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1"/>
  </p:notesMasterIdLst>
  <p:handoutMasterIdLst>
    <p:handoutMasterId r:id="rId42"/>
  </p:handoutMasterIdLst>
  <p:sldIdLst>
    <p:sldId id="453" r:id="rId2"/>
    <p:sldId id="458" r:id="rId3"/>
    <p:sldId id="796" r:id="rId4"/>
    <p:sldId id="797" r:id="rId5"/>
    <p:sldId id="801" r:id="rId6"/>
    <p:sldId id="800" r:id="rId7"/>
    <p:sldId id="806" r:id="rId8"/>
    <p:sldId id="799" r:id="rId9"/>
    <p:sldId id="798" r:id="rId10"/>
    <p:sldId id="804" r:id="rId11"/>
    <p:sldId id="805" r:id="rId12"/>
    <p:sldId id="765" r:id="rId13"/>
    <p:sldId id="795" r:id="rId14"/>
    <p:sldId id="769" r:id="rId15"/>
    <p:sldId id="770" r:id="rId16"/>
    <p:sldId id="771" r:id="rId17"/>
    <p:sldId id="772" r:id="rId18"/>
    <p:sldId id="773" r:id="rId19"/>
    <p:sldId id="775" r:id="rId20"/>
    <p:sldId id="776" r:id="rId21"/>
    <p:sldId id="777" r:id="rId22"/>
    <p:sldId id="778" r:id="rId23"/>
    <p:sldId id="779" r:id="rId24"/>
    <p:sldId id="780" r:id="rId25"/>
    <p:sldId id="781" r:id="rId26"/>
    <p:sldId id="782" r:id="rId27"/>
    <p:sldId id="783" r:id="rId28"/>
    <p:sldId id="784" r:id="rId29"/>
    <p:sldId id="785" r:id="rId30"/>
    <p:sldId id="786" r:id="rId31"/>
    <p:sldId id="787" r:id="rId32"/>
    <p:sldId id="788" r:id="rId33"/>
    <p:sldId id="790" r:id="rId34"/>
    <p:sldId id="791" r:id="rId35"/>
    <p:sldId id="792" r:id="rId36"/>
    <p:sldId id="793" r:id="rId37"/>
    <p:sldId id="794" r:id="rId38"/>
    <p:sldId id="802" r:id="rId39"/>
    <p:sldId id="803" r:id="rId40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06" autoAdjust="0"/>
    <p:restoredTop sz="94635" autoAdjust="0"/>
  </p:normalViewPr>
  <p:slideViewPr>
    <p:cSldViewPr>
      <p:cViewPr varScale="1">
        <p:scale>
          <a:sx n="105" d="100"/>
          <a:sy n="105" d="100"/>
        </p:scale>
        <p:origin x="-84" y="-25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24166E4E-52AE-4A2E-B82B-E84EEB3EAEC8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215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EF71B6D4-5149-49BC-913B-9A5C4C2B32F6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5026501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772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9142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2189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308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702813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6653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7940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2936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05369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73927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356645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B8835285-B6AF-4645-9E19-D57066AEEE6D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4619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Spring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/>
              <a:t>Lecture </a:t>
            </a:r>
            <a:r>
              <a:rPr lang="en-US" altLang="en-US" sz="3400" smtClean="0"/>
              <a:t>18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</a:t>
            </a:r>
            <a:r>
              <a:rPr lang="en-US" altLang="en-US" sz="3400" dirty="0" smtClean="0"/>
              <a:t>Procedures/Functions</a:t>
            </a:r>
            <a:endParaRPr lang="en-US" altLang="en-US" sz="3400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Procedural Abstraction</a:t>
            </a:r>
          </a:p>
          <a:p>
            <a:pPr lvl="1"/>
            <a:r>
              <a:rPr lang="en-US" altLang="en-US"/>
              <a:t>Activation records</a:t>
            </a:r>
          </a:p>
          <a:p>
            <a:pPr lvl="1"/>
            <a:endParaRPr lang="en-US" altLang="en-US"/>
          </a:p>
          <a:p>
            <a:r>
              <a:rPr lang="en-US" altLang="en-US"/>
              <a:t>Readings: 7.4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April  3,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  <p:grpSp>
        <p:nvGrpSpPr>
          <p:cNvPr id="14" name="SMARTInkShape-Group17"/>
          <p:cNvGrpSpPr/>
          <p:nvPr/>
        </p:nvGrpSpPr>
        <p:grpSpPr>
          <a:xfrm>
            <a:off x="3722017" y="4950619"/>
            <a:ext cx="3035309" cy="625881"/>
            <a:chOff x="3722017" y="4950619"/>
            <a:chExt cx="3035309" cy="625881"/>
          </a:xfrm>
        </p:grpSpPr>
        <p:sp>
          <p:nvSpPr>
            <p:cNvPr id="2" name="SMARTInkShape-136"/>
            <p:cNvSpPr/>
            <p:nvPr/>
          </p:nvSpPr>
          <p:spPr bwMode="auto">
            <a:xfrm>
              <a:off x="3722017" y="5055491"/>
              <a:ext cx="507642" cy="379605"/>
            </a:xfrm>
            <a:custGeom>
              <a:avLst/>
              <a:gdLst/>
              <a:ahLst/>
              <a:cxnLst/>
              <a:rect l="0" t="0" r="0" b="0"/>
              <a:pathLst>
                <a:path w="507642" h="379605">
                  <a:moveTo>
                    <a:pt x="35596" y="130872"/>
                  </a:moveTo>
                  <a:lnTo>
                    <a:pt x="24954" y="130872"/>
                  </a:lnTo>
                  <a:lnTo>
                    <a:pt x="20812" y="132988"/>
                  </a:lnTo>
                  <a:lnTo>
                    <a:pt x="16325" y="135781"/>
                  </a:lnTo>
                  <a:lnTo>
                    <a:pt x="11685" y="137022"/>
                  </a:lnTo>
                  <a:lnTo>
                    <a:pt x="9336" y="136560"/>
                  </a:lnTo>
                  <a:lnTo>
                    <a:pt x="1279" y="131777"/>
                  </a:lnTo>
                  <a:lnTo>
                    <a:pt x="500" y="129157"/>
                  </a:lnTo>
                  <a:lnTo>
                    <a:pt x="0" y="121008"/>
                  </a:lnTo>
                  <a:lnTo>
                    <a:pt x="753" y="119533"/>
                  </a:lnTo>
                  <a:lnTo>
                    <a:pt x="2048" y="118550"/>
                  </a:lnTo>
                  <a:lnTo>
                    <a:pt x="6398" y="117458"/>
                  </a:lnTo>
                  <a:lnTo>
                    <a:pt x="17772" y="116049"/>
                  </a:lnTo>
                  <a:lnTo>
                    <a:pt x="52072" y="107780"/>
                  </a:lnTo>
                  <a:lnTo>
                    <a:pt x="82683" y="99587"/>
                  </a:lnTo>
                  <a:lnTo>
                    <a:pt x="109960" y="92675"/>
                  </a:lnTo>
                  <a:lnTo>
                    <a:pt x="141944" y="81806"/>
                  </a:lnTo>
                  <a:lnTo>
                    <a:pt x="166999" y="73081"/>
                  </a:lnTo>
                  <a:lnTo>
                    <a:pt x="193216" y="63912"/>
                  </a:lnTo>
                  <a:lnTo>
                    <a:pt x="218097" y="54545"/>
                  </a:lnTo>
                  <a:lnTo>
                    <a:pt x="242384" y="45090"/>
                  </a:lnTo>
                  <a:lnTo>
                    <a:pt x="266408" y="35597"/>
                  </a:lnTo>
                  <a:lnTo>
                    <a:pt x="301452" y="21326"/>
                  </a:lnTo>
                  <a:lnTo>
                    <a:pt x="331502" y="7838"/>
                  </a:lnTo>
                  <a:lnTo>
                    <a:pt x="353459" y="49"/>
                  </a:lnTo>
                  <a:lnTo>
                    <a:pt x="357042" y="0"/>
                  </a:lnTo>
                  <a:lnTo>
                    <a:pt x="359431" y="762"/>
                  </a:lnTo>
                  <a:lnTo>
                    <a:pt x="361023" y="2857"/>
                  </a:lnTo>
                  <a:lnTo>
                    <a:pt x="362793" y="9418"/>
                  </a:lnTo>
                  <a:lnTo>
                    <a:pt x="361677" y="13390"/>
                  </a:lnTo>
                  <a:lnTo>
                    <a:pt x="350934" y="28152"/>
                  </a:lnTo>
                  <a:lnTo>
                    <a:pt x="317548" y="62897"/>
                  </a:lnTo>
                  <a:lnTo>
                    <a:pt x="282385" y="96179"/>
                  </a:lnTo>
                  <a:lnTo>
                    <a:pt x="254817" y="119422"/>
                  </a:lnTo>
                  <a:lnTo>
                    <a:pt x="224044" y="142981"/>
                  </a:lnTo>
                  <a:lnTo>
                    <a:pt x="193963" y="166680"/>
                  </a:lnTo>
                  <a:lnTo>
                    <a:pt x="164719" y="188855"/>
                  </a:lnTo>
                  <a:lnTo>
                    <a:pt x="135846" y="206648"/>
                  </a:lnTo>
                  <a:lnTo>
                    <a:pt x="107139" y="222494"/>
                  </a:lnTo>
                  <a:lnTo>
                    <a:pt x="80887" y="236680"/>
                  </a:lnTo>
                  <a:lnTo>
                    <a:pt x="46747" y="256606"/>
                  </a:lnTo>
                  <a:lnTo>
                    <a:pt x="37376" y="262160"/>
                  </a:lnTo>
                  <a:lnTo>
                    <a:pt x="35989" y="263641"/>
                  </a:lnTo>
                  <a:lnTo>
                    <a:pt x="35858" y="264628"/>
                  </a:lnTo>
                  <a:lnTo>
                    <a:pt x="37358" y="264492"/>
                  </a:lnTo>
                  <a:lnTo>
                    <a:pt x="72975" y="247805"/>
                  </a:lnTo>
                  <a:lnTo>
                    <a:pt x="96658" y="236023"/>
                  </a:lnTo>
                  <a:lnTo>
                    <a:pt x="127293" y="220733"/>
                  </a:lnTo>
                  <a:lnTo>
                    <a:pt x="144352" y="212210"/>
                  </a:lnTo>
                  <a:lnTo>
                    <a:pt x="163662" y="203354"/>
                  </a:lnTo>
                  <a:lnTo>
                    <a:pt x="184474" y="194274"/>
                  </a:lnTo>
                  <a:lnTo>
                    <a:pt x="206285" y="185046"/>
                  </a:lnTo>
                  <a:lnTo>
                    <a:pt x="227970" y="174925"/>
                  </a:lnTo>
                  <a:lnTo>
                    <a:pt x="249570" y="164210"/>
                  </a:lnTo>
                  <a:lnTo>
                    <a:pt x="271114" y="153097"/>
                  </a:lnTo>
                  <a:lnTo>
                    <a:pt x="293414" y="141720"/>
                  </a:lnTo>
                  <a:lnTo>
                    <a:pt x="316218" y="130166"/>
                  </a:lnTo>
                  <a:lnTo>
                    <a:pt x="339359" y="118495"/>
                  </a:lnTo>
                  <a:lnTo>
                    <a:pt x="360342" y="108333"/>
                  </a:lnTo>
                  <a:lnTo>
                    <a:pt x="379887" y="99177"/>
                  </a:lnTo>
                  <a:lnTo>
                    <a:pt x="398473" y="90692"/>
                  </a:lnTo>
                  <a:lnTo>
                    <a:pt x="431824" y="74914"/>
                  </a:lnTo>
                  <a:lnTo>
                    <a:pt x="460935" y="61551"/>
                  </a:lnTo>
                  <a:lnTo>
                    <a:pt x="492792" y="50360"/>
                  </a:lnTo>
                  <a:lnTo>
                    <a:pt x="504171" y="47464"/>
                  </a:lnTo>
                  <a:lnTo>
                    <a:pt x="506729" y="47485"/>
                  </a:lnTo>
                  <a:lnTo>
                    <a:pt x="507641" y="48294"/>
                  </a:lnTo>
                  <a:lnTo>
                    <a:pt x="507455" y="49625"/>
                  </a:lnTo>
                  <a:lnTo>
                    <a:pt x="487665" y="69667"/>
                  </a:lnTo>
                  <a:lnTo>
                    <a:pt x="465910" y="85678"/>
                  </a:lnTo>
                  <a:lnTo>
                    <a:pt x="436132" y="103377"/>
                  </a:lnTo>
                  <a:lnTo>
                    <a:pt x="401730" y="122620"/>
                  </a:lnTo>
                  <a:lnTo>
                    <a:pt x="383667" y="133308"/>
                  </a:lnTo>
                  <a:lnTo>
                    <a:pt x="365274" y="144402"/>
                  </a:lnTo>
                  <a:lnTo>
                    <a:pt x="346663" y="154973"/>
                  </a:lnTo>
                  <a:lnTo>
                    <a:pt x="327905" y="165196"/>
                  </a:lnTo>
                  <a:lnTo>
                    <a:pt x="309050" y="175185"/>
                  </a:lnTo>
                  <a:lnTo>
                    <a:pt x="290130" y="185021"/>
                  </a:lnTo>
                  <a:lnTo>
                    <a:pt x="271166" y="194752"/>
                  </a:lnTo>
                  <a:lnTo>
                    <a:pt x="252174" y="204415"/>
                  </a:lnTo>
                  <a:lnTo>
                    <a:pt x="218371" y="221502"/>
                  </a:lnTo>
                  <a:lnTo>
                    <a:pt x="189060" y="236239"/>
                  </a:lnTo>
                  <a:lnTo>
                    <a:pt x="156297" y="252667"/>
                  </a:lnTo>
                  <a:lnTo>
                    <a:pt x="137416" y="262915"/>
                  </a:lnTo>
                  <a:lnTo>
                    <a:pt x="132443" y="268403"/>
                  </a:lnTo>
                  <a:lnTo>
                    <a:pt x="132704" y="270185"/>
                  </a:lnTo>
                  <a:lnTo>
                    <a:pt x="134466" y="271371"/>
                  </a:lnTo>
                  <a:lnTo>
                    <a:pt x="137228" y="272164"/>
                  </a:lnTo>
                  <a:lnTo>
                    <a:pt x="166061" y="262027"/>
                  </a:lnTo>
                  <a:lnTo>
                    <a:pt x="189624" y="253721"/>
                  </a:lnTo>
                  <a:lnTo>
                    <a:pt x="220205" y="242621"/>
                  </a:lnTo>
                  <a:lnTo>
                    <a:pt x="254963" y="228957"/>
                  </a:lnTo>
                  <a:lnTo>
                    <a:pt x="273122" y="220868"/>
                  </a:lnTo>
                  <a:lnTo>
                    <a:pt x="291578" y="212300"/>
                  </a:lnTo>
                  <a:lnTo>
                    <a:pt x="326901" y="196431"/>
                  </a:lnTo>
                  <a:lnTo>
                    <a:pt x="360327" y="181440"/>
                  </a:lnTo>
                  <a:lnTo>
                    <a:pt x="391058" y="166840"/>
                  </a:lnTo>
                  <a:lnTo>
                    <a:pt x="416358" y="152414"/>
                  </a:lnTo>
                  <a:lnTo>
                    <a:pt x="444218" y="137254"/>
                  </a:lnTo>
                  <a:lnTo>
                    <a:pt x="455331" y="134502"/>
                  </a:lnTo>
                  <a:lnTo>
                    <a:pt x="458294" y="134879"/>
                  </a:lnTo>
                  <a:lnTo>
                    <a:pt x="460269" y="135925"/>
                  </a:lnTo>
                  <a:lnTo>
                    <a:pt x="459999" y="139003"/>
                  </a:lnTo>
                  <a:lnTo>
                    <a:pt x="455465" y="148773"/>
                  </a:lnTo>
                  <a:lnTo>
                    <a:pt x="432610" y="175246"/>
                  </a:lnTo>
                  <a:lnTo>
                    <a:pt x="409690" y="199012"/>
                  </a:lnTo>
                  <a:lnTo>
                    <a:pt x="382835" y="225450"/>
                  </a:lnTo>
                  <a:lnTo>
                    <a:pt x="352378" y="253075"/>
                  </a:lnTo>
                  <a:lnTo>
                    <a:pt x="320321" y="279111"/>
                  </a:lnTo>
                  <a:lnTo>
                    <a:pt x="288346" y="303912"/>
                  </a:lnTo>
                  <a:lnTo>
                    <a:pt x="258260" y="328164"/>
                  </a:lnTo>
                  <a:lnTo>
                    <a:pt x="233247" y="347938"/>
                  </a:lnTo>
                  <a:lnTo>
                    <a:pt x="199292" y="375030"/>
                  </a:lnTo>
                  <a:lnTo>
                    <a:pt x="199495" y="374606"/>
                  </a:lnTo>
                  <a:lnTo>
                    <a:pt x="229925" y="350320"/>
                  </a:lnTo>
                  <a:lnTo>
                    <a:pt x="257166" y="330269"/>
                  </a:lnTo>
                  <a:lnTo>
                    <a:pt x="292028" y="306011"/>
                  </a:lnTo>
                  <a:lnTo>
                    <a:pt x="311325" y="292875"/>
                  </a:lnTo>
                  <a:lnTo>
                    <a:pt x="331334" y="280943"/>
                  </a:lnTo>
                  <a:lnTo>
                    <a:pt x="351817" y="269813"/>
                  </a:lnTo>
                  <a:lnTo>
                    <a:pt x="372616" y="259218"/>
                  </a:lnTo>
                  <a:lnTo>
                    <a:pt x="391245" y="248979"/>
                  </a:lnTo>
                  <a:lnTo>
                    <a:pt x="424643" y="229137"/>
                  </a:lnTo>
                  <a:lnTo>
                    <a:pt x="451128" y="218201"/>
                  </a:lnTo>
                  <a:lnTo>
                    <a:pt x="471102" y="214135"/>
                  </a:lnTo>
                  <a:lnTo>
                    <a:pt x="482625" y="214973"/>
                  </a:lnTo>
                  <a:lnTo>
                    <a:pt x="483634" y="217895"/>
                  </a:lnTo>
                  <a:lnTo>
                    <a:pt x="478405" y="227492"/>
                  </a:lnTo>
                  <a:lnTo>
                    <a:pt x="450697" y="253868"/>
                  </a:lnTo>
                  <a:lnTo>
                    <a:pt x="425666" y="277611"/>
                  </a:lnTo>
                  <a:lnTo>
                    <a:pt x="397873" y="303245"/>
                  </a:lnTo>
                  <a:lnTo>
                    <a:pt x="366999" y="327868"/>
                  </a:lnTo>
                  <a:lnTo>
                    <a:pt x="336874" y="349923"/>
                  </a:lnTo>
                  <a:lnTo>
                    <a:pt x="309197" y="367928"/>
                  </a:lnTo>
                  <a:lnTo>
                    <a:pt x="286313" y="378576"/>
                  </a:lnTo>
                  <a:lnTo>
                    <a:pt x="267676" y="379604"/>
                  </a:lnTo>
                  <a:lnTo>
                    <a:pt x="259372" y="377656"/>
                  </a:lnTo>
                  <a:lnTo>
                    <a:pt x="255423" y="373182"/>
                  </a:lnTo>
                  <a:lnTo>
                    <a:pt x="254379" y="367024"/>
                  </a:lnTo>
                  <a:lnTo>
                    <a:pt x="258245" y="350129"/>
                  </a:lnTo>
                  <a:lnTo>
                    <a:pt x="271428" y="318603"/>
                  </a:lnTo>
                  <a:lnTo>
                    <a:pt x="278483" y="3023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137"/>
            <p:cNvSpPr/>
            <p:nvPr/>
          </p:nvSpPr>
          <p:spPr bwMode="auto">
            <a:xfrm>
              <a:off x="4367740" y="5131064"/>
              <a:ext cx="261411" cy="207177"/>
            </a:xfrm>
            <a:custGeom>
              <a:avLst/>
              <a:gdLst/>
              <a:ahLst/>
              <a:cxnLst/>
              <a:rect l="0" t="0" r="0" b="0"/>
              <a:pathLst>
                <a:path w="261411" h="207177">
                  <a:moveTo>
                    <a:pt x="139966" y="83874"/>
                  </a:moveTo>
                  <a:lnTo>
                    <a:pt x="136174" y="80081"/>
                  </a:lnTo>
                  <a:lnTo>
                    <a:pt x="134312" y="76103"/>
                  </a:lnTo>
                  <a:lnTo>
                    <a:pt x="120696" y="40561"/>
                  </a:lnTo>
                  <a:lnTo>
                    <a:pt x="108981" y="15071"/>
                  </a:lnTo>
                  <a:lnTo>
                    <a:pt x="102118" y="7522"/>
                  </a:lnTo>
                  <a:lnTo>
                    <a:pt x="93776" y="2315"/>
                  </a:lnTo>
                  <a:lnTo>
                    <a:pt x="84777" y="0"/>
                  </a:lnTo>
                  <a:lnTo>
                    <a:pt x="75486" y="1089"/>
                  </a:lnTo>
                  <a:lnTo>
                    <a:pt x="70786" y="2489"/>
                  </a:lnTo>
                  <a:lnTo>
                    <a:pt x="61330" y="10397"/>
                  </a:lnTo>
                  <a:lnTo>
                    <a:pt x="38532" y="38668"/>
                  </a:lnTo>
                  <a:lnTo>
                    <a:pt x="21894" y="69333"/>
                  </a:lnTo>
                  <a:lnTo>
                    <a:pt x="6910" y="103554"/>
                  </a:lnTo>
                  <a:lnTo>
                    <a:pt x="0" y="138829"/>
                  </a:lnTo>
                  <a:lnTo>
                    <a:pt x="1746" y="170624"/>
                  </a:lnTo>
                  <a:lnTo>
                    <a:pt x="7362" y="186194"/>
                  </a:lnTo>
                  <a:lnTo>
                    <a:pt x="11082" y="192568"/>
                  </a:lnTo>
                  <a:lnTo>
                    <a:pt x="21566" y="201768"/>
                  </a:lnTo>
                  <a:lnTo>
                    <a:pt x="27695" y="205332"/>
                  </a:lnTo>
                  <a:lnTo>
                    <a:pt x="45089" y="207176"/>
                  </a:lnTo>
                  <a:lnTo>
                    <a:pt x="77194" y="201635"/>
                  </a:lnTo>
                  <a:lnTo>
                    <a:pt x="100955" y="194156"/>
                  </a:lnTo>
                  <a:lnTo>
                    <a:pt x="127391" y="185540"/>
                  </a:lnTo>
                  <a:lnTo>
                    <a:pt x="155015" y="174302"/>
                  </a:lnTo>
                  <a:lnTo>
                    <a:pt x="182373" y="161370"/>
                  </a:lnTo>
                  <a:lnTo>
                    <a:pt x="207761" y="147685"/>
                  </a:lnTo>
                  <a:lnTo>
                    <a:pt x="240575" y="126593"/>
                  </a:lnTo>
                  <a:lnTo>
                    <a:pt x="261410" y="1124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138"/>
            <p:cNvSpPr/>
            <p:nvPr/>
          </p:nvSpPr>
          <p:spPr bwMode="auto">
            <a:xfrm>
              <a:off x="4640034" y="4993481"/>
              <a:ext cx="239148" cy="344992"/>
            </a:xfrm>
            <a:custGeom>
              <a:avLst/>
              <a:gdLst/>
              <a:ahLst/>
              <a:cxnLst/>
              <a:rect l="0" t="0" r="0" b="0"/>
              <a:pathLst>
                <a:path w="239148" h="344992">
                  <a:moveTo>
                    <a:pt x="24835" y="0"/>
                  </a:moveTo>
                  <a:lnTo>
                    <a:pt x="21043" y="0"/>
                  </a:lnTo>
                  <a:lnTo>
                    <a:pt x="19925" y="2382"/>
                  </a:lnTo>
                  <a:lnTo>
                    <a:pt x="14193" y="33622"/>
                  </a:lnTo>
                  <a:lnTo>
                    <a:pt x="7835" y="64114"/>
                  </a:lnTo>
                  <a:lnTo>
                    <a:pt x="5373" y="90937"/>
                  </a:lnTo>
                  <a:lnTo>
                    <a:pt x="3485" y="122173"/>
                  </a:lnTo>
                  <a:lnTo>
                    <a:pt x="0" y="157222"/>
                  </a:lnTo>
                  <a:lnTo>
                    <a:pt x="39" y="191850"/>
                  </a:lnTo>
                  <a:lnTo>
                    <a:pt x="1908" y="224967"/>
                  </a:lnTo>
                  <a:lnTo>
                    <a:pt x="2739" y="255560"/>
                  </a:lnTo>
                  <a:lnTo>
                    <a:pt x="5225" y="280799"/>
                  </a:lnTo>
                  <a:lnTo>
                    <a:pt x="13288" y="315287"/>
                  </a:lnTo>
                  <a:lnTo>
                    <a:pt x="20178" y="328457"/>
                  </a:lnTo>
                  <a:lnTo>
                    <a:pt x="21731" y="329303"/>
                  </a:lnTo>
                  <a:lnTo>
                    <a:pt x="22765" y="328279"/>
                  </a:lnTo>
                  <a:lnTo>
                    <a:pt x="25503" y="322114"/>
                  </a:lnTo>
                  <a:lnTo>
                    <a:pt x="35175" y="303669"/>
                  </a:lnTo>
                  <a:lnTo>
                    <a:pt x="43421" y="272980"/>
                  </a:lnTo>
                  <a:lnTo>
                    <a:pt x="48441" y="247530"/>
                  </a:lnTo>
                  <a:lnTo>
                    <a:pt x="55435" y="222462"/>
                  </a:lnTo>
                  <a:lnTo>
                    <a:pt x="66181" y="188152"/>
                  </a:lnTo>
                  <a:lnTo>
                    <a:pt x="72580" y="169349"/>
                  </a:lnTo>
                  <a:lnTo>
                    <a:pt x="80715" y="155699"/>
                  </a:lnTo>
                  <a:lnTo>
                    <a:pt x="89623" y="148575"/>
                  </a:lnTo>
                  <a:lnTo>
                    <a:pt x="94220" y="146675"/>
                  </a:lnTo>
                  <a:lnTo>
                    <a:pt x="98873" y="147790"/>
                  </a:lnTo>
                  <a:lnTo>
                    <a:pt x="108276" y="155378"/>
                  </a:lnTo>
                  <a:lnTo>
                    <a:pt x="122495" y="180623"/>
                  </a:lnTo>
                  <a:lnTo>
                    <a:pt x="132004" y="206219"/>
                  </a:lnTo>
                  <a:lnTo>
                    <a:pt x="141522" y="235322"/>
                  </a:lnTo>
                  <a:lnTo>
                    <a:pt x="151044" y="264131"/>
                  </a:lnTo>
                  <a:lnTo>
                    <a:pt x="160567" y="290693"/>
                  </a:lnTo>
                  <a:lnTo>
                    <a:pt x="176970" y="323728"/>
                  </a:lnTo>
                  <a:lnTo>
                    <a:pt x="189288" y="338348"/>
                  </a:lnTo>
                  <a:lnTo>
                    <a:pt x="200054" y="344845"/>
                  </a:lnTo>
                  <a:lnTo>
                    <a:pt x="205148" y="344991"/>
                  </a:lnTo>
                  <a:lnTo>
                    <a:pt x="215041" y="340919"/>
                  </a:lnTo>
                  <a:lnTo>
                    <a:pt x="222612" y="329584"/>
                  </a:lnTo>
                  <a:lnTo>
                    <a:pt x="231338" y="301120"/>
                  </a:lnTo>
                  <a:lnTo>
                    <a:pt x="239147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39"/>
            <p:cNvSpPr/>
            <p:nvPr/>
          </p:nvSpPr>
          <p:spPr bwMode="auto">
            <a:xfrm>
              <a:off x="4888154" y="5143500"/>
              <a:ext cx="382000" cy="433000"/>
            </a:xfrm>
            <a:custGeom>
              <a:avLst/>
              <a:gdLst/>
              <a:ahLst/>
              <a:cxnLst/>
              <a:rect l="0" t="0" r="0" b="0"/>
              <a:pathLst>
                <a:path w="382000" h="433000">
                  <a:moveTo>
                    <a:pt x="91040" y="0"/>
                  </a:moveTo>
                  <a:lnTo>
                    <a:pt x="71154" y="9943"/>
                  </a:lnTo>
                  <a:lnTo>
                    <a:pt x="57455" y="24378"/>
                  </a:lnTo>
                  <a:lnTo>
                    <a:pt x="43341" y="51320"/>
                  </a:lnTo>
                  <a:lnTo>
                    <a:pt x="33857" y="75197"/>
                  </a:lnTo>
                  <a:lnTo>
                    <a:pt x="24350" y="102477"/>
                  </a:lnTo>
                  <a:lnTo>
                    <a:pt x="14834" y="133122"/>
                  </a:lnTo>
                  <a:lnTo>
                    <a:pt x="7429" y="165264"/>
                  </a:lnTo>
                  <a:lnTo>
                    <a:pt x="2285" y="196482"/>
                  </a:lnTo>
                  <a:lnTo>
                    <a:pt x="0" y="223586"/>
                  </a:lnTo>
                  <a:lnTo>
                    <a:pt x="2505" y="253573"/>
                  </a:lnTo>
                  <a:lnTo>
                    <a:pt x="6183" y="263511"/>
                  </a:lnTo>
                  <a:lnTo>
                    <a:pt x="8274" y="266162"/>
                  </a:lnTo>
                  <a:lnTo>
                    <a:pt x="10462" y="266341"/>
                  </a:lnTo>
                  <a:lnTo>
                    <a:pt x="12715" y="264873"/>
                  </a:lnTo>
                  <a:lnTo>
                    <a:pt x="21795" y="250989"/>
                  </a:lnTo>
                  <a:lnTo>
                    <a:pt x="32423" y="224651"/>
                  </a:lnTo>
                  <a:lnTo>
                    <a:pt x="40599" y="191711"/>
                  </a:lnTo>
                  <a:lnTo>
                    <a:pt x="48049" y="156815"/>
                  </a:lnTo>
                  <a:lnTo>
                    <a:pt x="55283" y="123458"/>
                  </a:lnTo>
                  <a:lnTo>
                    <a:pt x="60337" y="95582"/>
                  </a:lnTo>
                  <a:lnTo>
                    <a:pt x="62313" y="82168"/>
                  </a:lnTo>
                  <a:lnTo>
                    <a:pt x="63951" y="78591"/>
                  </a:lnTo>
                  <a:lnTo>
                    <a:pt x="65837" y="76207"/>
                  </a:lnTo>
                  <a:lnTo>
                    <a:pt x="67094" y="75411"/>
                  </a:lnTo>
                  <a:lnTo>
                    <a:pt x="67933" y="75674"/>
                  </a:lnTo>
                  <a:lnTo>
                    <a:pt x="73070" y="85592"/>
                  </a:lnTo>
                  <a:lnTo>
                    <a:pt x="80500" y="115223"/>
                  </a:lnTo>
                  <a:lnTo>
                    <a:pt x="96149" y="143643"/>
                  </a:lnTo>
                  <a:lnTo>
                    <a:pt x="113800" y="159017"/>
                  </a:lnTo>
                  <a:lnTo>
                    <a:pt x="117326" y="159987"/>
                  </a:lnTo>
                  <a:lnTo>
                    <a:pt x="125476" y="158947"/>
                  </a:lnTo>
                  <a:lnTo>
                    <a:pt x="138990" y="150106"/>
                  </a:lnTo>
                  <a:lnTo>
                    <a:pt x="164637" y="118398"/>
                  </a:lnTo>
                  <a:lnTo>
                    <a:pt x="187687" y="86534"/>
                  </a:lnTo>
                  <a:lnTo>
                    <a:pt x="206459" y="68326"/>
                  </a:lnTo>
                  <a:lnTo>
                    <a:pt x="210849" y="66982"/>
                  </a:lnTo>
                  <a:lnTo>
                    <a:pt x="213775" y="68467"/>
                  </a:lnTo>
                  <a:lnTo>
                    <a:pt x="217820" y="78055"/>
                  </a:lnTo>
                  <a:lnTo>
                    <a:pt x="224560" y="108147"/>
                  </a:lnTo>
                  <a:lnTo>
                    <a:pt x="229228" y="139082"/>
                  </a:lnTo>
                  <a:lnTo>
                    <a:pt x="233948" y="173998"/>
                  </a:lnTo>
                  <a:lnTo>
                    <a:pt x="236318" y="192198"/>
                  </a:lnTo>
                  <a:lnTo>
                    <a:pt x="238692" y="212270"/>
                  </a:lnTo>
                  <a:lnTo>
                    <a:pt x="241069" y="233588"/>
                  </a:lnTo>
                  <a:lnTo>
                    <a:pt x="243447" y="255738"/>
                  </a:lnTo>
                  <a:lnTo>
                    <a:pt x="245032" y="276854"/>
                  </a:lnTo>
                  <a:lnTo>
                    <a:pt x="246088" y="297283"/>
                  </a:lnTo>
                  <a:lnTo>
                    <a:pt x="246793" y="317250"/>
                  </a:lnTo>
                  <a:lnTo>
                    <a:pt x="247263" y="336119"/>
                  </a:lnTo>
                  <a:lnTo>
                    <a:pt x="247576" y="354254"/>
                  </a:lnTo>
                  <a:lnTo>
                    <a:pt x="247924" y="386046"/>
                  </a:lnTo>
                  <a:lnTo>
                    <a:pt x="248120" y="416538"/>
                  </a:lnTo>
                  <a:lnTo>
                    <a:pt x="248166" y="430132"/>
                  </a:lnTo>
                  <a:lnTo>
                    <a:pt x="247384" y="432805"/>
                  </a:lnTo>
                  <a:lnTo>
                    <a:pt x="246069" y="432999"/>
                  </a:lnTo>
                  <a:lnTo>
                    <a:pt x="244399" y="431541"/>
                  </a:lnTo>
                  <a:lnTo>
                    <a:pt x="242543" y="423571"/>
                  </a:lnTo>
                  <a:lnTo>
                    <a:pt x="237559" y="391467"/>
                  </a:lnTo>
                  <a:lnTo>
                    <a:pt x="235535" y="363427"/>
                  </a:lnTo>
                  <a:lnTo>
                    <a:pt x="233841" y="329004"/>
                  </a:lnTo>
                  <a:lnTo>
                    <a:pt x="232278" y="309824"/>
                  </a:lnTo>
                  <a:lnTo>
                    <a:pt x="230442" y="289893"/>
                  </a:lnTo>
                  <a:lnTo>
                    <a:pt x="230012" y="269462"/>
                  </a:lnTo>
                  <a:lnTo>
                    <a:pt x="230519" y="248698"/>
                  </a:lnTo>
                  <a:lnTo>
                    <a:pt x="231651" y="227711"/>
                  </a:lnTo>
                  <a:lnTo>
                    <a:pt x="233199" y="207370"/>
                  </a:lnTo>
                  <a:lnTo>
                    <a:pt x="235025" y="187459"/>
                  </a:lnTo>
                  <a:lnTo>
                    <a:pt x="237036" y="167835"/>
                  </a:lnTo>
                  <a:lnTo>
                    <a:pt x="239964" y="149196"/>
                  </a:lnTo>
                  <a:lnTo>
                    <a:pt x="247451" y="113670"/>
                  </a:lnTo>
                  <a:lnTo>
                    <a:pt x="258187" y="85709"/>
                  </a:lnTo>
                  <a:lnTo>
                    <a:pt x="277619" y="56352"/>
                  </a:lnTo>
                  <a:lnTo>
                    <a:pt x="284482" y="49474"/>
                  </a:lnTo>
                  <a:lnTo>
                    <a:pt x="300575" y="41832"/>
                  </a:lnTo>
                  <a:lnTo>
                    <a:pt x="316722" y="39229"/>
                  </a:lnTo>
                  <a:lnTo>
                    <a:pt x="329191" y="40718"/>
                  </a:lnTo>
                  <a:lnTo>
                    <a:pt x="342141" y="50377"/>
                  </a:lnTo>
                  <a:lnTo>
                    <a:pt x="366065" y="82447"/>
                  </a:lnTo>
                  <a:lnTo>
                    <a:pt x="377404" y="113770"/>
                  </a:lnTo>
                  <a:lnTo>
                    <a:pt x="381999" y="148186"/>
                  </a:lnTo>
                  <a:lnTo>
                    <a:pt x="376724" y="167460"/>
                  </a:lnTo>
                  <a:lnTo>
                    <a:pt x="365648" y="183964"/>
                  </a:lnTo>
                  <a:lnTo>
                    <a:pt x="341562" y="205056"/>
                  </a:lnTo>
                  <a:lnTo>
                    <a:pt x="323562" y="213638"/>
                  </a:lnTo>
                  <a:lnTo>
                    <a:pt x="302862" y="215865"/>
                  </a:lnTo>
                  <a:lnTo>
                    <a:pt x="281227" y="212621"/>
                  </a:lnTo>
                  <a:lnTo>
                    <a:pt x="261028" y="203242"/>
                  </a:lnTo>
                  <a:lnTo>
                    <a:pt x="245701" y="186903"/>
                  </a:lnTo>
                  <a:lnTo>
                    <a:pt x="239390" y="176989"/>
                  </a:lnTo>
                  <a:lnTo>
                    <a:pt x="232379" y="151157"/>
                  </a:lnTo>
                  <a:lnTo>
                    <a:pt x="230058" y="121156"/>
                  </a:lnTo>
                  <a:lnTo>
                    <a:pt x="231671" y="89302"/>
                  </a:lnTo>
                  <a:lnTo>
                    <a:pt x="239267" y="56623"/>
                  </a:lnTo>
                  <a:lnTo>
                    <a:pt x="255346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40"/>
            <p:cNvSpPr/>
            <p:nvPr/>
          </p:nvSpPr>
          <p:spPr bwMode="auto">
            <a:xfrm>
              <a:off x="5440083" y="4950619"/>
              <a:ext cx="110612" cy="382374"/>
            </a:xfrm>
            <a:custGeom>
              <a:avLst/>
              <a:gdLst/>
              <a:ahLst/>
              <a:cxnLst/>
              <a:rect l="0" t="0" r="0" b="0"/>
              <a:pathLst>
                <a:path w="110612" h="382374">
                  <a:moveTo>
                    <a:pt x="10598" y="0"/>
                  </a:moveTo>
                  <a:lnTo>
                    <a:pt x="9805" y="32454"/>
                  </a:lnTo>
                  <a:lnTo>
                    <a:pt x="6806" y="54905"/>
                  </a:lnTo>
                  <a:lnTo>
                    <a:pt x="2827" y="82875"/>
                  </a:lnTo>
                  <a:lnTo>
                    <a:pt x="0" y="115414"/>
                  </a:lnTo>
                  <a:lnTo>
                    <a:pt x="358" y="134093"/>
                  </a:lnTo>
                  <a:lnTo>
                    <a:pt x="1390" y="153689"/>
                  </a:lnTo>
                  <a:lnTo>
                    <a:pt x="2079" y="173103"/>
                  </a:lnTo>
                  <a:lnTo>
                    <a:pt x="2537" y="192396"/>
                  </a:lnTo>
                  <a:lnTo>
                    <a:pt x="2843" y="211608"/>
                  </a:lnTo>
                  <a:lnTo>
                    <a:pt x="3841" y="230766"/>
                  </a:lnTo>
                  <a:lnTo>
                    <a:pt x="5299" y="249888"/>
                  </a:lnTo>
                  <a:lnTo>
                    <a:pt x="7066" y="268985"/>
                  </a:lnTo>
                  <a:lnTo>
                    <a:pt x="13262" y="300788"/>
                  </a:lnTo>
                  <a:lnTo>
                    <a:pt x="20513" y="327359"/>
                  </a:lnTo>
                  <a:lnTo>
                    <a:pt x="29058" y="358579"/>
                  </a:lnTo>
                  <a:lnTo>
                    <a:pt x="36617" y="377002"/>
                  </a:lnTo>
                  <a:lnTo>
                    <a:pt x="41477" y="381869"/>
                  </a:lnTo>
                  <a:lnTo>
                    <a:pt x="44678" y="382373"/>
                  </a:lnTo>
                  <a:lnTo>
                    <a:pt x="52468" y="380816"/>
                  </a:lnTo>
                  <a:lnTo>
                    <a:pt x="65779" y="371685"/>
                  </a:lnTo>
                  <a:lnTo>
                    <a:pt x="89234" y="341987"/>
                  </a:lnTo>
                  <a:lnTo>
                    <a:pt x="101366" y="319081"/>
                  </a:lnTo>
                  <a:lnTo>
                    <a:pt x="110611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41"/>
            <p:cNvSpPr/>
            <p:nvPr/>
          </p:nvSpPr>
          <p:spPr bwMode="auto">
            <a:xfrm>
              <a:off x="5529263" y="5179219"/>
              <a:ext cx="14288" cy="21432"/>
            </a:xfrm>
            <a:custGeom>
              <a:avLst/>
              <a:gdLst/>
              <a:ahLst/>
              <a:cxnLst/>
              <a:rect l="0" t="0" r="0" b="0"/>
              <a:pathLst>
                <a:path w="14288" h="21432">
                  <a:moveTo>
                    <a:pt x="14287" y="21431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42"/>
            <p:cNvSpPr/>
            <p:nvPr/>
          </p:nvSpPr>
          <p:spPr bwMode="auto">
            <a:xfrm>
              <a:off x="5250656" y="5179219"/>
              <a:ext cx="228601" cy="27953"/>
            </a:xfrm>
            <a:custGeom>
              <a:avLst/>
              <a:gdLst/>
              <a:ahLst/>
              <a:cxnLst/>
              <a:rect l="0" t="0" r="0" b="0"/>
              <a:pathLst>
                <a:path w="228601" h="27953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3792" y="9943"/>
                  </a:lnTo>
                  <a:lnTo>
                    <a:pt x="17528" y="16793"/>
                  </a:lnTo>
                  <a:lnTo>
                    <a:pt x="50794" y="25425"/>
                  </a:lnTo>
                  <a:lnTo>
                    <a:pt x="74962" y="27175"/>
                  </a:lnTo>
                  <a:lnTo>
                    <a:pt x="101579" y="27952"/>
                  </a:lnTo>
                  <a:lnTo>
                    <a:pt x="130078" y="27504"/>
                  </a:lnTo>
                  <a:lnTo>
                    <a:pt x="161265" y="24659"/>
                  </a:lnTo>
                  <a:lnTo>
                    <a:pt x="189413" y="18633"/>
                  </a:lnTo>
                  <a:lnTo>
                    <a:pt x="22860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43"/>
            <p:cNvSpPr/>
            <p:nvPr/>
          </p:nvSpPr>
          <p:spPr bwMode="auto">
            <a:xfrm>
              <a:off x="5529263" y="5165757"/>
              <a:ext cx="364332" cy="212368"/>
            </a:xfrm>
            <a:custGeom>
              <a:avLst/>
              <a:gdLst/>
              <a:ahLst/>
              <a:cxnLst/>
              <a:rect l="0" t="0" r="0" b="0"/>
              <a:pathLst>
                <a:path w="364332" h="212368">
                  <a:moveTo>
                    <a:pt x="0" y="70612"/>
                  </a:moveTo>
                  <a:lnTo>
                    <a:pt x="31455" y="69818"/>
                  </a:lnTo>
                  <a:lnTo>
                    <a:pt x="64484" y="58427"/>
                  </a:lnTo>
                  <a:lnTo>
                    <a:pt x="90199" y="46763"/>
                  </a:lnTo>
                  <a:lnTo>
                    <a:pt x="97767" y="39904"/>
                  </a:lnTo>
                  <a:lnTo>
                    <a:pt x="102983" y="31564"/>
                  </a:lnTo>
                  <a:lnTo>
                    <a:pt x="105301" y="22565"/>
                  </a:lnTo>
                  <a:lnTo>
                    <a:pt x="104215" y="13275"/>
                  </a:lnTo>
                  <a:lnTo>
                    <a:pt x="101086" y="5441"/>
                  </a:lnTo>
                  <a:lnTo>
                    <a:pt x="99141" y="3352"/>
                  </a:lnTo>
                  <a:lnTo>
                    <a:pt x="97050" y="1959"/>
                  </a:lnTo>
                  <a:lnTo>
                    <a:pt x="86523" y="0"/>
                  </a:lnTo>
                  <a:lnTo>
                    <a:pt x="83082" y="1312"/>
                  </a:lnTo>
                  <a:lnTo>
                    <a:pt x="77141" y="7003"/>
                  </a:lnTo>
                  <a:lnTo>
                    <a:pt x="61951" y="30089"/>
                  </a:lnTo>
                  <a:lnTo>
                    <a:pt x="53898" y="56136"/>
                  </a:lnTo>
                  <a:lnTo>
                    <a:pt x="51159" y="88635"/>
                  </a:lnTo>
                  <a:lnTo>
                    <a:pt x="51141" y="123401"/>
                  </a:lnTo>
                  <a:lnTo>
                    <a:pt x="56604" y="158043"/>
                  </a:lnTo>
                  <a:lnTo>
                    <a:pt x="67924" y="187181"/>
                  </a:lnTo>
                  <a:lnTo>
                    <a:pt x="76755" y="200737"/>
                  </a:lnTo>
                  <a:lnTo>
                    <a:pt x="82126" y="204987"/>
                  </a:lnTo>
                  <a:lnTo>
                    <a:pt x="94444" y="209709"/>
                  </a:lnTo>
                  <a:lnTo>
                    <a:pt x="114766" y="212367"/>
                  </a:lnTo>
                  <a:lnTo>
                    <a:pt x="120961" y="210359"/>
                  </a:lnTo>
                  <a:lnTo>
                    <a:pt x="132077" y="201778"/>
                  </a:lnTo>
                  <a:lnTo>
                    <a:pt x="156994" y="170023"/>
                  </a:lnTo>
                  <a:lnTo>
                    <a:pt x="165818" y="154482"/>
                  </a:lnTo>
                  <a:lnTo>
                    <a:pt x="175249" y="124214"/>
                  </a:lnTo>
                  <a:lnTo>
                    <a:pt x="182277" y="95578"/>
                  </a:lnTo>
                  <a:lnTo>
                    <a:pt x="185281" y="60582"/>
                  </a:lnTo>
                  <a:lnTo>
                    <a:pt x="185647" y="52226"/>
                  </a:lnTo>
                  <a:lnTo>
                    <a:pt x="185734" y="83589"/>
                  </a:lnTo>
                  <a:lnTo>
                    <a:pt x="185736" y="118125"/>
                  </a:lnTo>
                  <a:lnTo>
                    <a:pt x="187854" y="148701"/>
                  </a:lnTo>
                  <a:lnTo>
                    <a:pt x="193013" y="177556"/>
                  </a:lnTo>
                  <a:lnTo>
                    <a:pt x="194556" y="180008"/>
                  </a:lnTo>
                  <a:lnTo>
                    <a:pt x="198944" y="183943"/>
                  </a:lnTo>
                  <a:lnTo>
                    <a:pt x="203497" y="177040"/>
                  </a:lnTo>
                  <a:lnTo>
                    <a:pt x="210639" y="143717"/>
                  </a:lnTo>
                  <a:lnTo>
                    <a:pt x="217016" y="117320"/>
                  </a:lnTo>
                  <a:lnTo>
                    <a:pt x="220140" y="85598"/>
                  </a:lnTo>
                  <a:lnTo>
                    <a:pt x="224859" y="54856"/>
                  </a:lnTo>
                  <a:lnTo>
                    <a:pt x="235076" y="33223"/>
                  </a:lnTo>
                  <a:lnTo>
                    <a:pt x="248157" y="20552"/>
                  </a:lnTo>
                  <a:lnTo>
                    <a:pt x="257400" y="16613"/>
                  </a:lnTo>
                  <a:lnTo>
                    <a:pt x="262087" y="15562"/>
                  </a:lnTo>
                  <a:lnTo>
                    <a:pt x="273646" y="18629"/>
                  </a:lnTo>
                  <a:lnTo>
                    <a:pt x="307468" y="37161"/>
                  </a:lnTo>
                  <a:lnTo>
                    <a:pt x="342937" y="51233"/>
                  </a:lnTo>
                  <a:lnTo>
                    <a:pt x="349275" y="51342"/>
                  </a:lnTo>
                  <a:lnTo>
                    <a:pt x="360550" y="47231"/>
                  </a:lnTo>
                  <a:lnTo>
                    <a:pt x="363397" y="43118"/>
                  </a:lnTo>
                  <a:lnTo>
                    <a:pt x="364331" y="20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44"/>
            <p:cNvSpPr/>
            <p:nvPr/>
          </p:nvSpPr>
          <p:spPr bwMode="auto">
            <a:xfrm>
              <a:off x="5923976" y="5022056"/>
              <a:ext cx="355381" cy="212635"/>
            </a:xfrm>
            <a:custGeom>
              <a:avLst/>
              <a:gdLst/>
              <a:ahLst/>
              <a:cxnLst/>
              <a:rect l="0" t="0" r="0" b="0"/>
              <a:pathLst>
                <a:path w="355381" h="212635">
                  <a:moveTo>
                    <a:pt x="48199" y="0"/>
                  </a:moveTo>
                  <a:lnTo>
                    <a:pt x="30311" y="30867"/>
                  </a:lnTo>
                  <a:lnTo>
                    <a:pt x="17675" y="56947"/>
                  </a:lnTo>
                  <a:lnTo>
                    <a:pt x="8551" y="89458"/>
                  </a:lnTo>
                  <a:lnTo>
                    <a:pt x="1615" y="124226"/>
                  </a:lnTo>
                  <a:lnTo>
                    <a:pt x="0" y="158869"/>
                  </a:lnTo>
                  <a:lnTo>
                    <a:pt x="2436" y="179617"/>
                  </a:lnTo>
                  <a:lnTo>
                    <a:pt x="10397" y="195188"/>
                  </a:lnTo>
                  <a:lnTo>
                    <a:pt x="15854" y="201563"/>
                  </a:lnTo>
                  <a:lnTo>
                    <a:pt x="30384" y="208646"/>
                  </a:lnTo>
                  <a:lnTo>
                    <a:pt x="58531" y="212634"/>
                  </a:lnTo>
                  <a:lnTo>
                    <a:pt x="80572" y="211979"/>
                  </a:lnTo>
                  <a:lnTo>
                    <a:pt x="115294" y="201891"/>
                  </a:lnTo>
                  <a:lnTo>
                    <a:pt x="150717" y="184174"/>
                  </a:lnTo>
                  <a:lnTo>
                    <a:pt x="185555" y="164637"/>
                  </a:lnTo>
                  <a:lnTo>
                    <a:pt x="217132" y="148441"/>
                  </a:lnTo>
                  <a:lnTo>
                    <a:pt x="250477" y="134382"/>
                  </a:lnTo>
                  <a:lnTo>
                    <a:pt x="280024" y="125631"/>
                  </a:lnTo>
                  <a:lnTo>
                    <a:pt x="304213" y="123478"/>
                  </a:lnTo>
                  <a:lnTo>
                    <a:pt x="337148" y="127758"/>
                  </a:lnTo>
                  <a:lnTo>
                    <a:pt x="345424" y="126103"/>
                  </a:lnTo>
                  <a:lnTo>
                    <a:pt x="355380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45"/>
            <p:cNvSpPr/>
            <p:nvPr/>
          </p:nvSpPr>
          <p:spPr bwMode="auto">
            <a:xfrm>
              <a:off x="6030725" y="4950619"/>
              <a:ext cx="27176" cy="507207"/>
            </a:xfrm>
            <a:custGeom>
              <a:avLst/>
              <a:gdLst/>
              <a:ahLst/>
              <a:cxnLst/>
              <a:rect l="0" t="0" r="0" b="0"/>
              <a:pathLst>
                <a:path w="27176" h="507207">
                  <a:moveTo>
                    <a:pt x="27175" y="0"/>
                  </a:moveTo>
                  <a:lnTo>
                    <a:pt x="23383" y="0"/>
                  </a:lnTo>
                  <a:lnTo>
                    <a:pt x="19404" y="6350"/>
                  </a:lnTo>
                  <a:lnTo>
                    <a:pt x="10382" y="41207"/>
                  </a:lnTo>
                  <a:lnTo>
                    <a:pt x="5689" y="73082"/>
                  </a:lnTo>
                  <a:lnTo>
                    <a:pt x="3326" y="91584"/>
                  </a:lnTo>
                  <a:lnTo>
                    <a:pt x="1750" y="113443"/>
                  </a:lnTo>
                  <a:lnTo>
                    <a:pt x="701" y="137541"/>
                  </a:lnTo>
                  <a:lnTo>
                    <a:pt x="0" y="163132"/>
                  </a:lnTo>
                  <a:lnTo>
                    <a:pt x="327" y="190511"/>
                  </a:lnTo>
                  <a:lnTo>
                    <a:pt x="1339" y="219083"/>
                  </a:lnTo>
                  <a:lnTo>
                    <a:pt x="2807" y="248449"/>
                  </a:lnTo>
                  <a:lnTo>
                    <a:pt x="4580" y="278345"/>
                  </a:lnTo>
                  <a:lnTo>
                    <a:pt x="6555" y="308594"/>
                  </a:lnTo>
                  <a:lnTo>
                    <a:pt x="8666" y="339080"/>
                  </a:lnTo>
                  <a:lnTo>
                    <a:pt x="10867" y="366546"/>
                  </a:lnTo>
                  <a:lnTo>
                    <a:pt x="13128" y="392002"/>
                  </a:lnTo>
                  <a:lnTo>
                    <a:pt x="15429" y="416115"/>
                  </a:lnTo>
                  <a:lnTo>
                    <a:pt x="17757" y="436954"/>
                  </a:lnTo>
                  <a:lnTo>
                    <a:pt x="20103" y="455608"/>
                  </a:lnTo>
                  <a:lnTo>
                    <a:pt x="24032" y="484274"/>
                  </a:lnTo>
                  <a:lnTo>
                    <a:pt x="27175" y="5072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46"/>
            <p:cNvSpPr/>
            <p:nvPr/>
          </p:nvSpPr>
          <p:spPr bwMode="auto">
            <a:xfrm>
              <a:off x="5897417" y="4974058"/>
              <a:ext cx="260497" cy="426717"/>
            </a:xfrm>
            <a:custGeom>
              <a:avLst/>
              <a:gdLst/>
              <a:ahLst/>
              <a:cxnLst/>
              <a:rect l="0" t="0" r="0" b="0"/>
              <a:pathLst>
                <a:path w="260497" h="426717">
                  <a:moveTo>
                    <a:pt x="260496" y="140867"/>
                  </a:moveTo>
                  <a:lnTo>
                    <a:pt x="231549" y="124277"/>
                  </a:lnTo>
                  <a:lnTo>
                    <a:pt x="221437" y="116825"/>
                  </a:lnTo>
                  <a:lnTo>
                    <a:pt x="188618" y="103051"/>
                  </a:lnTo>
                  <a:lnTo>
                    <a:pt x="153282" y="98669"/>
                  </a:lnTo>
                  <a:lnTo>
                    <a:pt x="131891" y="100318"/>
                  </a:lnTo>
                  <a:lnTo>
                    <a:pt x="124753" y="101928"/>
                  </a:lnTo>
                  <a:lnTo>
                    <a:pt x="110471" y="112184"/>
                  </a:lnTo>
                  <a:lnTo>
                    <a:pt x="86928" y="137925"/>
                  </a:lnTo>
                  <a:lnTo>
                    <a:pt x="69054" y="161784"/>
                  </a:lnTo>
                  <a:lnTo>
                    <a:pt x="50527" y="193555"/>
                  </a:lnTo>
                  <a:lnTo>
                    <a:pt x="41936" y="211712"/>
                  </a:lnTo>
                  <a:lnTo>
                    <a:pt x="33826" y="230959"/>
                  </a:lnTo>
                  <a:lnTo>
                    <a:pt x="26039" y="250935"/>
                  </a:lnTo>
                  <a:lnTo>
                    <a:pt x="19260" y="270602"/>
                  </a:lnTo>
                  <a:lnTo>
                    <a:pt x="13153" y="290063"/>
                  </a:lnTo>
                  <a:lnTo>
                    <a:pt x="7494" y="309387"/>
                  </a:lnTo>
                  <a:lnTo>
                    <a:pt x="1207" y="343559"/>
                  </a:lnTo>
                  <a:lnTo>
                    <a:pt x="0" y="373827"/>
                  </a:lnTo>
                  <a:lnTo>
                    <a:pt x="4755" y="400509"/>
                  </a:lnTo>
                  <a:lnTo>
                    <a:pt x="9833" y="410005"/>
                  </a:lnTo>
                  <a:lnTo>
                    <a:pt x="23942" y="422674"/>
                  </a:lnTo>
                  <a:lnTo>
                    <a:pt x="42913" y="426716"/>
                  </a:lnTo>
                  <a:lnTo>
                    <a:pt x="53528" y="426683"/>
                  </a:lnTo>
                  <a:lnTo>
                    <a:pt x="80139" y="418180"/>
                  </a:lnTo>
                  <a:lnTo>
                    <a:pt x="110487" y="402229"/>
                  </a:lnTo>
                  <a:lnTo>
                    <a:pt x="142496" y="379266"/>
                  </a:lnTo>
                  <a:lnTo>
                    <a:pt x="171009" y="348951"/>
                  </a:lnTo>
                  <a:lnTo>
                    <a:pt x="196117" y="315105"/>
                  </a:lnTo>
                  <a:lnTo>
                    <a:pt x="217860" y="281541"/>
                  </a:lnTo>
                  <a:lnTo>
                    <a:pt x="233873" y="245987"/>
                  </a:lnTo>
                  <a:lnTo>
                    <a:pt x="240366" y="227616"/>
                  </a:lnTo>
                  <a:lnTo>
                    <a:pt x="247581" y="192386"/>
                  </a:lnTo>
                  <a:lnTo>
                    <a:pt x="249993" y="159796"/>
                  </a:lnTo>
                  <a:lnTo>
                    <a:pt x="248419" y="132082"/>
                  </a:lnTo>
                  <a:lnTo>
                    <a:pt x="243071" y="101752"/>
                  </a:lnTo>
                  <a:lnTo>
                    <a:pt x="238560" y="95740"/>
                  </a:lnTo>
                  <a:lnTo>
                    <a:pt x="232378" y="91732"/>
                  </a:lnTo>
                  <a:lnTo>
                    <a:pt x="225082" y="89061"/>
                  </a:lnTo>
                  <a:lnTo>
                    <a:pt x="217836" y="89661"/>
                  </a:lnTo>
                  <a:lnTo>
                    <a:pt x="203436" y="96677"/>
                  </a:lnTo>
                  <a:lnTo>
                    <a:pt x="174357" y="121600"/>
                  </a:lnTo>
                  <a:lnTo>
                    <a:pt x="154214" y="145004"/>
                  </a:lnTo>
                  <a:lnTo>
                    <a:pt x="135472" y="171281"/>
                  </a:lnTo>
                  <a:lnTo>
                    <a:pt x="119204" y="198834"/>
                  </a:lnTo>
                  <a:lnTo>
                    <a:pt x="106154" y="226956"/>
                  </a:lnTo>
                  <a:lnTo>
                    <a:pt x="95856" y="253741"/>
                  </a:lnTo>
                  <a:lnTo>
                    <a:pt x="87183" y="285878"/>
                  </a:lnTo>
                  <a:lnTo>
                    <a:pt x="88935" y="309246"/>
                  </a:lnTo>
                  <a:lnTo>
                    <a:pt x="92436" y="318360"/>
                  </a:lnTo>
                  <a:lnTo>
                    <a:pt x="95274" y="321108"/>
                  </a:lnTo>
                  <a:lnTo>
                    <a:pt x="102662" y="324162"/>
                  </a:lnTo>
                  <a:lnTo>
                    <a:pt x="111236" y="323402"/>
                  </a:lnTo>
                  <a:lnTo>
                    <a:pt x="115746" y="322088"/>
                  </a:lnTo>
                  <a:lnTo>
                    <a:pt x="124989" y="314279"/>
                  </a:lnTo>
                  <a:lnTo>
                    <a:pt x="148606" y="281472"/>
                  </a:lnTo>
                  <a:lnTo>
                    <a:pt x="161285" y="250702"/>
                  </a:lnTo>
                  <a:lnTo>
                    <a:pt x="165748" y="215656"/>
                  </a:lnTo>
                  <a:lnTo>
                    <a:pt x="166792" y="189188"/>
                  </a:lnTo>
                  <a:lnTo>
                    <a:pt x="167255" y="161549"/>
                  </a:lnTo>
                  <a:lnTo>
                    <a:pt x="166668" y="135771"/>
                  </a:lnTo>
                  <a:lnTo>
                    <a:pt x="161940" y="101937"/>
                  </a:lnTo>
                  <a:lnTo>
                    <a:pt x="160915" y="91232"/>
                  </a:lnTo>
                  <a:lnTo>
                    <a:pt x="160771" y="91108"/>
                  </a:lnTo>
                  <a:lnTo>
                    <a:pt x="158404" y="122673"/>
                  </a:lnTo>
                  <a:lnTo>
                    <a:pt x="155590" y="150243"/>
                  </a:lnTo>
                  <a:lnTo>
                    <a:pt x="154340" y="181017"/>
                  </a:lnTo>
                  <a:lnTo>
                    <a:pt x="155901" y="215333"/>
                  </a:lnTo>
                  <a:lnTo>
                    <a:pt x="159240" y="250957"/>
                  </a:lnTo>
                  <a:lnTo>
                    <a:pt x="163370" y="285311"/>
                  </a:lnTo>
                  <a:lnTo>
                    <a:pt x="169968" y="312750"/>
                  </a:lnTo>
                  <a:lnTo>
                    <a:pt x="178986" y="334734"/>
                  </a:lnTo>
                  <a:lnTo>
                    <a:pt x="190932" y="352442"/>
                  </a:lnTo>
                  <a:lnTo>
                    <a:pt x="202061" y="361901"/>
                  </a:lnTo>
                  <a:lnTo>
                    <a:pt x="207252" y="364423"/>
                  </a:lnTo>
                  <a:lnTo>
                    <a:pt x="212300" y="364517"/>
                  </a:lnTo>
                  <a:lnTo>
                    <a:pt x="222142" y="360388"/>
                  </a:lnTo>
                  <a:lnTo>
                    <a:pt x="236608" y="341553"/>
                  </a:lnTo>
                  <a:lnTo>
                    <a:pt x="241942" y="318432"/>
                  </a:lnTo>
                  <a:lnTo>
                    <a:pt x="244312" y="288841"/>
                  </a:lnTo>
                  <a:lnTo>
                    <a:pt x="245365" y="254523"/>
                  </a:lnTo>
                  <a:lnTo>
                    <a:pt x="244852" y="235688"/>
                  </a:lnTo>
                  <a:lnTo>
                    <a:pt x="243717" y="215987"/>
                  </a:lnTo>
                  <a:lnTo>
                    <a:pt x="242166" y="195709"/>
                  </a:lnTo>
                  <a:lnTo>
                    <a:pt x="239544" y="175841"/>
                  </a:lnTo>
                  <a:lnTo>
                    <a:pt x="236209" y="156246"/>
                  </a:lnTo>
                  <a:lnTo>
                    <a:pt x="232398" y="136832"/>
                  </a:lnTo>
                  <a:lnTo>
                    <a:pt x="228270" y="118333"/>
                  </a:lnTo>
                  <a:lnTo>
                    <a:pt x="219450" y="82962"/>
                  </a:lnTo>
                  <a:lnTo>
                    <a:pt x="208122" y="52955"/>
                  </a:lnTo>
                  <a:lnTo>
                    <a:pt x="190473" y="17981"/>
                  </a:lnTo>
                  <a:lnTo>
                    <a:pt x="185239" y="8937"/>
                  </a:lnTo>
                  <a:lnTo>
                    <a:pt x="179369" y="3701"/>
                  </a:lnTo>
                  <a:lnTo>
                    <a:pt x="173074" y="1004"/>
                  </a:lnTo>
                  <a:lnTo>
                    <a:pt x="166495" y="0"/>
                  </a:lnTo>
                  <a:lnTo>
                    <a:pt x="160523" y="2506"/>
                  </a:lnTo>
                  <a:lnTo>
                    <a:pt x="149653" y="13756"/>
                  </a:lnTo>
                  <a:lnTo>
                    <a:pt x="130816" y="49318"/>
                  </a:lnTo>
                  <a:lnTo>
                    <a:pt x="119252" y="83509"/>
                  </a:lnTo>
                  <a:lnTo>
                    <a:pt x="113946" y="102629"/>
                  </a:lnTo>
                  <a:lnTo>
                    <a:pt x="108027" y="123312"/>
                  </a:lnTo>
                  <a:lnTo>
                    <a:pt x="101700" y="145039"/>
                  </a:lnTo>
                  <a:lnTo>
                    <a:pt x="95100" y="167461"/>
                  </a:lnTo>
                  <a:lnTo>
                    <a:pt x="90700" y="188759"/>
                  </a:lnTo>
                  <a:lnTo>
                    <a:pt x="87768" y="209308"/>
                  </a:lnTo>
                  <a:lnTo>
                    <a:pt x="85812" y="229356"/>
                  </a:lnTo>
                  <a:lnTo>
                    <a:pt x="84509" y="248278"/>
                  </a:lnTo>
                  <a:lnTo>
                    <a:pt x="83640" y="266449"/>
                  </a:lnTo>
                  <a:lnTo>
                    <a:pt x="82675" y="299869"/>
                  </a:lnTo>
                  <a:lnTo>
                    <a:pt x="82245" y="327951"/>
                  </a:lnTo>
                  <a:lnTo>
                    <a:pt x="89588" y="358489"/>
                  </a:lnTo>
                  <a:lnTo>
                    <a:pt x="95372" y="368557"/>
                  </a:lnTo>
                  <a:lnTo>
                    <a:pt x="98026" y="371241"/>
                  </a:lnTo>
                  <a:lnTo>
                    <a:pt x="102176" y="371444"/>
                  </a:lnTo>
                  <a:lnTo>
                    <a:pt x="113138" y="367435"/>
                  </a:lnTo>
                  <a:lnTo>
                    <a:pt x="128904" y="352461"/>
                  </a:lnTo>
                  <a:lnTo>
                    <a:pt x="147422" y="321565"/>
                  </a:lnTo>
                  <a:lnTo>
                    <a:pt x="158912" y="293673"/>
                  </a:lnTo>
                  <a:lnTo>
                    <a:pt x="168516" y="261962"/>
                  </a:lnTo>
                  <a:lnTo>
                    <a:pt x="175430" y="226701"/>
                  </a:lnTo>
                  <a:lnTo>
                    <a:pt x="181149" y="191980"/>
                  </a:lnTo>
                  <a:lnTo>
                    <a:pt x="185543" y="159615"/>
                  </a:lnTo>
                  <a:lnTo>
                    <a:pt x="187496" y="132002"/>
                  </a:lnTo>
                  <a:lnTo>
                    <a:pt x="183840" y="96518"/>
                  </a:lnTo>
                  <a:lnTo>
                    <a:pt x="182770" y="92846"/>
                  </a:lnTo>
                  <a:lnTo>
                    <a:pt x="175586" y="122150"/>
                  </a:lnTo>
                  <a:lnTo>
                    <a:pt x="168254" y="152128"/>
                  </a:lnTo>
                  <a:lnTo>
                    <a:pt x="164870" y="171393"/>
                  </a:lnTo>
                  <a:lnTo>
                    <a:pt x="161820" y="192968"/>
                  </a:lnTo>
                  <a:lnTo>
                    <a:pt x="158993" y="216082"/>
                  </a:lnTo>
                  <a:lnTo>
                    <a:pt x="156315" y="239429"/>
                  </a:lnTo>
                  <a:lnTo>
                    <a:pt x="153735" y="262931"/>
                  </a:lnTo>
                  <a:lnTo>
                    <a:pt x="151222" y="286537"/>
                  </a:lnTo>
                  <a:lnTo>
                    <a:pt x="150340" y="307830"/>
                  </a:lnTo>
                  <a:lnTo>
                    <a:pt x="150546" y="327582"/>
                  </a:lnTo>
                  <a:lnTo>
                    <a:pt x="152892" y="362757"/>
                  </a:lnTo>
                  <a:lnTo>
                    <a:pt x="156580" y="391620"/>
                  </a:lnTo>
                  <a:lnTo>
                    <a:pt x="162982" y="409210"/>
                  </a:lnTo>
                  <a:lnTo>
                    <a:pt x="166911" y="415013"/>
                  </a:lnTo>
                  <a:lnTo>
                    <a:pt x="171118" y="416500"/>
                  </a:lnTo>
                  <a:lnTo>
                    <a:pt x="175511" y="415110"/>
                  </a:lnTo>
                  <a:lnTo>
                    <a:pt x="180027" y="411802"/>
                  </a:lnTo>
                  <a:lnTo>
                    <a:pt x="193967" y="388184"/>
                  </a:lnTo>
                  <a:lnTo>
                    <a:pt x="203411" y="360852"/>
                  </a:lnTo>
                  <a:lnTo>
                    <a:pt x="217633" y="3123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47"/>
            <p:cNvSpPr/>
            <p:nvPr/>
          </p:nvSpPr>
          <p:spPr bwMode="auto">
            <a:xfrm>
              <a:off x="6344031" y="4990103"/>
              <a:ext cx="413295" cy="413783"/>
            </a:xfrm>
            <a:custGeom>
              <a:avLst/>
              <a:gdLst/>
              <a:ahLst/>
              <a:cxnLst/>
              <a:rect l="0" t="0" r="0" b="0"/>
              <a:pathLst>
                <a:path w="413295" h="413783">
                  <a:moveTo>
                    <a:pt x="13907" y="31953"/>
                  </a:moveTo>
                  <a:lnTo>
                    <a:pt x="10114" y="31953"/>
                  </a:lnTo>
                  <a:lnTo>
                    <a:pt x="6136" y="29836"/>
                  </a:lnTo>
                  <a:lnTo>
                    <a:pt x="3964" y="28161"/>
                  </a:lnTo>
                  <a:lnTo>
                    <a:pt x="1550" y="24182"/>
                  </a:lnTo>
                  <a:lnTo>
                    <a:pt x="0" y="18953"/>
                  </a:lnTo>
                  <a:lnTo>
                    <a:pt x="667" y="18524"/>
                  </a:lnTo>
                  <a:lnTo>
                    <a:pt x="3525" y="18047"/>
                  </a:lnTo>
                  <a:lnTo>
                    <a:pt x="7440" y="19952"/>
                  </a:lnTo>
                  <a:lnTo>
                    <a:pt x="9596" y="21571"/>
                  </a:lnTo>
                  <a:lnTo>
                    <a:pt x="44422" y="24383"/>
                  </a:lnTo>
                  <a:lnTo>
                    <a:pt x="75865" y="24683"/>
                  </a:lnTo>
                  <a:lnTo>
                    <a:pt x="101769" y="24753"/>
                  </a:lnTo>
                  <a:lnTo>
                    <a:pt x="129156" y="24785"/>
                  </a:lnTo>
                  <a:lnTo>
                    <a:pt x="159320" y="24799"/>
                  </a:lnTo>
                  <a:lnTo>
                    <a:pt x="191248" y="24011"/>
                  </a:lnTo>
                  <a:lnTo>
                    <a:pt x="223957" y="21015"/>
                  </a:lnTo>
                  <a:lnTo>
                    <a:pt x="254900" y="17037"/>
                  </a:lnTo>
                  <a:lnTo>
                    <a:pt x="283733" y="13418"/>
                  </a:lnTo>
                  <a:lnTo>
                    <a:pt x="309778" y="11809"/>
                  </a:lnTo>
                  <a:lnTo>
                    <a:pt x="334582" y="8977"/>
                  </a:lnTo>
                  <a:lnTo>
                    <a:pt x="364509" y="2921"/>
                  </a:lnTo>
                  <a:lnTo>
                    <a:pt x="378486" y="0"/>
                  </a:lnTo>
                  <a:lnTo>
                    <a:pt x="398155" y="2819"/>
                  </a:lnTo>
                  <a:lnTo>
                    <a:pt x="406405" y="6569"/>
                  </a:lnTo>
                  <a:lnTo>
                    <a:pt x="408922" y="10268"/>
                  </a:lnTo>
                  <a:lnTo>
                    <a:pt x="411719" y="20728"/>
                  </a:lnTo>
                  <a:lnTo>
                    <a:pt x="413294" y="51381"/>
                  </a:lnTo>
                  <a:lnTo>
                    <a:pt x="411545" y="79217"/>
                  </a:lnTo>
                  <a:lnTo>
                    <a:pt x="407328" y="112491"/>
                  </a:lnTo>
                  <a:lnTo>
                    <a:pt x="403982" y="132476"/>
                  </a:lnTo>
                  <a:lnTo>
                    <a:pt x="400164" y="153737"/>
                  </a:lnTo>
                  <a:lnTo>
                    <a:pt x="395236" y="176643"/>
                  </a:lnTo>
                  <a:lnTo>
                    <a:pt x="389570" y="200644"/>
                  </a:lnTo>
                  <a:lnTo>
                    <a:pt x="383411" y="225376"/>
                  </a:lnTo>
                  <a:lnTo>
                    <a:pt x="376924" y="249802"/>
                  </a:lnTo>
                  <a:lnTo>
                    <a:pt x="370218" y="274023"/>
                  </a:lnTo>
                  <a:lnTo>
                    <a:pt x="363367" y="298108"/>
                  </a:lnTo>
                  <a:lnTo>
                    <a:pt x="357211" y="319721"/>
                  </a:lnTo>
                  <a:lnTo>
                    <a:pt x="351520" y="339686"/>
                  </a:lnTo>
                  <a:lnTo>
                    <a:pt x="342551" y="374304"/>
                  </a:lnTo>
                  <a:lnTo>
                    <a:pt x="336708" y="407675"/>
                  </a:lnTo>
                  <a:lnTo>
                    <a:pt x="334676" y="411815"/>
                  </a:lnTo>
                  <a:lnTo>
                    <a:pt x="332527" y="413782"/>
                  </a:lnTo>
                  <a:lnTo>
                    <a:pt x="331096" y="410331"/>
                  </a:lnTo>
                  <a:lnTo>
                    <a:pt x="328286" y="380338"/>
                  </a:lnTo>
                  <a:lnTo>
                    <a:pt x="324816" y="346335"/>
                  </a:lnTo>
                  <a:lnTo>
                    <a:pt x="321088" y="3105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{ /* basic table entry */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char *name;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val</a:t>
            </a:r>
            <a:r>
              <a:rPr lang="en-US" sz="2000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</a:t>
            </a: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*next;     /*next entry in chain */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</a:t>
            </a: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</a:t>
            </a:r>
            <a:r>
              <a:rPr lang="en-US" sz="2000" dirty="0" err="1" smtClean="0"/>
              <a:t>tnext</a:t>
            </a:r>
            <a:r>
              <a:rPr lang="en-US" sz="2000" dirty="0" smtClean="0"/>
              <a:t>;    /*next entry for </a:t>
            </a:r>
            <a:r>
              <a:rPr lang="en-US" sz="2000" dirty="0" err="1" smtClean="0"/>
              <a:t>settype</a:t>
            </a:r>
            <a:r>
              <a:rPr lang="en-US" sz="2000" dirty="0" smtClean="0"/>
              <a:t> */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 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typ</a:t>
            </a:r>
            <a:r>
              <a:rPr lang="en-US" sz="2000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};</a:t>
            </a:r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pPr>
              <a:spcBef>
                <a:spcPts val="600"/>
              </a:spcBef>
            </a:pP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</a:t>
            </a:r>
            <a:r>
              <a:rPr lang="en-US" sz="2000" dirty="0" err="1" smtClean="0"/>
              <a:t>hashtab</a:t>
            </a:r>
            <a:r>
              <a:rPr lang="en-US" sz="2000" dirty="0" smtClean="0"/>
              <a:t>[HASHSIZE];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i</a:t>
            </a:r>
            <a:r>
              <a:rPr lang="en-US" sz="2000" dirty="0" err="1" smtClean="0"/>
              <a:t>nt</a:t>
            </a:r>
            <a:r>
              <a:rPr lang="en-US" sz="2000" dirty="0" smtClean="0"/>
              <a:t> hash(char *);</a:t>
            </a:r>
          </a:p>
          <a:p>
            <a:pPr>
              <a:spcBef>
                <a:spcPts val="600"/>
              </a:spcBef>
            </a:pP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*install(char*);</a:t>
            </a:r>
          </a:p>
          <a:p>
            <a:pPr>
              <a:spcBef>
                <a:spcPts val="600"/>
              </a:spcBef>
            </a:pP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nlist</a:t>
            </a:r>
            <a:r>
              <a:rPr lang="en-US" sz="2000" dirty="0" smtClean="0"/>
              <a:t> *lookup(char*);</a:t>
            </a:r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endParaRPr lang="en-US" dirty="0"/>
          </a:p>
        </p:txBody>
      </p:sp>
      <p:grpSp>
        <p:nvGrpSpPr>
          <p:cNvPr id="19" name="SMARTInkShape-Group1046"/>
          <p:cNvGrpSpPr/>
          <p:nvPr/>
        </p:nvGrpSpPr>
        <p:grpSpPr>
          <a:xfrm>
            <a:off x="4320415" y="328613"/>
            <a:ext cx="3280536" cy="661966"/>
            <a:chOff x="4320415" y="328613"/>
            <a:chExt cx="3280536" cy="661966"/>
          </a:xfrm>
        </p:grpSpPr>
        <p:sp>
          <p:nvSpPr>
            <p:cNvPr id="4" name="SMARTInkShape-5469"/>
            <p:cNvSpPr/>
            <p:nvPr/>
          </p:nvSpPr>
          <p:spPr bwMode="auto">
            <a:xfrm>
              <a:off x="4364944" y="381860"/>
              <a:ext cx="35607" cy="240934"/>
            </a:xfrm>
            <a:custGeom>
              <a:avLst/>
              <a:gdLst/>
              <a:ahLst/>
              <a:cxnLst/>
              <a:rect l="0" t="0" r="0" b="0"/>
              <a:pathLst>
                <a:path w="35607" h="240934">
                  <a:moveTo>
                    <a:pt x="7031" y="18190"/>
                  </a:moveTo>
                  <a:lnTo>
                    <a:pt x="7031" y="0"/>
                  </a:lnTo>
                  <a:lnTo>
                    <a:pt x="7031" y="1639"/>
                  </a:lnTo>
                  <a:lnTo>
                    <a:pt x="11940" y="9952"/>
                  </a:lnTo>
                  <a:lnTo>
                    <a:pt x="13979" y="41678"/>
                  </a:lnTo>
                  <a:lnTo>
                    <a:pt x="14117" y="67924"/>
                  </a:lnTo>
                  <a:lnTo>
                    <a:pt x="13364" y="100483"/>
                  </a:lnTo>
                  <a:lnTo>
                    <a:pt x="8467" y="135265"/>
                  </a:lnTo>
                  <a:lnTo>
                    <a:pt x="2782" y="170707"/>
                  </a:lnTo>
                  <a:lnTo>
                    <a:pt x="745" y="204756"/>
                  </a:lnTo>
                  <a:lnTo>
                    <a:pt x="0" y="238374"/>
                  </a:lnTo>
                  <a:lnTo>
                    <a:pt x="756" y="240385"/>
                  </a:lnTo>
                  <a:lnTo>
                    <a:pt x="2054" y="240933"/>
                  </a:lnTo>
                  <a:lnTo>
                    <a:pt x="3713" y="240504"/>
                  </a:lnTo>
                  <a:lnTo>
                    <a:pt x="20475" y="206100"/>
                  </a:lnTo>
                  <a:lnTo>
                    <a:pt x="27029" y="182139"/>
                  </a:lnTo>
                  <a:lnTo>
                    <a:pt x="35606" y="1396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5470"/>
            <p:cNvSpPr/>
            <p:nvPr/>
          </p:nvSpPr>
          <p:spPr bwMode="auto">
            <a:xfrm>
              <a:off x="4409617" y="328613"/>
              <a:ext cx="176672" cy="300038"/>
            </a:xfrm>
            <a:custGeom>
              <a:avLst/>
              <a:gdLst/>
              <a:ahLst/>
              <a:cxnLst/>
              <a:rect l="0" t="0" r="0" b="0"/>
              <a:pathLst>
                <a:path w="176672" h="300038">
                  <a:moveTo>
                    <a:pt x="105233" y="0"/>
                  </a:moveTo>
                  <a:lnTo>
                    <a:pt x="109025" y="3792"/>
                  </a:lnTo>
                  <a:lnTo>
                    <a:pt x="109349" y="5703"/>
                  </a:lnTo>
                  <a:lnTo>
                    <a:pt x="108770" y="7770"/>
                  </a:lnTo>
                  <a:lnTo>
                    <a:pt x="107591" y="9943"/>
                  </a:lnTo>
                  <a:lnTo>
                    <a:pt x="97554" y="45181"/>
                  </a:lnTo>
                  <a:lnTo>
                    <a:pt x="84666" y="71895"/>
                  </a:lnTo>
                  <a:lnTo>
                    <a:pt x="56517" y="101562"/>
                  </a:lnTo>
                  <a:lnTo>
                    <a:pt x="26675" y="135935"/>
                  </a:lnTo>
                  <a:lnTo>
                    <a:pt x="4567" y="167684"/>
                  </a:lnTo>
                  <a:lnTo>
                    <a:pt x="0" y="186738"/>
                  </a:lnTo>
                  <a:lnTo>
                    <a:pt x="1048" y="198353"/>
                  </a:lnTo>
                  <a:lnTo>
                    <a:pt x="2439" y="203672"/>
                  </a:lnTo>
                  <a:lnTo>
                    <a:pt x="15773" y="222537"/>
                  </a:lnTo>
                  <a:lnTo>
                    <a:pt x="47316" y="244541"/>
                  </a:lnTo>
                  <a:lnTo>
                    <a:pt x="75549" y="259340"/>
                  </a:lnTo>
                  <a:lnTo>
                    <a:pt x="107903" y="273779"/>
                  </a:lnTo>
                  <a:lnTo>
                    <a:pt x="137950" y="287318"/>
                  </a:lnTo>
                  <a:lnTo>
                    <a:pt x="176671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5471"/>
            <p:cNvSpPr/>
            <p:nvPr/>
          </p:nvSpPr>
          <p:spPr bwMode="auto">
            <a:xfrm>
              <a:off x="4614863" y="442913"/>
              <a:ext cx="21403" cy="169454"/>
            </a:xfrm>
            <a:custGeom>
              <a:avLst/>
              <a:gdLst/>
              <a:ahLst/>
              <a:cxnLst/>
              <a:rect l="0" t="0" r="0" b="0"/>
              <a:pathLst>
                <a:path w="21403" h="169454">
                  <a:moveTo>
                    <a:pt x="0" y="0"/>
                  </a:moveTo>
                  <a:lnTo>
                    <a:pt x="3792" y="7584"/>
                  </a:lnTo>
                  <a:lnTo>
                    <a:pt x="8819" y="38834"/>
                  </a:lnTo>
                  <a:lnTo>
                    <a:pt x="12667" y="67333"/>
                  </a:lnTo>
                  <a:lnTo>
                    <a:pt x="15924" y="98796"/>
                  </a:lnTo>
                  <a:lnTo>
                    <a:pt x="20343" y="134079"/>
                  </a:lnTo>
                  <a:lnTo>
                    <a:pt x="21402" y="169453"/>
                  </a:lnTo>
                  <a:lnTo>
                    <a:pt x="17630" y="163273"/>
                  </a:lnTo>
                  <a:lnTo>
                    <a:pt x="7143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5472"/>
            <p:cNvSpPr/>
            <p:nvPr/>
          </p:nvSpPr>
          <p:spPr bwMode="auto">
            <a:xfrm>
              <a:off x="4586288" y="365456"/>
              <a:ext cx="200026" cy="341776"/>
            </a:xfrm>
            <a:custGeom>
              <a:avLst/>
              <a:gdLst/>
              <a:ahLst/>
              <a:cxnLst/>
              <a:rect l="0" t="0" r="0" b="0"/>
              <a:pathLst>
                <a:path w="200026" h="341776">
                  <a:moveTo>
                    <a:pt x="0" y="70313"/>
                  </a:moveTo>
                  <a:lnTo>
                    <a:pt x="3792" y="66520"/>
                  </a:lnTo>
                  <a:lnTo>
                    <a:pt x="7770" y="64658"/>
                  </a:lnTo>
                  <a:lnTo>
                    <a:pt x="20585" y="59671"/>
                  </a:lnTo>
                  <a:lnTo>
                    <a:pt x="51551" y="40251"/>
                  </a:lnTo>
                  <a:lnTo>
                    <a:pt x="83811" y="21914"/>
                  </a:lnTo>
                  <a:lnTo>
                    <a:pt x="112015" y="8277"/>
                  </a:lnTo>
                  <a:lnTo>
                    <a:pt x="115158" y="7524"/>
                  </a:lnTo>
                  <a:lnTo>
                    <a:pt x="117253" y="6229"/>
                  </a:lnTo>
                  <a:lnTo>
                    <a:pt x="118650" y="4571"/>
                  </a:lnTo>
                  <a:lnTo>
                    <a:pt x="120891" y="0"/>
                  </a:lnTo>
                  <a:lnTo>
                    <a:pt x="121075" y="419"/>
                  </a:lnTo>
                  <a:lnTo>
                    <a:pt x="121429" y="9546"/>
                  </a:lnTo>
                  <a:lnTo>
                    <a:pt x="122227" y="10752"/>
                  </a:lnTo>
                  <a:lnTo>
                    <a:pt x="123554" y="11555"/>
                  </a:lnTo>
                  <a:lnTo>
                    <a:pt x="125231" y="12091"/>
                  </a:lnTo>
                  <a:lnTo>
                    <a:pt x="126350" y="13242"/>
                  </a:lnTo>
                  <a:lnTo>
                    <a:pt x="127593" y="16638"/>
                  </a:lnTo>
                  <a:lnTo>
                    <a:pt x="129512" y="17861"/>
                  </a:lnTo>
                  <a:lnTo>
                    <a:pt x="147989" y="21679"/>
                  </a:lnTo>
                  <a:lnTo>
                    <a:pt x="155996" y="27796"/>
                  </a:lnTo>
                  <a:lnTo>
                    <a:pt x="157972" y="30856"/>
                  </a:lnTo>
                  <a:lnTo>
                    <a:pt x="158496" y="33689"/>
                  </a:lnTo>
                  <a:lnTo>
                    <a:pt x="158051" y="36372"/>
                  </a:lnTo>
                  <a:lnTo>
                    <a:pt x="141737" y="66461"/>
                  </a:lnTo>
                  <a:lnTo>
                    <a:pt x="119807" y="101919"/>
                  </a:lnTo>
                  <a:lnTo>
                    <a:pt x="99527" y="130037"/>
                  </a:lnTo>
                  <a:lnTo>
                    <a:pt x="72135" y="161485"/>
                  </a:lnTo>
                  <a:lnTo>
                    <a:pt x="54847" y="181691"/>
                  </a:lnTo>
                  <a:lnTo>
                    <a:pt x="51440" y="190891"/>
                  </a:lnTo>
                  <a:lnTo>
                    <a:pt x="50962" y="193561"/>
                  </a:lnTo>
                  <a:lnTo>
                    <a:pt x="53025" y="196134"/>
                  </a:lnTo>
                  <a:lnTo>
                    <a:pt x="87410" y="216476"/>
                  </a:lnTo>
                  <a:lnTo>
                    <a:pt x="120130" y="234798"/>
                  </a:lnTo>
                  <a:lnTo>
                    <a:pt x="135147" y="245811"/>
                  </a:lnTo>
                  <a:lnTo>
                    <a:pt x="164191" y="278752"/>
                  </a:lnTo>
                  <a:lnTo>
                    <a:pt x="185273" y="312040"/>
                  </a:lnTo>
                  <a:lnTo>
                    <a:pt x="200025" y="341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5473"/>
            <p:cNvSpPr/>
            <p:nvPr/>
          </p:nvSpPr>
          <p:spPr bwMode="auto">
            <a:xfrm>
              <a:off x="4879181" y="642938"/>
              <a:ext cx="7145" cy="34311"/>
            </a:xfrm>
            <a:custGeom>
              <a:avLst/>
              <a:gdLst/>
              <a:ahLst/>
              <a:cxnLst/>
              <a:rect l="0" t="0" r="0" b="0"/>
              <a:pathLst>
                <a:path w="7145" h="34311">
                  <a:moveTo>
                    <a:pt x="0" y="0"/>
                  </a:moveTo>
                  <a:lnTo>
                    <a:pt x="0" y="34310"/>
                  </a:lnTo>
                  <a:lnTo>
                    <a:pt x="794" y="33986"/>
                  </a:lnTo>
                  <a:lnTo>
                    <a:pt x="3792" y="31509"/>
                  </a:lnTo>
                  <a:lnTo>
                    <a:pt x="5655" y="25645"/>
                  </a:lnTo>
                  <a:lnTo>
                    <a:pt x="7144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5474"/>
            <p:cNvSpPr/>
            <p:nvPr/>
          </p:nvSpPr>
          <p:spPr bwMode="auto">
            <a:xfrm>
              <a:off x="5004300" y="457200"/>
              <a:ext cx="144370" cy="251901"/>
            </a:xfrm>
            <a:custGeom>
              <a:avLst/>
              <a:gdLst/>
              <a:ahLst/>
              <a:cxnLst/>
              <a:rect l="0" t="0" r="0" b="0"/>
              <a:pathLst>
                <a:path w="144370" h="251901">
                  <a:moveTo>
                    <a:pt x="46331" y="0"/>
                  </a:moveTo>
                  <a:lnTo>
                    <a:pt x="29332" y="0"/>
                  </a:lnTo>
                  <a:lnTo>
                    <a:pt x="24753" y="2117"/>
                  </a:lnTo>
                  <a:lnTo>
                    <a:pt x="22420" y="3792"/>
                  </a:lnTo>
                  <a:lnTo>
                    <a:pt x="19829" y="7771"/>
                  </a:lnTo>
                  <a:lnTo>
                    <a:pt x="17884" y="12185"/>
                  </a:lnTo>
                  <a:lnTo>
                    <a:pt x="6446" y="31128"/>
                  </a:lnTo>
                  <a:lnTo>
                    <a:pt x="4792" y="37118"/>
                  </a:lnTo>
                  <a:lnTo>
                    <a:pt x="5145" y="39826"/>
                  </a:lnTo>
                  <a:lnTo>
                    <a:pt x="10822" y="53917"/>
                  </a:lnTo>
                  <a:lnTo>
                    <a:pt x="12340" y="54995"/>
                  </a:lnTo>
                  <a:lnTo>
                    <a:pt x="16937" y="56192"/>
                  </a:lnTo>
                  <a:lnTo>
                    <a:pt x="50271" y="57919"/>
                  </a:lnTo>
                  <a:lnTo>
                    <a:pt x="77801" y="64916"/>
                  </a:lnTo>
                  <a:lnTo>
                    <a:pt x="94449" y="70920"/>
                  </a:lnTo>
                  <a:lnTo>
                    <a:pt x="109786" y="81526"/>
                  </a:lnTo>
                  <a:lnTo>
                    <a:pt x="128015" y="104677"/>
                  </a:lnTo>
                  <a:lnTo>
                    <a:pt x="139678" y="135438"/>
                  </a:lnTo>
                  <a:lnTo>
                    <a:pt x="144369" y="165895"/>
                  </a:lnTo>
                  <a:lnTo>
                    <a:pt x="138174" y="195028"/>
                  </a:lnTo>
                  <a:lnTo>
                    <a:pt x="126309" y="212092"/>
                  </a:lnTo>
                  <a:lnTo>
                    <a:pt x="109658" y="226819"/>
                  </a:lnTo>
                  <a:lnTo>
                    <a:pt x="78765" y="243242"/>
                  </a:lnTo>
                  <a:lnTo>
                    <a:pt x="49150" y="251900"/>
                  </a:lnTo>
                  <a:lnTo>
                    <a:pt x="29857" y="251391"/>
                  </a:lnTo>
                  <a:lnTo>
                    <a:pt x="14932" y="244286"/>
                  </a:lnTo>
                  <a:lnTo>
                    <a:pt x="8730" y="239057"/>
                  </a:lnTo>
                  <a:lnTo>
                    <a:pt x="1838" y="224781"/>
                  </a:lnTo>
                  <a:lnTo>
                    <a:pt x="0" y="216529"/>
                  </a:lnTo>
                  <a:lnTo>
                    <a:pt x="2191" y="198893"/>
                  </a:lnTo>
                  <a:lnTo>
                    <a:pt x="10613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5475"/>
            <p:cNvSpPr/>
            <p:nvPr/>
          </p:nvSpPr>
          <p:spPr bwMode="auto">
            <a:xfrm>
              <a:off x="5172606" y="528638"/>
              <a:ext cx="140691" cy="285160"/>
            </a:xfrm>
            <a:custGeom>
              <a:avLst/>
              <a:gdLst/>
              <a:ahLst/>
              <a:cxnLst/>
              <a:rect l="0" t="0" r="0" b="0"/>
              <a:pathLst>
                <a:path w="140691" h="285160">
                  <a:moveTo>
                    <a:pt x="56619" y="0"/>
                  </a:moveTo>
                  <a:lnTo>
                    <a:pt x="39826" y="0"/>
                  </a:lnTo>
                  <a:lnTo>
                    <a:pt x="15709" y="9943"/>
                  </a:lnTo>
                  <a:lnTo>
                    <a:pt x="8539" y="16589"/>
                  </a:lnTo>
                  <a:lnTo>
                    <a:pt x="3500" y="24042"/>
                  </a:lnTo>
                  <a:lnTo>
                    <a:pt x="1261" y="29999"/>
                  </a:lnTo>
                  <a:lnTo>
                    <a:pt x="0" y="41608"/>
                  </a:lnTo>
                  <a:lnTo>
                    <a:pt x="3419" y="55102"/>
                  </a:lnTo>
                  <a:lnTo>
                    <a:pt x="9427" y="62325"/>
                  </a:lnTo>
                  <a:lnTo>
                    <a:pt x="26219" y="73429"/>
                  </a:lnTo>
                  <a:lnTo>
                    <a:pt x="40115" y="77054"/>
                  </a:lnTo>
                  <a:lnTo>
                    <a:pt x="49549" y="75786"/>
                  </a:lnTo>
                  <a:lnTo>
                    <a:pt x="59033" y="71782"/>
                  </a:lnTo>
                  <a:lnTo>
                    <a:pt x="82817" y="51805"/>
                  </a:lnTo>
                  <a:lnTo>
                    <a:pt x="100971" y="30615"/>
                  </a:lnTo>
                  <a:lnTo>
                    <a:pt x="111241" y="23245"/>
                  </a:lnTo>
                  <a:lnTo>
                    <a:pt x="112878" y="23434"/>
                  </a:lnTo>
                  <a:lnTo>
                    <a:pt x="116812" y="25761"/>
                  </a:lnTo>
                  <a:lnTo>
                    <a:pt x="123490" y="35325"/>
                  </a:lnTo>
                  <a:lnTo>
                    <a:pt x="126704" y="48214"/>
                  </a:lnTo>
                  <a:lnTo>
                    <a:pt x="127789" y="78197"/>
                  </a:lnTo>
                  <a:lnTo>
                    <a:pt x="128771" y="106160"/>
                  </a:lnTo>
                  <a:lnTo>
                    <a:pt x="133736" y="139228"/>
                  </a:lnTo>
                  <a:lnTo>
                    <a:pt x="139441" y="173368"/>
                  </a:lnTo>
                  <a:lnTo>
                    <a:pt x="140690" y="203944"/>
                  </a:lnTo>
                  <a:lnTo>
                    <a:pt x="136385" y="232319"/>
                  </a:lnTo>
                  <a:lnTo>
                    <a:pt x="129290" y="255366"/>
                  </a:lnTo>
                  <a:lnTo>
                    <a:pt x="121725" y="267219"/>
                  </a:lnTo>
                  <a:lnTo>
                    <a:pt x="110955" y="275661"/>
                  </a:lnTo>
                  <a:lnTo>
                    <a:pt x="99025" y="281266"/>
                  </a:lnTo>
                  <a:lnTo>
                    <a:pt x="73541" y="285159"/>
                  </a:lnTo>
                  <a:lnTo>
                    <a:pt x="59075" y="281782"/>
                  </a:lnTo>
                  <a:lnTo>
                    <a:pt x="56669" y="278342"/>
                  </a:lnTo>
                  <a:lnTo>
                    <a:pt x="56112" y="268170"/>
                  </a:lnTo>
                  <a:lnTo>
                    <a:pt x="7090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5476"/>
            <p:cNvSpPr/>
            <p:nvPr/>
          </p:nvSpPr>
          <p:spPr bwMode="auto">
            <a:xfrm>
              <a:off x="5376367" y="512299"/>
              <a:ext cx="260053" cy="152618"/>
            </a:xfrm>
            <a:custGeom>
              <a:avLst/>
              <a:gdLst/>
              <a:ahLst/>
              <a:cxnLst/>
              <a:rect l="0" t="0" r="0" b="0"/>
              <a:pathLst>
                <a:path w="260053" h="152618">
                  <a:moveTo>
                    <a:pt x="38596" y="9195"/>
                  </a:moveTo>
                  <a:lnTo>
                    <a:pt x="32099" y="14898"/>
                  </a:lnTo>
                  <a:lnTo>
                    <a:pt x="21501" y="22173"/>
                  </a:lnTo>
                  <a:lnTo>
                    <a:pt x="12982" y="34824"/>
                  </a:lnTo>
                  <a:lnTo>
                    <a:pt x="571" y="63105"/>
                  </a:lnTo>
                  <a:lnTo>
                    <a:pt x="0" y="73107"/>
                  </a:lnTo>
                  <a:lnTo>
                    <a:pt x="6501" y="106804"/>
                  </a:lnTo>
                  <a:lnTo>
                    <a:pt x="10119" y="119375"/>
                  </a:lnTo>
                  <a:lnTo>
                    <a:pt x="11673" y="120748"/>
                  </a:lnTo>
                  <a:lnTo>
                    <a:pt x="16079" y="122952"/>
                  </a:lnTo>
                  <a:lnTo>
                    <a:pt x="18798" y="121137"/>
                  </a:lnTo>
                  <a:lnTo>
                    <a:pt x="20635" y="119542"/>
                  </a:lnTo>
                  <a:lnTo>
                    <a:pt x="33711" y="91342"/>
                  </a:lnTo>
                  <a:lnTo>
                    <a:pt x="47155" y="56113"/>
                  </a:lnTo>
                  <a:lnTo>
                    <a:pt x="63158" y="25077"/>
                  </a:lnTo>
                  <a:lnTo>
                    <a:pt x="82527" y="1604"/>
                  </a:lnTo>
                  <a:lnTo>
                    <a:pt x="84552" y="166"/>
                  </a:lnTo>
                  <a:lnTo>
                    <a:pt x="85902" y="0"/>
                  </a:lnTo>
                  <a:lnTo>
                    <a:pt x="86802" y="684"/>
                  </a:lnTo>
                  <a:lnTo>
                    <a:pt x="88444" y="31760"/>
                  </a:lnTo>
                  <a:lnTo>
                    <a:pt x="84762" y="59978"/>
                  </a:lnTo>
                  <a:lnTo>
                    <a:pt x="82437" y="89682"/>
                  </a:lnTo>
                  <a:lnTo>
                    <a:pt x="76742" y="121666"/>
                  </a:lnTo>
                  <a:lnTo>
                    <a:pt x="75827" y="138916"/>
                  </a:lnTo>
                  <a:lnTo>
                    <a:pt x="79437" y="151700"/>
                  </a:lnTo>
                  <a:lnTo>
                    <a:pt x="80111" y="152617"/>
                  </a:lnTo>
                  <a:lnTo>
                    <a:pt x="88777" y="148385"/>
                  </a:lnTo>
                  <a:lnTo>
                    <a:pt x="105058" y="134574"/>
                  </a:lnTo>
                  <a:lnTo>
                    <a:pt x="127777" y="102870"/>
                  </a:lnTo>
                  <a:lnTo>
                    <a:pt x="151450" y="75403"/>
                  </a:lnTo>
                  <a:lnTo>
                    <a:pt x="179068" y="39794"/>
                  </a:lnTo>
                  <a:lnTo>
                    <a:pt x="203379" y="10402"/>
                  </a:lnTo>
                  <a:lnTo>
                    <a:pt x="205601" y="9206"/>
                  </a:lnTo>
                  <a:lnTo>
                    <a:pt x="207083" y="9202"/>
                  </a:lnTo>
                  <a:lnTo>
                    <a:pt x="208070" y="10787"/>
                  </a:lnTo>
                  <a:lnTo>
                    <a:pt x="209168" y="16782"/>
                  </a:lnTo>
                  <a:lnTo>
                    <a:pt x="204169" y="44972"/>
                  </a:lnTo>
                  <a:lnTo>
                    <a:pt x="198603" y="71830"/>
                  </a:lnTo>
                  <a:lnTo>
                    <a:pt x="196320" y="107233"/>
                  </a:lnTo>
                  <a:lnTo>
                    <a:pt x="196626" y="137375"/>
                  </a:lnTo>
                  <a:lnTo>
                    <a:pt x="197924" y="139892"/>
                  </a:lnTo>
                  <a:lnTo>
                    <a:pt x="199583" y="141570"/>
                  </a:lnTo>
                  <a:lnTo>
                    <a:pt x="202277" y="141895"/>
                  </a:lnTo>
                  <a:lnTo>
                    <a:pt x="209503" y="140139"/>
                  </a:lnTo>
                  <a:lnTo>
                    <a:pt x="222497" y="127104"/>
                  </a:lnTo>
                  <a:lnTo>
                    <a:pt x="243985" y="96783"/>
                  </a:lnTo>
                  <a:lnTo>
                    <a:pt x="260052" y="734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5477"/>
            <p:cNvSpPr/>
            <p:nvPr/>
          </p:nvSpPr>
          <p:spPr bwMode="auto">
            <a:xfrm>
              <a:off x="5676534" y="329718"/>
              <a:ext cx="74186" cy="350561"/>
            </a:xfrm>
            <a:custGeom>
              <a:avLst/>
              <a:gdLst/>
              <a:ahLst/>
              <a:cxnLst/>
              <a:rect l="0" t="0" r="0" b="0"/>
              <a:pathLst>
                <a:path w="74186" h="350561">
                  <a:moveTo>
                    <a:pt x="31322" y="20326"/>
                  </a:moveTo>
                  <a:lnTo>
                    <a:pt x="27530" y="16533"/>
                  </a:lnTo>
                  <a:lnTo>
                    <a:pt x="25668" y="12555"/>
                  </a:lnTo>
                  <a:lnTo>
                    <a:pt x="25171" y="10383"/>
                  </a:lnTo>
                  <a:lnTo>
                    <a:pt x="25634" y="8935"/>
                  </a:lnTo>
                  <a:lnTo>
                    <a:pt x="26736" y="7969"/>
                  </a:lnTo>
                  <a:lnTo>
                    <a:pt x="28265" y="7325"/>
                  </a:lnTo>
                  <a:lnTo>
                    <a:pt x="29284" y="6103"/>
                  </a:lnTo>
                  <a:lnTo>
                    <a:pt x="30416" y="2627"/>
                  </a:lnTo>
                  <a:lnTo>
                    <a:pt x="31512" y="1383"/>
                  </a:lnTo>
                  <a:lnTo>
                    <a:pt x="34846" y="0"/>
                  </a:lnTo>
                  <a:lnTo>
                    <a:pt x="36847" y="1219"/>
                  </a:lnTo>
                  <a:lnTo>
                    <a:pt x="41186" y="6807"/>
                  </a:lnTo>
                  <a:lnTo>
                    <a:pt x="44299" y="22670"/>
                  </a:lnTo>
                  <a:lnTo>
                    <a:pt x="41429" y="53829"/>
                  </a:lnTo>
                  <a:lnTo>
                    <a:pt x="35549" y="83899"/>
                  </a:lnTo>
                  <a:lnTo>
                    <a:pt x="27645" y="117637"/>
                  </a:lnTo>
                  <a:lnTo>
                    <a:pt x="18840" y="151152"/>
                  </a:lnTo>
                  <a:lnTo>
                    <a:pt x="11752" y="186685"/>
                  </a:lnTo>
                  <a:lnTo>
                    <a:pt x="5956" y="222057"/>
                  </a:lnTo>
                  <a:lnTo>
                    <a:pt x="733" y="253653"/>
                  </a:lnTo>
                  <a:lnTo>
                    <a:pt x="0" y="281454"/>
                  </a:lnTo>
                  <a:lnTo>
                    <a:pt x="4050" y="315184"/>
                  </a:lnTo>
                  <a:lnTo>
                    <a:pt x="8883" y="330762"/>
                  </a:lnTo>
                  <a:lnTo>
                    <a:pt x="16322" y="340331"/>
                  </a:lnTo>
                  <a:lnTo>
                    <a:pt x="29435" y="350180"/>
                  </a:lnTo>
                  <a:lnTo>
                    <a:pt x="34033" y="350560"/>
                  </a:lnTo>
                  <a:lnTo>
                    <a:pt x="43375" y="346749"/>
                  </a:lnTo>
                  <a:lnTo>
                    <a:pt x="57559" y="335678"/>
                  </a:lnTo>
                  <a:lnTo>
                    <a:pt x="68024" y="314759"/>
                  </a:lnTo>
                  <a:lnTo>
                    <a:pt x="72968" y="282420"/>
                  </a:lnTo>
                  <a:lnTo>
                    <a:pt x="74185" y="2703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5478"/>
            <p:cNvSpPr/>
            <p:nvPr/>
          </p:nvSpPr>
          <p:spPr bwMode="auto">
            <a:xfrm>
              <a:off x="5568627" y="500063"/>
              <a:ext cx="246387" cy="35708"/>
            </a:xfrm>
            <a:custGeom>
              <a:avLst/>
              <a:gdLst/>
              <a:ahLst/>
              <a:cxnLst/>
              <a:rect l="0" t="0" r="0" b="0"/>
              <a:pathLst>
                <a:path w="246387" h="35708">
                  <a:moveTo>
                    <a:pt x="10642" y="0"/>
                  </a:moveTo>
                  <a:lnTo>
                    <a:pt x="6850" y="0"/>
                  </a:lnTo>
                  <a:lnTo>
                    <a:pt x="5732" y="793"/>
                  </a:lnTo>
                  <a:lnTo>
                    <a:pt x="4987" y="2116"/>
                  </a:lnTo>
                  <a:lnTo>
                    <a:pt x="4491" y="3792"/>
                  </a:lnTo>
                  <a:lnTo>
                    <a:pt x="0" y="9943"/>
                  </a:lnTo>
                  <a:lnTo>
                    <a:pt x="372" y="12184"/>
                  </a:lnTo>
                  <a:lnTo>
                    <a:pt x="5019" y="16792"/>
                  </a:lnTo>
                  <a:lnTo>
                    <a:pt x="28228" y="26218"/>
                  </a:lnTo>
                  <a:lnTo>
                    <a:pt x="58275" y="32551"/>
                  </a:lnTo>
                  <a:lnTo>
                    <a:pt x="92312" y="34780"/>
                  </a:lnTo>
                  <a:lnTo>
                    <a:pt x="127533" y="35440"/>
                  </a:lnTo>
                  <a:lnTo>
                    <a:pt x="162310" y="35636"/>
                  </a:lnTo>
                  <a:lnTo>
                    <a:pt x="192282" y="35694"/>
                  </a:lnTo>
                  <a:lnTo>
                    <a:pt x="208846" y="35707"/>
                  </a:lnTo>
                  <a:lnTo>
                    <a:pt x="222028" y="31480"/>
                  </a:lnTo>
                  <a:lnTo>
                    <a:pt x="246386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5479"/>
            <p:cNvSpPr/>
            <p:nvPr/>
          </p:nvSpPr>
          <p:spPr bwMode="auto">
            <a:xfrm>
              <a:off x="5758193" y="521494"/>
              <a:ext cx="192552" cy="120987"/>
            </a:xfrm>
            <a:custGeom>
              <a:avLst/>
              <a:gdLst/>
              <a:ahLst/>
              <a:cxnLst/>
              <a:rect l="0" t="0" r="0" b="0"/>
              <a:pathLst>
                <a:path w="192552" h="120987">
                  <a:moveTo>
                    <a:pt x="35388" y="0"/>
                  </a:moveTo>
                  <a:lnTo>
                    <a:pt x="31596" y="3792"/>
                  </a:lnTo>
                  <a:lnTo>
                    <a:pt x="29734" y="7771"/>
                  </a:lnTo>
                  <a:lnTo>
                    <a:pt x="22737" y="24836"/>
                  </a:lnTo>
                  <a:lnTo>
                    <a:pt x="9923" y="53271"/>
                  </a:lnTo>
                  <a:lnTo>
                    <a:pt x="2177" y="87452"/>
                  </a:lnTo>
                  <a:lnTo>
                    <a:pt x="0" y="108040"/>
                  </a:lnTo>
                  <a:lnTo>
                    <a:pt x="1933" y="113634"/>
                  </a:lnTo>
                  <a:lnTo>
                    <a:pt x="3560" y="116237"/>
                  </a:lnTo>
                  <a:lnTo>
                    <a:pt x="5438" y="117973"/>
                  </a:lnTo>
                  <a:lnTo>
                    <a:pt x="9642" y="119901"/>
                  </a:lnTo>
                  <a:lnTo>
                    <a:pt x="20263" y="120986"/>
                  </a:lnTo>
                  <a:lnTo>
                    <a:pt x="28931" y="117007"/>
                  </a:lnTo>
                  <a:lnTo>
                    <a:pt x="58997" y="90362"/>
                  </a:lnTo>
                  <a:lnTo>
                    <a:pt x="70487" y="77467"/>
                  </a:lnTo>
                  <a:lnTo>
                    <a:pt x="90107" y="44051"/>
                  </a:lnTo>
                  <a:lnTo>
                    <a:pt x="91458" y="40216"/>
                  </a:lnTo>
                  <a:lnTo>
                    <a:pt x="91818" y="40304"/>
                  </a:lnTo>
                  <a:lnTo>
                    <a:pt x="92058" y="41157"/>
                  </a:lnTo>
                  <a:lnTo>
                    <a:pt x="75733" y="76403"/>
                  </a:lnTo>
                  <a:lnTo>
                    <a:pt x="68685" y="90548"/>
                  </a:lnTo>
                  <a:lnTo>
                    <a:pt x="68178" y="100039"/>
                  </a:lnTo>
                  <a:lnTo>
                    <a:pt x="70599" y="108755"/>
                  </a:lnTo>
                  <a:lnTo>
                    <a:pt x="74321" y="115275"/>
                  </a:lnTo>
                  <a:lnTo>
                    <a:pt x="78621" y="118702"/>
                  </a:lnTo>
                  <a:lnTo>
                    <a:pt x="80878" y="119616"/>
                  </a:lnTo>
                  <a:lnTo>
                    <a:pt x="87621" y="118515"/>
                  </a:lnTo>
                  <a:lnTo>
                    <a:pt x="121936" y="104782"/>
                  </a:lnTo>
                  <a:lnTo>
                    <a:pt x="153643" y="83845"/>
                  </a:lnTo>
                  <a:lnTo>
                    <a:pt x="192551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5480"/>
            <p:cNvSpPr/>
            <p:nvPr/>
          </p:nvSpPr>
          <p:spPr bwMode="auto">
            <a:xfrm>
              <a:off x="5873689" y="357188"/>
              <a:ext cx="161880" cy="319612"/>
            </a:xfrm>
            <a:custGeom>
              <a:avLst/>
              <a:gdLst/>
              <a:ahLst/>
              <a:cxnLst/>
              <a:rect l="0" t="0" r="0" b="0"/>
              <a:pathLst>
                <a:path w="161880" h="319612">
                  <a:moveTo>
                    <a:pt x="84199" y="0"/>
                  </a:moveTo>
                  <a:lnTo>
                    <a:pt x="78544" y="13425"/>
                  </a:lnTo>
                  <a:lnTo>
                    <a:pt x="69415" y="44041"/>
                  </a:lnTo>
                  <a:lnTo>
                    <a:pt x="56496" y="75462"/>
                  </a:lnTo>
                  <a:lnTo>
                    <a:pt x="47062" y="106673"/>
                  </a:lnTo>
                  <a:lnTo>
                    <a:pt x="39648" y="131547"/>
                  </a:lnTo>
                  <a:lnTo>
                    <a:pt x="31061" y="157684"/>
                  </a:lnTo>
                  <a:lnTo>
                    <a:pt x="21952" y="182529"/>
                  </a:lnTo>
                  <a:lnTo>
                    <a:pt x="14729" y="206801"/>
                  </a:lnTo>
                  <a:lnTo>
                    <a:pt x="6200" y="238545"/>
                  </a:lnTo>
                  <a:lnTo>
                    <a:pt x="0" y="263020"/>
                  </a:lnTo>
                  <a:lnTo>
                    <a:pt x="1269" y="269826"/>
                  </a:lnTo>
                  <a:lnTo>
                    <a:pt x="2718" y="272753"/>
                  </a:lnTo>
                  <a:lnTo>
                    <a:pt x="5272" y="273910"/>
                  </a:lnTo>
                  <a:lnTo>
                    <a:pt x="12343" y="273079"/>
                  </a:lnTo>
                  <a:lnTo>
                    <a:pt x="25249" y="268149"/>
                  </a:lnTo>
                  <a:lnTo>
                    <a:pt x="58443" y="243627"/>
                  </a:lnTo>
                  <a:lnTo>
                    <a:pt x="90488" y="220191"/>
                  </a:lnTo>
                  <a:lnTo>
                    <a:pt x="123864" y="204037"/>
                  </a:lnTo>
                  <a:lnTo>
                    <a:pt x="136488" y="198368"/>
                  </a:lnTo>
                  <a:lnTo>
                    <a:pt x="147391" y="197436"/>
                  </a:lnTo>
                  <a:lnTo>
                    <a:pt x="155940" y="199668"/>
                  </a:lnTo>
                  <a:lnTo>
                    <a:pt x="158220" y="201374"/>
                  </a:lnTo>
                  <a:lnTo>
                    <a:pt x="159740" y="203306"/>
                  </a:lnTo>
                  <a:lnTo>
                    <a:pt x="161879" y="217401"/>
                  </a:lnTo>
                  <a:lnTo>
                    <a:pt x="158146" y="229972"/>
                  </a:lnTo>
                  <a:lnTo>
                    <a:pt x="143266" y="259590"/>
                  </a:lnTo>
                  <a:lnTo>
                    <a:pt x="122990" y="294546"/>
                  </a:lnTo>
                  <a:lnTo>
                    <a:pt x="115027" y="312064"/>
                  </a:lnTo>
                  <a:lnTo>
                    <a:pt x="114276" y="315199"/>
                  </a:lnTo>
                  <a:lnTo>
                    <a:pt x="115362" y="317289"/>
                  </a:lnTo>
                  <a:lnTo>
                    <a:pt x="117674" y="318682"/>
                  </a:lnTo>
                  <a:lnTo>
                    <a:pt x="120803" y="319611"/>
                  </a:lnTo>
                  <a:lnTo>
                    <a:pt x="148492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5481"/>
            <p:cNvSpPr/>
            <p:nvPr/>
          </p:nvSpPr>
          <p:spPr bwMode="auto">
            <a:xfrm>
              <a:off x="4320415" y="865358"/>
              <a:ext cx="3280536" cy="125221"/>
            </a:xfrm>
            <a:custGeom>
              <a:avLst/>
              <a:gdLst/>
              <a:ahLst/>
              <a:cxnLst/>
              <a:rect l="0" t="0" r="0" b="0"/>
              <a:pathLst>
                <a:path w="3280536" h="125221">
                  <a:moveTo>
                    <a:pt x="115854" y="77617"/>
                  </a:moveTo>
                  <a:lnTo>
                    <a:pt x="84987" y="89802"/>
                  </a:lnTo>
                  <a:lnTo>
                    <a:pt x="50637" y="99103"/>
                  </a:lnTo>
                  <a:lnTo>
                    <a:pt x="22711" y="106208"/>
                  </a:lnTo>
                  <a:lnTo>
                    <a:pt x="6988" y="111755"/>
                  </a:lnTo>
                  <a:lnTo>
                    <a:pt x="2796" y="115457"/>
                  </a:lnTo>
                  <a:lnTo>
                    <a:pt x="0" y="119513"/>
                  </a:lnTo>
                  <a:lnTo>
                    <a:pt x="2899" y="122216"/>
                  </a:lnTo>
                  <a:lnTo>
                    <a:pt x="18821" y="125220"/>
                  </a:lnTo>
                  <a:lnTo>
                    <a:pt x="50238" y="124439"/>
                  </a:lnTo>
                  <a:lnTo>
                    <a:pt x="69729" y="123119"/>
                  </a:lnTo>
                  <a:lnTo>
                    <a:pt x="96216" y="121445"/>
                  </a:lnTo>
                  <a:lnTo>
                    <a:pt x="127369" y="119536"/>
                  </a:lnTo>
                  <a:lnTo>
                    <a:pt x="161630" y="117469"/>
                  </a:lnTo>
                  <a:lnTo>
                    <a:pt x="203521" y="114504"/>
                  </a:lnTo>
                  <a:lnTo>
                    <a:pt x="250499" y="110939"/>
                  </a:lnTo>
                  <a:lnTo>
                    <a:pt x="300867" y="106976"/>
                  </a:lnTo>
                  <a:lnTo>
                    <a:pt x="358259" y="102746"/>
                  </a:lnTo>
                  <a:lnTo>
                    <a:pt x="420332" y="98338"/>
                  </a:lnTo>
                  <a:lnTo>
                    <a:pt x="485527" y="93812"/>
                  </a:lnTo>
                  <a:lnTo>
                    <a:pt x="557565" y="87620"/>
                  </a:lnTo>
                  <a:lnTo>
                    <a:pt x="634166" y="80317"/>
                  </a:lnTo>
                  <a:lnTo>
                    <a:pt x="713807" y="72273"/>
                  </a:lnTo>
                  <a:lnTo>
                    <a:pt x="801034" y="64530"/>
                  </a:lnTo>
                  <a:lnTo>
                    <a:pt x="893315" y="56986"/>
                  </a:lnTo>
                  <a:lnTo>
                    <a:pt x="988968" y="49575"/>
                  </a:lnTo>
                  <a:lnTo>
                    <a:pt x="1089249" y="42254"/>
                  </a:lnTo>
                  <a:lnTo>
                    <a:pt x="1192615" y="34992"/>
                  </a:lnTo>
                  <a:lnTo>
                    <a:pt x="1298038" y="27769"/>
                  </a:lnTo>
                  <a:lnTo>
                    <a:pt x="1408802" y="21366"/>
                  </a:lnTo>
                  <a:lnTo>
                    <a:pt x="1523125" y="15510"/>
                  </a:lnTo>
                  <a:lnTo>
                    <a:pt x="1639822" y="10019"/>
                  </a:lnTo>
                  <a:lnTo>
                    <a:pt x="1758102" y="6358"/>
                  </a:lnTo>
                  <a:lnTo>
                    <a:pt x="1877436" y="3917"/>
                  </a:lnTo>
                  <a:lnTo>
                    <a:pt x="1997473" y="2290"/>
                  </a:lnTo>
                  <a:lnTo>
                    <a:pt x="2114804" y="1205"/>
                  </a:lnTo>
                  <a:lnTo>
                    <a:pt x="2230331" y="482"/>
                  </a:lnTo>
                  <a:lnTo>
                    <a:pt x="2344655" y="0"/>
                  </a:lnTo>
                  <a:lnTo>
                    <a:pt x="2453415" y="472"/>
                  </a:lnTo>
                  <a:lnTo>
                    <a:pt x="2558465" y="1581"/>
                  </a:lnTo>
                  <a:lnTo>
                    <a:pt x="2661043" y="3114"/>
                  </a:lnTo>
                  <a:lnTo>
                    <a:pt x="2754034" y="5723"/>
                  </a:lnTo>
                  <a:lnTo>
                    <a:pt x="2840634" y="9050"/>
                  </a:lnTo>
                  <a:lnTo>
                    <a:pt x="2922974" y="12856"/>
                  </a:lnTo>
                  <a:lnTo>
                    <a:pt x="2994536" y="16187"/>
                  </a:lnTo>
                  <a:lnTo>
                    <a:pt x="3058913" y="19201"/>
                  </a:lnTo>
                  <a:lnTo>
                    <a:pt x="3118500" y="22004"/>
                  </a:lnTo>
                  <a:lnTo>
                    <a:pt x="3164574" y="23873"/>
                  </a:lnTo>
                  <a:lnTo>
                    <a:pt x="3201640" y="25119"/>
                  </a:lnTo>
                  <a:lnTo>
                    <a:pt x="3232701" y="25950"/>
                  </a:lnTo>
                  <a:lnTo>
                    <a:pt x="3262979" y="24756"/>
                  </a:lnTo>
                  <a:lnTo>
                    <a:pt x="3280535" y="204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5482"/>
            <p:cNvSpPr/>
            <p:nvPr/>
          </p:nvSpPr>
          <p:spPr bwMode="auto">
            <a:xfrm>
              <a:off x="6348752" y="435769"/>
              <a:ext cx="316368" cy="198639"/>
            </a:xfrm>
            <a:custGeom>
              <a:avLst/>
              <a:gdLst/>
              <a:ahLst/>
              <a:cxnLst/>
              <a:rect l="0" t="0" r="0" b="0"/>
              <a:pathLst>
                <a:path w="316368" h="198639">
                  <a:moveTo>
                    <a:pt x="152061" y="0"/>
                  </a:moveTo>
                  <a:lnTo>
                    <a:pt x="148268" y="0"/>
                  </a:lnTo>
                  <a:lnTo>
                    <a:pt x="119929" y="15542"/>
                  </a:lnTo>
                  <a:lnTo>
                    <a:pt x="89623" y="31063"/>
                  </a:lnTo>
                  <a:lnTo>
                    <a:pt x="64779" y="45556"/>
                  </a:lnTo>
                  <a:lnTo>
                    <a:pt x="30067" y="76028"/>
                  </a:lnTo>
                  <a:lnTo>
                    <a:pt x="6377" y="109398"/>
                  </a:lnTo>
                  <a:lnTo>
                    <a:pt x="0" y="129848"/>
                  </a:lnTo>
                  <a:lnTo>
                    <a:pt x="1474" y="139747"/>
                  </a:lnTo>
                  <a:lnTo>
                    <a:pt x="11579" y="159212"/>
                  </a:lnTo>
                  <a:lnTo>
                    <a:pt x="35120" y="176329"/>
                  </a:lnTo>
                  <a:lnTo>
                    <a:pt x="67544" y="189493"/>
                  </a:lnTo>
                  <a:lnTo>
                    <a:pt x="86191" y="193004"/>
                  </a:lnTo>
                  <a:lnTo>
                    <a:pt x="105766" y="195344"/>
                  </a:lnTo>
                  <a:lnTo>
                    <a:pt x="127547" y="196904"/>
                  </a:lnTo>
                  <a:lnTo>
                    <a:pt x="150799" y="197944"/>
                  </a:lnTo>
                  <a:lnTo>
                    <a:pt x="175033" y="198638"/>
                  </a:lnTo>
                  <a:lnTo>
                    <a:pt x="197538" y="196719"/>
                  </a:lnTo>
                  <a:lnTo>
                    <a:pt x="218891" y="193058"/>
                  </a:lnTo>
                  <a:lnTo>
                    <a:pt x="239477" y="188237"/>
                  </a:lnTo>
                  <a:lnTo>
                    <a:pt x="272933" y="174413"/>
                  </a:lnTo>
                  <a:lnTo>
                    <a:pt x="316367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5483"/>
            <p:cNvSpPr/>
            <p:nvPr/>
          </p:nvSpPr>
          <p:spPr bwMode="auto">
            <a:xfrm>
              <a:off x="6109634" y="671513"/>
              <a:ext cx="48280" cy="35304"/>
            </a:xfrm>
            <a:custGeom>
              <a:avLst/>
              <a:gdLst/>
              <a:ahLst/>
              <a:cxnLst/>
              <a:rect l="0" t="0" r="0" b="0"/>
              <a:pathLst>
                <a:path w="48280" h="35304">
                  <a:moveTo>
                    <a:pt x="48279" y="0"/>
                  </a:moveTo>
                  <a:lnTo>
                    <a:pt x="44486" y="0"/>
                  </a:lnTo>
                  <a:lnTo>
                    <a:pt x="13788" y="10641"/>
                  </a:lnTo>
                  <a:lnTo>
                    <a:pt x="4104" y="16999"/>
                  </a:lnTo>
                  <a:lnTo>
                    <a:pt x="864" y="21578"/>
                  </a:lnTo>
                  <a:lnTo>
                    <a:pt x="0" y="23910"/>
                  </a:lnTo>
                  <a:lnTo>
                    <a:pt x="218" y="26259"/>
                  </a:lnTo>
                  <a:lnTo>
                    <a:pt x="2577" y="30985"/>
                  </a:lnTo>
                  <a:lnTo>
                    <a:pt x="4317" y="32563"/>
                  </a:lnTo>
                  <a:lnTo>
                    <a:pt x="8367" y="34316"/>
                  </a:lnTo>
                  <a:lnTo>
                    <a:pt x="15110" y="35303"/>
                  </a:lnTo>
                  <a:lnTo>
                    <a:pt x="25927" y="31803"/>
                  </a:lnTo>
                  <a:lnTo>
                    <a:pt x="32524" y="25776"/>
                  </a:lnTo>
                  <a:lnTo>
                    <a:pt x="41135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" name="SMARTInkShape-Group1047"/>
          <p:cNvGrpSpPr/>
          <p:nvPr/>
        </p:nvGrpSpPr>
        <p:grpSpPr>
          <a:xfrm>
            <a:off x="2789256" y="1471613"/>
            <a:ext cx="1427328" cy="544000"/>
            <a:chOff x="2789256" y="1471613"/>
            <a:chExt cx="1427328" cy="544000"/>
          </a:xfrm>
        </p:grpSpPr>
        <p:sp>
          <p:nvSpPr>
            <p:cNvPr id="20" name="SMARTInkShape-5484"/>
            <p:cNvSpPr/>
            <p:nvPr/>
          </p:nvSpPr>
          <p:spPr bwMode="auto">
            <a:xfrm>
              <a:off x="4121944" y="1485900"/>
              <a:ext cx="94640" cy="492920"/>
            </a:xfrm>
            <a:custGeom>
              <a:avLst/>
              <a:gdLst/>
              <a:ahLst/>
              <a:cxnLst/>
              <a:rect l="0" t="0" r="0" b="0"/>
              <a:pathLst>
                <a:path w="94640" h="492920">
                  <a:moveTo>
                    <a:pt x="7144" y="0"/>
                  </a:moveTo>
                  <a:lnTo>
                    <a:pt x="10936" y="0"/>
                  </a:lnTo>
                  <a:lnTo>
                    <a:pt x="41464" y="13735"/>
                  </a:lnTo>
                  <a:lnTo>
                    <a:pt x="54412" y="26478"/>
                  </a:lnTo>
                  <a:lnTo>
                    <a:pt x="72743" y="55735"/>
                  </a:lnTo>
                  <a:lnTo>
                    <a:pt x="84717" y="81921"/>
                  </a:lnTo>
                  <a:lnTo>
                    <a:pt x="92686" y="112080"/>
                  </a:lnTo>
                  <a:lnTo>
                    <a:pt x="94334" y="130283"/>
                  </a:lnTo>
                  <a:lnTo>
                    <a:pt x="94639" y="150355"/>
                  </a:lnTo>
                  <a:lnTo>
                    <a:pt x="94049" y="171674"/>
                  </a:lnTo>
                  <a:lnTo>
                    <a:pt x="92068" y="194618"/>
                  </a:lnTo>
                  <a:lnTo>
                    <a:pt x="89160" y="218645"/>
                  </a:lnTo>
                  <a:lnTo>
                    <a:pt x="85633" y="243395"/>
                  </a:lnTo>
                  <a:lnTo>
                    <a:pt x="80108" y="267832"/>
                  </a:lnTo>
                  <a:lnTo>
                    <a:pt x="73249" y="292061"/>
                  </a:lnTo>
                  <a:lnTo>
                    <a:pt x="65501" y="316151"/>
                  </a:lnTo>
                  <a:lnTo>
                    <a:pt x="57161" y="340149"/>
                  </a:lnTo>
                  <a:lnTo>
                    <a:pt x="48426" y="364085"/>
                  </a:lnTo>
                  <a:lnTo>
                    <a:pt x="39428" y="387979"/>
                  </a:lnTo>
                  <a:lnTo>
                    <a:pt x="31047" y="410259"/>
                  </a:lnTo>
                  <a:lnTo>
                    <a:pt x="23080" y="431462"/>
                  </a:lnTo>
                  <a:lnTo>
                    <a:pt x="10258" y="465605"/>
                  </a:lnTo>
                  <a:lnTo>
                    <a:pt x="0" y="492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5485"/>
            <p:cNvSpPr/>
            <p:nvPr/>
          </p:nvSpPr>
          <p:spPr bwMode="auto">
            <a:xfrm>
              <a:off x="2789256" y="1471613"/>
              <a:ext cx="668320" cy="544000"/>
            </a:xfrm>
            <a:custGeom>
              <a:avLst/>
              <a:gdLst/>
              <a:ahLst/>
              <a:cxnLst/>
              <a:rect l="0" t="0" r="0" b="0"/>
              <a:pathLst>
                <a:path w="668320" h="544000">
                  <a:moveTo>
                    <a:pt x="89675" y="0"/>
                  </a:moveTo>
                  <a:lnTo>
                    <a:pt x="82090" y="0"/>
                  </a:lnTo>
                  <a:lnTo>
                    <a:pt x="79063" y="2381"/>
                  </a:lnTo>
                  <a:lnTo>
                    <a:pt x="62241" y="33621"/>
                  </a:lnTo>
                  <a:lnTo>
                    <a:pt x="51288" y="59657"/>
                  </a:lnTo>
                  <a:lnTo>
                    <a:pt x="38483" y="93983"/>
                  </a:lnTo>
                  <a:lnTo>
                    <a:pt x="31735" y="114249"/>
                  </a:lnTo>
                  <a:lnTo>
                    <a:pt x="24854" y="135697"/>
                  </a:lnTo>
                  <a:lnTo>
                    <a:pt x="18680" y="159521"/>
                  </a:lnTo>
                  <a:lnTo>
                    <a:pt x="12976" y="184928"/>
                  </a:lnTo>
                  <a:lnTo>
                    <a:pt x="7586" y="211392"/>
                  </a:lnTo>
                  <a:lnTo>
                    <a:pt x="3993" y="239353"/>
                  </a:lnTo>
                  <a:lnTo>
                    <a:pt x="1598" y="268312"/>
                  </a:lnTo>
                  <a:lnTo>
                    <a:pt x="0" y="297937"/>
                  </a:lnTo>
                  <a:lnTo>
                    <a:pt x="1317" y="325625"/>
                  </a:lnTo>
                  <a:lnTo>
                    <a:pt x="4576" y="352020"/>
                  </a:lnTo>
                  <a:lnTo>
                    <a:pt x="9130" y="377555"/>
                  </a:lnTo>
                  <a:lnTo>
                    <a:pt x="16135" y="400928"/>
                  </a:lnTo>
                  <a:lnTo>
                    <a:pt x="24773" y="422860"/>
                  </a:lnTo>
                  <a:lnTo>
                    <a:pt x="34501" y="443832"/>
                  </a:lnTo>
                  <a:lnTo>
                    <a:pt x="66476" y="477717"/>
                  </a:lnTo>
                  <a:lnTo>
                    <a:pt x="86116" y="492309"/>
                  </a:lnTo>
                  <a:lnTo>
                    <a:pt x="108733" y="504418"/>
                  </a:lnTo>
                  <a:lnTo>
                    <a:pt x="133337" y="514872"/>
                  </a:lnTo>
                  <a:lnTo>
                    <a:pt x="159264" y="524223"/>
                  </a:lnTo>
                  <a:lnTo>
                    <a:pt x="188456" y="531251"/>
                  </a:lnTo>
                  <a:lnTo>
                    <a:pt x="219823" y="536729"/>
                  </a:lnTo>
                  <a:lnTo>
                    <a:pt x="252640" y="541176"/>
                  </a:lnTo>
                  <a:lnTo>
                    <a:pt x="287218" y="543346"/>
                  </a:lnTo>
                  <a:lnTo>
                    <a:pt x="322971" y="543999"/>
                  </a:lnTo>
                  <a:lnTo>
                    <a:pt x="359506" y="543641"/>
                  </a:lnTo>
                  <a:lnTo>
                    <a:pt x="397356" y="541021"/>
                  </a:lnTo>
                  <a:lnTo>
                    <a:pt x="436083" y="536893"/>
                  </a:lnTo>
                  <a:lnTo>
                    <a:pt x="475395" y="531760"/>
                  </a:lnTo>
                  <a:lnTo>
                    <a:pt x="514303" y="525162"/>
                  </a:lnTo>
                  <a:lnTo>
                    <a:pt x="552942" y="517589"/>
                  </a:lnTo>
                  <a:lnTo>
                    <a:pt x="591401" y="509366"/>
                  </a:lnTo>
                  <a:lnTo>
                    <a:pt x="617040" y="503883"/>
                  </a:lnTo>
                  <a:lnTo>
                    <a:pt x="668319" y="4929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5486"/>
            <p:cNvSpPr/>
            <p:nvPr/>
          </p:nvSpPr>
          <p:spPr bwMode="auto">
            <a:xfrm>
              <a:off x="3865470" y="1783683"/>
              <a:ext cx="137127" cy="130843"/>
            </a:xfrm>
            <a:custGeom>
              <a:avLst/>
              <a:gdLst/>
              <a:ahLst/>
              <a:cxnLst/>
              <a:rect l="0" t="0" r="0" b="0"/>
              <a:pathLst>
                <a:path w="137127" h="130843">
                  <a:moveTo>
                    <a:pt x="27874" y="37973"/>
                  </a:moveTo>
                  <a:lnTo>
                    <a:pt x="24082" y="37973"/>
                  </a:lnTo>
                  <a:lnTo>
                    <a:pt x="20103" y="42207"/>
                  </a:lnTo>
                  <a:lnTo>
                    <a:pt x="14895" y="48586"/>
                  </a:lnTo>
                  <a:lnTo>
                    <a:pt x="4626" y="56640"/>
                  </a:lnTo>
                  <a:lnTo>
                    <a:pt x="1666" y="61615"/>
                  </a:lnTo>
                  <a:lnTo>
                    <a:pt x="0" y="68879"/>
                  </a:lnTo>
                  <a:lnTo>
                    <a:pt x="1354" y="70483"/>
                  </a:lnTo>
                  <a:lnTo>
                    <a:pt x="7091" y="72266"/>
                  </a:lnTo>
                  <a:lnTo>
                    <a:pt x="19247" y="73269"/>
                  </a:lnTo>
                  <a:lnTo>
                    <a:pt x="40487" y="69774"/>
                  </a:lnTo>
                  <a:lnTo>
                    <a:pt x="70405" y="56573"/>
                  </a:lnTo>
                  <a:lnTo>
                    <a:pt x="99246" y="43382"/>
                  </a:lnTo>
                  <a:lnTo>
                    <a:pt x="124081" y="25724"/>
                  </a:lnTo>
                  <a:lnTo>
                    <a:pt x="135578" y="11678"/>
                  </a:lnTo>
                  <a:lnTo>
                    <a:pt x="136983" y="7743"/>
                  </a:lnTo>
                  <a:lnTo>
                    <a:pt x="137126" y="4326"/>
                  </a:lnTo>
                  <a:lnTo>
                    <a:pt x="136427" y="1254"/>
                  </a:lnTo>
                  <a:lnTo>
                    <a:pt x="133580" y="0"/>
                  </a:lnTo>
                  <a:lnTo>
                    <a:pt x="117402" y="2028"/>
                  </a:lnTo>
                  <a:lnTo>
                    <a:pt x="93647" y="9243"/>
                  </a:lnTo>
                  <a:lnTo>
                    <a:pt x="71175" y="26550"/>
                  </a:lnTo>
                  <a:lnTo>
                    <a:pt x="44365" y="58324"/>
                  </a:lnTo>
                  <a:lnTo>
                    <a:pt x="35203" y="73212"/>
                  </a:lnTo>
                  <a:lnTo>
                    <a:pt x="31131" y="87766"/>
                  </a:lnTo>
                  <a:lnTo>
                    <a:pt x="31438" y="100056"/>
                  </a:lnTo>
                  <a:lnTo>
                    <a:pt x="32631" y="105555"/>
                  </a:lnTo>
                  <a:lnTo>
                    <a:pt x="40307" y="115899"/>
                  </a:lnTo>
                  <a:lnTo>
                    <a:pt x="45688" y="120880"/>
                  </a:lnTo>
                  <a:lnTo>
                    <a:pt x="58016" y="126415"/>
                  </a:lnTo>
                  <a:lnTo>
                    <a:pt x="77880" y="1308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5487"/>
            <p:cNvSpPr/>
            <p:nvPr/>
          </p:nvSpPr>
          <p:spPr bwMode="auto">
            <a:xfrm>
              <a:off x="3629025" y="1752880"/>
              <a:ext cx="242889" cy="174283"/>
            </a:xfrm>
            <a:custGeom>
              <a:avLst/>
              <a:gdLst/>
              <a:ahLst/>
              <a:cxnLst/>
              <a:rect l="0" t="0" r="0" b="0"/>
              <a:pathLst>
                <a:path w="242889" h="174283">
                  <a:moveTo>
                    <a:pt x="0" y="33058"/>
                  </a:moveTo>
                  <a:lnTo>
                    <a:pt x="0" y="64431"/>
                  </a:lnTo>
                  <a:lnTo>
                    <a:pt x="0" y="96926"/>
                  </a:lnTo>
                  <a:lnTo>
                    <a:pt x="0" y="126968"/>
                  </a:lnTo>
                  <a:lnTo>
                    <a:pt x="0" y="161296"/>
                  </a:lnTo>
                  <a:lnTo>
                    <a:pt x="2117" y="167575"/>
                  </a:lnTo>
                  <a:lnTo>
                    <a:pt x="6151" y="174282"/>
                  </a:lnTo>
                  <a:lnTo>
                    <a:pt x="7276" y="174038"/>
                  </a:lnTo>
                  <a:lnTo>
                    <a:pt x="10642" y="171651"/>
                  </a:lnTo>
                  <a:lnTo>
                    <a:pt x="12667" y="165827"/>
                  </a:lnTo>
                  <a:lnTo>
                    <a:pt x="20571" y="137296"/>
                  </a:lnTo>
                  <a:lnTo>
                    <a:pt x="32113" y="107775"/>
                  </a:lnTo>
                  <a:lnTo>
                    <a:pt x="44793" y="78568"/>
                  </a:lnTo>
                  <a:lnTo>
                    <a:pt x="55517" y="50599"/>
                  </a:lnTo>
                  <a:lnTo>
                    <a:pt x="78866" y="19639"/>
                  </a:lnTo>
                  <a:lnTo>
                    <a:pt x="81946" y="17762"/>
                  </a:lnTo>
                  <a:lnTo>
                    <a:pt x="84793" y="17304"/>
                  </a:lnTo>
                  <a:lnTo>
                    <a:pt x="87485" y="17793"/>
                  </a:lnTo>
                  <a:lnTo>
                    <a:pt x="89280" y="19706"/>
                  </a:lnTo>
                  <a:lnTo>
                    <a:pt x="91273" y="26065"/>
                  </a:lnTo>
                  <a:lnTo>
                    <a:pt x="87004" y="55449"/>
                  </a:lnTo>
                  <a:lnTo>
                    <a:pt x="80190" y="90334"/>
                  </a:lnTo>
                  <a:lnTo>
                    <a:pt x="72747" y="125943"/>
                  </a:lnTo>
                  <a:lnTo>
                    <a:pt x="71553" y="155055"/>
                  </a:lnTo>
                  <a:lnTo>
                    <a:pt x="73102" y="156458"/>
                  </a:lnTo>
                  <a:lnTo>
                    <a:pt x="75722" y="156599"/>
                  </a:lnTo>
                  <a:lnTo>
                    <a:pt x="79056" y="155900"/>
                  </a:lnTo>
                  <a:lnTo>
                    <a:pt x="84878" y="150890"/>
                  </a:lnTo>
                  <a:lnTo>
                    <a:pt x="109826" y="115722"/>
                  </a:lnTo>
                  <a:lnTo>
                    <a:pt x="132466" y="80078"/>
                  </a:lnTo>
                  <a:lnTo>
                    <a:pt x="147376" y="51928"/>
                  </a:lnTo>
                  <a:lnTo>
                    <a:pt x="166636" y="16353"/>
                  </a:lnTo>
                  <a:lnTo>
                    <a:pt x="180166" y="3325"/>
                  </a:lnTo>
                  <a:lnTo>
                    <a:pt x="186701" y="0"/>
                  </a:lnTo>
                  <a:lnTo>
                    <a:pt x="187967" y="700"/>
                  </a:lnTo>
                  <a:lnTo>
                    <a:pt x="188018" y="2755"/>
                  </a:lnTo>
                  <a:lnTo>
                    <a:pt x="176050" y="36277"/>
                  </a:lnTo>
                  <a:lnTo>
                    <a:pt x="162833" y="71793"/>
                  </a:lnTo>
                  <a:lnTo>
                    <a:pt x="152579" y="103680"/>
                  </a:lnTo>
                  <a:lnTo>
                    <a:pt x="144310" y="136314"/>
                  </a:lnTo>
                  <a:lnTo>
                    <a:pt x="145419" y="140789"/>
                  </a:lnTo>
                  <a:lnTo>
                    <a:pt x="150885" y="147878"/>
                  </a:lnTo>
                  <a:lnTo>
                    <a:pt x="153771" y="149292"/>
                  </a:lnTo>
                  <a:lnTo>
                    <a:pt x="156489" y="149441"/>
                  </a:lnTo>
                  <a:lnTo>
                    <a:pt x="185296" y="140341"/>
                  </a:lnTo>
                  <a:lnTo>
                    <a:pt x="216342" y="117397"/>
                  </a:lnTo>
                  <a:lnTo>
                    <a:pt x="242888" y="973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5488"/>
            <p:cNvSpPr/>
            <p:nvPr/>
          </p:nvSpPr>
          <p:spPr bwMode="auto">
            <a:xfrm>
              <a:off x="3400071" y="1755248"/>
              <a:ext cx="221811" cy="151247"/>
            </a:xfrm>
            <a:custGeom>
              <a:avLst/>
              <a:gdLst/>
              <a:ahLst/>
              <a:cxnLst/>
              <a:rect l="0" t="0" r="0" b="0"/>
              <a:pathLst>
                <a:path w="221811" h="151247">
                  <a:moveTo>
                    <a:pt x="7498" y="80696"/>
                  </a:moveTo>
                  <a:lnTo>
                    <a:pt x="3706" y="84488"/>
                  </a:lnTo>
                  <a:lnTo>
                    <a:pt x="1843" y="88467"/>
                  </a:lnTo>
                  <a:lnTo>
                    <a:pt x="1347" y="90639"/>
                  </a:lnTo>
                  <a:lnTo>
                    <a:pt x="1810" y="92881"/>
                  </a:lnTo>
                  <a:lnTo>
                    <a:pt x="4441" y="97488"/>
                  </a:lnTo>
                  <a:lnTo>
                    <a:pt x="14177" y="104545"/>
                  </a:lnTo>
                  <a:lnTo>
                    <a:pt x="30908" y="107870"/>
                  </a:lnTo>
                  <a:lnTo>
                    <a:pt x="58688" y="108200"/>
                  </a:lnTo>
                  <a:lnTo>
                    <a:pt x="83961" y="102692"/>
                  </a:lnTo>
                  <a:lnTo>
                    <a:pt x="114235" y="87010"/>
                  </a:lnTo>
                  <a:lnTo>
                    <a:pt x="139354" y="68626"/>
                  </a:lnTo>
                  <a:lnTo>
                    <a:pt x="145475" y="57075"/>
                  </a:lnTo>
                  <a:lnTo>
                    <a:pt x="147402" y="44004"/>
                  </a:lnTo>
                  <a:lnTo>
                    <a:pt x="145613" y="30257"/>
                  </a:lnTo>
                  <a:lnTo>
                    <a:pt x="137939" y="18326"/>
                  </a:lnTo>
                  <a:lnTo>
                    <a:pt x="126590" y="8526"/>
                  </a:lnTo>
                  <a:lnTo>
                    <a:pt x="113609" y="1524"/>
                  </a:lnTo>
                  <a:lnTo>
                    <a:pt x="97785" y="0"/>
                  </a:lnTo>
                  <a:lnTo>
                    <a:pt x="68910" y="5721"/>
                  </a:lnTo>
                  <a:lnTo>
                    <a:pt x="48286" y="14830"/>
                  </a:lnTo>
                  <a:lnTo>
                    <a:pt x="31182" y="29462"/>
                  </a:lnTo>
                  <a:lnTo>
                    <a:pt x="11958" y="59342"/>
                  </a:lnTo>
                  <a:lnTo>
                    <a:pt x="0" y="89538"/>
                  </a:lnTo>
                  <a:lnTo>
                    <a:pt x="461" y="106851"/>
                  </a:lnTo>
                  <a:lnTo>
                    <a:pt x="2807" y="114801"/>
                  </a:lnTo>
                  <a:lnTo>
                    <a:pt x="11763" y="127868"/>
                  </a:lnTo>
                  <a:lnTo>
                    <a:pt x="17485" y="133575"/>
                  </a:lnTo>
                  <a:lnTo>
                    <a:pt x="44500" y="145400"/>
                  </a:lnTo>
                  <a:lnTo>
                    <a:pt x="77640" y="150138"/>
                  </a:lnTo>
                  <a:lnTo>
                    <a:pt x="105082" y="151246"/>
                  </a:lnTo>
                  <a:lnTo>
                    <a:pt x="134212" y="150945"/>
                  </a:lnTo>
                  <a:lnTo>
                    <a:pt x="160388" y="148166"/>
                  </a:lnTo>
                  <a:lnTo>
                    <a:pt x="185251" y="142168"/>
                  </a:lnTo>
                  <a:lnTo>
                    <a:pt x="221810" y="1307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5489"/>
            <p:cNvSpPr/>
            <p:nvPr/>
          </p:nvSpPr>
          <p:spPr bwMode="auto">
            <a:xfrm>
              <a:off x="3220243" y="1764506"/>
              <a:ext cx="108746" cy="172510"/>
            </a:xfrm>
            <a:custGeom>
              <a:avLst/>
              <a:gdLst/>
              <a:ahLst/>
              <a:cxnLst/>
              <a:rect l="0" t="0" r="0" b="0"/>
              <a:pathLst>
                <a:path w="108746" h="172510">
                  <a:moveTo>
                    <a:pt x="80170" y="0"/>
                  </a:moveTo>
                  <a:lnTo>
                    <a:pt x="72585" y="3793"/>
                  </a:lnTo>
                  <a:lnTo>
                    <a:pt x="60284" y="17528"/>
                  </a:lnTo>
                  <a:lnTo>
                    <a:pt x="42792" y="44264"/>
                  </a:lnTo>
                  <a:lnTo>
                    <a:pt x="22528" y="77321"/>
                  </a:lnTo>
                  <a:lnTo>
                    <a:pt x="9027" y="108459"/>
                  </a:lnTo>
                  <a:lnTo>
                    <a:pt x="0" y="134001"/>
                  </a:lnTo>
                  <a:lnTo>
                    <a:pt x="1147" y="149250"/>
                  </a:lnTo>
                  <a:lnTo>
                    <a:pt x="3675" y="156650"/>
                  </a:lnTo>
                  <a:lnTo>
                    <a:pt x="10123" y="162377"/>
                  </a:lnTo>
                  <a:lnTo>
                    <a:pt x="29988" y="170857"/>
                  </a:lnTo>
                  <a:lnTo>
                    <a:pt x="60362" y="172509"/>
                  </a:lnTo>
                  <a:lnTo>
                    <a:pt x="95895" y="156931"/>
                  </a:lnTo>
                  <a:lnTo>
                    <a:pt x="108745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5490"/>
            <p:cNvSpPr/>
            <p:nvPr/>
          </p:nvSpPr>
          <p:spPr bwMode="auto">
            <a:xfrm>
              <a:off x="2971800" y="1718493"/>
              <a:ext cx="466207" cy="225872"/>
            </a:xfrm>
            <a:custGeom>
              <a:avLst/>
              <a:gdLst/>
              <a:ahLst/>
              <a:cxnLst/>
              <a:rect l="0" t="0" r="0" b="0"/>
              <a:pathLst>
                <a:path w="466207" h="225872">
                  <a:moveTo>
                    <a:pt x="0" y="96020"/>
                  </a:moveTo>
                  <a:lnTo>
                    <a:pt x="0" y="102170"/>
                  </a:lnTo>
                  <a:lnTo>
                    <a:pt x="3792" y="106661"/>
                  </a:lnTo>
                  <a:lnTo>
                    <a:pt x="22798" y="119406"/>
                  </a:lnTo>
                  <a:lnTo>
                    <a:pt x="38593" y="123057"/>
                  </a:lnTo>
                  <a:lnTo>
                    <a:pt x="66978" y="124291"/>
                  </a:lnTo>
                  <a:lnTo>
                    <a:pt x="89431" y="122388"/>
                  </a:lnTo>
                  <a:lnTo>
                    <a:pt x="118825" y="114634"/>
                  </a:lnTo>
                  <a:lnTo>
                    <a:pt x="130334" y="107997"/>
                  </a:lnTo>
                  <a:lnTo>
                    <a:pt x="147982" y="90801"/>
                  </a:lnTo>
                  <a:lnTo>
                    <a:pt x="150249" y="85397"/>
                  </a:lnTo>
                  <a:lnTo>
                    <a:pt x="150650" y="73042"/>
                  </a:lnTo>
                  <a:lnTo>
                    <a:pt x="146414" y="52699"/>
                  </a:lnTo>
                  <a:lnTo>
                    <a:pt x="127799" y="17378"/>
                  </a:lnTo>
                  <a:lnTo>
                    <a:pt x="118712" y="5505"/>
                  </a:lnTo>
                  <a:lnTo>
                    <a:pt x="109382" y="228"/>
                  </a:lnTo>
                  <a:lnTo>
                    <a:pt x="97827" y="0"/>
                  </a:lnTo>
                  <a:lnTo>
                    <a:pt x="91411" y="1050"/>
                  </a:lnTo>
                  <a:lnTo>
                    <a:pt x="85547" y="4925"/>
                  </a:lnTo>
                  <a:lnTo>
                    <a:pt x="69709" y="25549"/>
                  </a:lnTo>
                  <a:lnTo>
                    <a:pt x="55756" y="53355"/>
                  </a:lnTo>
                  <a:lnTo>
                    <a:pt x="49122" y="77851"/>
                  </a:lnTo>
                  <a:lnTo>
                    <a:pt x="48509" y="110833"/>
                  </a:lnTo>
                  <a:lnTo>
                    <a:pt x="57148" y="140714"/>
                  </a:lnTo>
                  <a:lnTo>
                    <a:pt x="77346" y="165883"/>
                  </a:lnTo>
                  <a:lnTo>
                    <a:pt x="103439" y="184630"/>
                  </a:lnTo>
                  <a:lnTo>
                    <a:pt x="135071" y="192654"/>
                  </a:lnTo>
                  <a:lnTo>
                    <a:pt x="155811" y="190297"/>
                  </a:lnTo>
                  <a:lnTo>
                    <a:pt x="185337" y="180045"/>
                  </a:lnTo>
                  <a:lnTo>
                    <a:pt x="204610" y="169877"/>
                  </a:lnTo>
                  <a:lnTo>
                    <a:pt x="231722" y="146302"/>
                  </a:lnTo>
                  <a:lnTo>
                    <a:pt x="250515" y="118414"/>
                  </a:lnTo>
                  <a:lnTo>
                    <a:pt x="265344" y="86163"/>
                  </a:lnTo>
                  <a:lnTo>
                    <a:pt x="274324" y="56939"/>
                  </a:lnTo>
                  <a:lnTo>
                    <a:pt x="276544" y="34434"/>
                  </a:lnTo>
                  <a:lnTo>
                    <a:pt x="274250" y="25521"/>
                  </a:lnTo>
                  <a:lnTo>
                    <a:pt x="272527" y="23621"/>
                  </a:lnTo>
                  <a:lnTo>
                    <a:pt x="270585" y="23147"/>
                  </a:lnTo>
                  <a:lnTo>
                    <a:pt x="268496" y="23625"/>
                  </a:lnTo>
                  <a:lnTo>
                    <a:pt x="264059" y="30507"/>
                  </a:lnTo>
                  <a:lnTo>
                    <a:pt x="260235" y="43090"/>
                  </a:lnTo>
                  <a:lnTo>
                    <a:pt x="258082" y="72487"/>
                  </a:lnTo>
                  <a:lnTo>
                    <a:pt x="259031" y="106333"/>
                  </a:lnTo>
                  <a:lnTo>
                    <a:pt x="269455" y="140703"/>
                  </a:lnTo>
                  <a:lnTo>
                    <a:pt x="288065" y="171348"/>
                  </a:lnTo>
                  <a:lnTo>
                    <a:pt x="313336" y="198949"/>
                  </a:lnTo>
                  <a:lnTo>
                    <a:pt x="341725" y="217093"/>
                  </a:lnTo>
                  <a:lnTo>
                    <a:pt x="363544" y="224707"/>
                  </a:lnTo>
                  <a:lnTo>
                    <a:pt x="398141" y="225871"/>
                  </a:lnTo>
                  <a:lnTo>
                    <a:pt x="429735" y="217397"/>
                  </a:lnTo>
                  <a:lnTo>
                    <a:pt x="445258" y="204998"/>
                  </a:lnTo>
                  <a:lnTo>
                    <a:pt x="456655" y="188111"/>
                  </a:lnTo>
                  <a:lnTo>
                    <a:pt x="464366" y="167376"/>
                  </a:lnTo>
                  <a:lnTo>
                    <a:pt x="466206" y="140698"/>
                  </a:lnTo>
                  <a:lnTo>
                    <a:pt x="464344" y="960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5491"/>
            <p:cNvSpPr/>
            <p:nvPr/>
          </p:nvSpPr>
          <p:spPr bwMode="auto">
            <a:xfrm>
              <a:off x="2950411" y="1621925"/>
              <a:ext cx="49965" cy="278538"/>
            </a:xfrm>
            <a:custGeom>
              <a:avLst/>
              <a:gdLst/>
              <a:ahLst/>
              <a:cxnLst/>
              <a:rect l="0" t="0" r="0" b="0"/>
              <a:pathLst>
                <a:path w="49965" h="278538">
                  <a:moveTo>
                    <a:pt x="14245" y="6850"/>
                  </a:moveTo>
                  <a:lnTo>
                    <a:pt x="14245" y="3058"/>
                  </a:lnTo>
                  <a:lnTo>
                    <a:pt x="13452" y="1940"/>
                  </a:lnTo>
                  <a:lnTo>
                    <a:pt x="12129" y="1196"/>
                  </a:lnTo>
                  <a:lnTo>
                    <a:pt x="8094" y="0"/>
                  </a:lnTo>
                  <a:lnTo>
                    <a:pt x="3603" y="7378"/>
                  </a:lnTo>
                  <a:lnTo>
                    <a:pt x="678" y="30590"/>
                  </a:lnTo>
                  <a:lnTo>
                    <a:pt x="171" y="57452"/>
                  </a:lnTo>
                  <a:lnTo>
                    <a:pt x="53" y="81727"/>
                  </a:lnTo>
                  <a:lnTo>
                    <a:pt x="0" y="106275"/>
                  </a:lnTo>
                  <a:lnTo>
                    <a:pt x="770" y="131208"/>
                  </a:lnTo>
                  <a:lnTo>
                    <a:pt x="3758" y="158164"/>
                  </a:lnTo>
                  <a:lnTo>
                    <a:pt x="5616" y="183903"/>
                  </a:lnTo>
                  <a:lnTo>
                    <a:pt x="7235" y="208571"/>
                  </a:lnTo>
                  <a:lnTo>
                    <a:pt x="12609" y="242391"/>
                  </a:lnTo>
                  <a:lnTo>
                    <a:pt x="23868" y="274650"/>
                  </a:lnTo>
                  <a:lnTo>
                    <a:pt x="26217" y="277458"/>
                  </a:lnTo>
                  <a:lnTo>
                    <a:pt x="28576" y="278537"/>
                  </a:lnTo>
                  <a:lnTo>
                    <a:pt x="30943" y="278462"/>
                  </a:lnTo>
                  <a:lnTo>
                    <a:pt x="33315" y="276825"/>
                  </a:lnTo>
                  <a:lnTo>
                    <a:pt x="38066" y="270772"/>
                  </a:lnTo>
                  <a:lnTo>
                    <a:pt x="49964" y="242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9" name="SMARTInkShape-5492"/>
          <p:cNvSpPr/>
          <p:nvPr/>
        </p:nvSpPr>
        <p:spPr bwMode="auto">
          <a:xfrm>
            <a:off x="950119" y="2286000"/>
            <a:ext cx="707232" cy="14289"/>
          </a:xfrm>
          <a:custGeom>
            <a:avLst/>
            <a:gdLst/>
            <a:ahLst/>
            <a:cxnLst/>
            <a:rect l="0" t="0" r="0" b="0"/>
            <a:pathLst>
              <a:path w="707232" h="14289">
                <a:moveTo>
                  <a:pt x="0" y="0"/>
                </a:moveTo>
                <a:lnTo>
                  <a:pt x="0" y="6151"/>
                </a:lnTo>
                <a:lnTo>
                  <a:pt x="29829" y="7057"/>
                </a:lnTo>
                <a:lnTo>
                  <a:pt x="61755" y="7118"/>
                </a:lnTo>
                <a:lnTo>
                  <a:pt x="87771" y="7132"/>
                </a:lnTo>
                <a:lnTo>
                  <a:pt x="117591" y="7139"/>
                </a:lnTo>
                <a:lnTo>
                  <a:pt x="135544" y="7140"/>
                </a:lnTo>
                <a:lnTo>
                  <a:pt x="154656" y="7142"/>
                </a:lnTo>
                <a:lnTo>
                  <a:pt x="174542" y="7936"/>
                </a:lnTo>
                <a:lnTo>
                  <a:pt x="194942" y="9260"/>
                </a:lnTo>
                <a:lnTo>
                  <a:pt x="215686" y="10936"/>
                </a:lnTo>
                <a:lnTo>
                  <a:pt x="237453" y="12053"/>
                </a:lnTo>
                <a:lnTo>
                  <a:pt x="259902" y="12798"/>
                </a:lnTo>
                <a:lnTo>
                  <a:pt x="282805" y="13294"/>
                </a:lnTo>
                <a:lnTo>
                  <a:pt x="306012" y="13625"/>
                </a:lnTo>
                <a:lnTo>
                  <a:pt x="329420" y="13846"/>
                </a:lnTo>
                <a:lnTo>
                  <a:pt x="352963" y="13993"/>
                </a:lnTo>
                <a:lnTo>
                  <a:pt x="375803" y="13298"/>
                </a:lnTo>
                <a:lnTo>
                  <a:pt x="398173" y="12040"/>
                </a:lnTo>
                <a:lnTo>
                  <a:pt x="420230" y="10408"/>
                </a:lnTo>
                <a:lnTo>
                  <a:pt x="442872" y="9320"/>
                </a:lnTo>
                <a:lnTo>
                  <a:pt x="465904" y="8594"/>
                </a:lnTo>
                <a:lnTo>
                  <a:pt x="489196" y="8111"/>
                </a:lnTo>
                <a:lnTo>
                  <a:pt x="511075" y="7788"/>
                </a:lnTo>
                <a:lnTo>
                  <a:pt x="532010" y="7574"/>
                </a:lnTo>
                <a:lnTo>
                  <a:pt x="552317" y="7430"/>
                </a:lnTo>
                <a:lnTo>
                  <a:pt x="571411" y="6541"/>
                </a:lnTo>
                <a:lnTo>
                  <a:pt x="589697" y="5155"/>
                </a:lnTo>
                <a:lnTo>
                  <a:pt x="623244" y="2291"/>
                </a:lnTo>
                <a:lnTo>
                  <a:pt x="651382" y="1018"/>
                </a:lnTo>
                <a:lnTo>
                  <a:pt x="681952" y="4094"/>
                </a:lnTo>
                <a:lnTo>
                  <a:pt x="701414" y="7335"/>
                </a:lnTo>
                <a:lnTo>
                  <a:pt x="703353" y="8859"/>
                </a:lnTo>
                <a:lnTo>
                  <a:pt x="707231" y="142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6" name="SMARTInkShape-Group1049"/>
          <p:cNvGrpSpPr/>
          <p:nvPr/>
        </p:nvGrpSpPr>
        <p:grpSpPr>
          <a:xfrm>
            <a:off x="6165056" y="1094525"/>
            <a:ext cx="950120" cy="341772"/>
            <a:chOff x="6165056" y="1094525"/>
            <a:chExt cx="950120" cy="341772"/>
          </a:xfrm>
        </p:grpSpPr>
        <p:sp>
          <p:nvSpPr>
            <p:cNvPr id="30" name="SMARTInkShape-5493"/>
            <p:cNvSpPr/>
            <p:nvPr/>
          </p:nvSpPr>
          <p:spPr bwMode="auto">
            <a:xfrm>
              <a:off x="6565117" y="1151975"/>
              <a:ext cx="214303" cy="248302"/>
            </a:xfrm>
            <a:custGeom>
              <a:avLst/>
              <a:gdLst/>
              <a:ahLst/>
              <a:cxnLst/>
              <a:rect l="0" t="0" r="0" b="0"/>
              <a:pathLst>
                <a:path w="214303" h="248302">
                  <a:moveTo>
                    <a:pt x="49996" y="33888"/>
                  </a:moveTo>
                  <a:lnTo>
                    <a:pt x="44292" y="40384"/>
                  </a:lnTo>
                  <a:lnTo>
                    <a:pt x="22855" y="71964"/>
                  </a:lnTo>
                  <a:lnTo>
                    <a:pt x="12178" y="102439"/>
                  </a:lnTo>
                  <a:lnTo>
                    <a:pt x="4835" y="129694"/>
                  </a:lnTo>
                  <a:lnTo>
                    <a:pt x="947" y="161644"/>
                  </a:lnTo>
                  <a:lnTo>
                    <a:pt x="116" y="194292"/>
                  </a:lnTo>
                  <a:lnTo>
                    <a:pt x="0" y="204368"/>
                  </a:lnTo>
                  <a:lnTo>
                    <a:pt x="3785" y="201258"/>
                  </a:lnTo>
                  <a:lnTo>
                    <a:pt x="5645" y="193205"/>
                  </a:lnTo>
                  <a:lnTo>
                    <a:pt x="6838" y="164841"/>
                  </a:lnTo>
                  <a:lnTo>
                    <a:pt x="7046" y="137952"/>
                  </a:lnTo>
                  <a:lnTo>
                    <a:pt x="7107" y="106085"/>
                  </a:lnTo>
                  <a:lnTo>
                    <a:pt x="12037" y="71167"/>
                  </a:lnTo>
                  <a:lnTo>
                    <a:pt x="15951" y="45573"/>
                  </a:lnTo>
                  <a:lnTo>
                    <a:pt x="20340" y="36196"/>
                  </a:lnTo>
                  <a:lnTo>
                    <a:pt x="20700" y="37014"/>
                  </a:lnTo>
                  <a:lnTo>
                    <a:pt x="27060" y="69799"/>
                  </a:lnTo>
                  <a:lnTo>
                    <a:pt x="33586" y="97356"/>
                  </a:lnTo>
                  <a:lnTo>
                    <a:pt x="39753" y="130304"/>
                  </a:lnTo>
                  <a:lnTo>
                    <a:pt x="42728" y="164408"/>
                  </a:lnTo>
                  <a:lnTo>
                    <a:pt x="49077" y="194974"/>
                  </a:lnTo>
                  <a:lnTo>
                    <a:pt x="65043" y="229514"/>
                  </a:lnTo>
                  <a:lnTo>
                    <a:pt x="69552" y="235742"/>
                  </a:lnTo>
                  <a:lnTo>
                    <a:pt x="83029" y="244780"/>
                  </a:lnTo>
                  <a:lnTo>
                    <a:pt x="91068" y="248301"/>
                  </a:lnTo>
                  <a:lnTo>
                    <a:pt x="98014" y="248267"/>
                  </a:lnTo>
                  <a:lnTo>
                    <a:pt x="104233" y="245864"/>
                  </a:lnTo>
                  <a:lnTo>
                    <a:pt x="115376" y="236049"/>
                  </a:lnTo>
                  <a:lnTo>
                    <a:pt x="135465" y="201761"/>
                  </a:lnTo>
                  <a:lnTo>
                    <a:pt x="145132" y="178348"/>
                  </a:lnTo>
                  <a:lnTo>
                    <a:pt x="154720" y="149421"/>
                  </a:lnTo>
                  <a:lnTo>
                    <a:pt x="164273" y="120161"/>
                  </a:lnTo>
                  <a:lnTo>
                    <a:pt x="173017" y="92075"/>
                  </a:lnTo>
                  <a:lnTo>
                    <a:pt x="179549" y="66363"/>
                  </a:lnTo>
                  <a:lnTo>
                    <a:pt x="187688" y="33368"/>
                  </a:lnTo>
                  <a:lnTo>
                    <a:pt x="192416" y="4349"/>
                  </a:lnTo>
                  <a:lnTo>
                    <a:pt x="191774" y="2289"/>
                  </a:lnTo>
                  <a:lnTo>
                    <a:pt x="190552" y="915"/>
                  </a:lnTo>
                  <a:lnTo>
                    <a:pt x="188944" y="0"/>
                  </a:lnTo>
                  <a:lnTo>
                    <a:pt x="187872" y="977"/>
                  </a:lnTo>
                  <a:lnTo>
                    <a:pt x="186362" y="9937"/>
                  </a:lnTo>
                  <a:lnTo>
                    <a:pt x="185764" y="43279"/>
                  </a:lnTo>
                  <a:lnTo>
                    <a:pt x="186538" y="54730"/>
                  </a:lnTo>
                  <a:lnTo>
                    <a:pt x="189527" y="62466"/>
                  </a:lnTo>
                  <a:lnTo>
                    <a:pt x="195618" y="68549"/>
                  </a:lnTo>
                  <a:lnTo>
                    <a:pt x="202823" y="73105"/>
                  </a:lnTo>
                  <a:lnTo>
                    <a:pt x="214302" y="76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5494"/>
            <p:cNvSpPr/>
            <p:nvPr/>
          </p:nvSpPr>
          <p:spPr bwMode="auto">
            <a:xfrm>
              <a:off x="6865275" y="1143000"/>
              <a:ext cx="42585" cy="293297"/>
            </a:xfrm>
            <a:custGeom>
              <a:avLst/>
              <a:gdLst/>
              <a:ahLst/>
              <a:cxnLst/>
              <a:rect l="0" t="0" r="0" b="0"/>
              <a:pathLst>
                <a:path w="42585" h="293297">
                  <a:moveTo>
                    <a:pt x="7013" y="0"/>
                  </a:moveTo>
                  <a:lnTo>
                    <a:pt x="6219" y="17888"/>
                  </a:lnTo>
                  <a:lnTo>
                    <a:pt x="1358" y="40193"/>
                  </a:lnTo>
                  <a:lnTo>
                    <a:pt x="310" y="67736"/>
                  </a:lnTo>
                  <a:lnTo>
                    <a:pt x="0" y="101032"/>
                  </a:lnTo>
                  <a:lnTo>
                    <a:pt x="721" y="125072"/>
                  </a:lnTo>
                  <a:lnTo>
                    <a:pt x="3687" y="151631"/>
                  </a:lnTo>
                  <a:lnTo>
                    <a:pt x="7651" y="177194"/>
                  </a:lnTo>
                  <a:lnTo>
                    <a:pt x="14345" y="211781"/>
                  </a:lnTo>
                  <a:lnTo>
                    <a:pt x="21356" y="242137"/>
                  </a:lnTo>
                  <a:lnTo>
                    <a:pt x="30836" y="273255"/>
                  </a:lnTo>
                  <a:lnTo>
                    <a:pt x="35443" y="292307"/>
                  </a:lnTo>
                  <a:lnTo>
                    <a:pt x="37079" y="293296"/>
                  </a:lnTo>
                  <a:lnTo>
                    <a:pt x="38962" y="293162"/>
                  </a:lnTo>
                  <a:lnTo>
                    <a:pt x="40219" y="291485"/>
                  </a:lnTo>
                  <a:lnTo>
                    <a:pt x="41986" y="280747"/>
                  </a:lnTo>
                  <a:lnTo>
                    <a:pt x="42584" y="251953"/>
                  </a:lnTo>
                  <a:lnTo>
                    <a:pt x="40571" y="217792"/>
                  </a:lnTo>
                  <a:lnTo>
                    <a:pt x="35588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5495"/>
            <p:cNvSpPr/>
            <p:nvPr/>
          </p:nvSpPr>
          <p:spPr bwMode="auto">
            <a:xfrm>
              <a:off x="6718153" y="1094525"/>
              <a:ext cx="397023" cy="77051"/>
            </a:xfrm>
            <a:custGeom>
              <a:avLst/>
              <a:gdLst/>
              <a:ahLst/>
              <a:cxnLst/>
              <a:rect l="0" t="0" r="0" b="0"/>
              <a:pathLst>
                <a:path w="397023" h="77051">
                  <a:moveTo>
                    <a:pt x="4116" y="77050"/>
                  </a:moveTo>
                  <a:lnTo>
                    <a:pt x="323" y="73258"/>
                  </a:lnTo>
                  <a:lnTo>
                    <a:pt x="0" y="71347"/>
                  </a:lnTo>
                  <a:lnTo>
                    <a:pt x="578" y="69279"/>
                  </a:lnTo>
                  <a:lnTo>
                    <a:pt x="1757" y="67107"/>
                  </a:lnTo>
                  <a:lnTo>
                    <a:pt x="11001" y="60257"/>
                  </a:lnTo>
                  <a:lnTo>
                    <a:pt x="46251" y="45128"/>
                  </a:lnTo>
                  <a:lnTo>
                    <a:pt x="71262" y="36140"/>
                  </a:lnTo>
                  <a:lnTo>
                    <a:pt x="104602" y="26853"/>
                  </a:lnTo>
                  <a:lnTo>
                    <a:pt x="123494" y="22154"/>
                  </a:lnTo>
                  <a:lnTo>
                    <a:pt x="144027" y="18228"/>
                  </a:lnTo>
                  <a:lnTo>
                    <a:pt x="165652" y="14816"/>
                  </a:lnTo>
                  <a:lnTo>
                    <a:pt x="188006" y="11748"/>
                  </a:lnTo>
                  <a:lnTo>
                    <a:pt x="210054" y="8909"/>
                  </a:lnTo>
                  <a:lnTo>
                    <a:pt x="231895" y="6223"/>
                  </a:lnTo>
                  <a:lnTo>
                    <a:pt x="253600" y="3638"/>
                  </a:lnTo>
                  <a:lnTo>
                    <a:pt x="274419" y="1915"/>
                  </a:lnTo>
                  <a:lnTo>
                    <a:pt x="294650" y="766"/>
                  </a:lnTo>
                  <a:lnTo>
                    <a:pt x="314486" y="0"/>
                  </a:lnTo>
                  <a:lnTo>
                    <a:pt x="344993" y="1266"/>
                  </a:lnTo>
                  <a:lnTo>
                    <a:pt x="375785" y="6441"/>
                  </a:lnTo>
                  <a:lnTo>
                    <a:pt x="397022" y="12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5496"/>
            <p:cNvSpPr/>
            <p:nvPr/>
          </p:nvSpPr>
          <p:spPr bwMode="auto">
            <a:xfrm>
              <a:off x="6165056" y="1168295"/>
              <a:ext cx="350045" cy="67575"/>
            </a:xfrm>
            <a:custGeom>
              <a:avLst/>
              <a:gdLst/>
              <a:ahLst/>
              <a:cxnLst/>
              <a:rect l="0" t="0" r="0" b="0"/>
              <a:pathLst>
                <a:path w="350045" h="67575">
                  <a:moveTo>
                    <a:pt x="0" y="67574"/>
                  </a:moveTo>
                  <a:lnTo>
                    <a:pt x="6497" y="61870"/>
                  </a:lnTo>
                  <a:lnTo>
                    <a:pt x="19476" y="55389"/>
                  </a:lnTo>
                  <a:lnTo>
                    <a:pt x="53619" y="43971"/>
                  </a:lnTo>
                  <a:lnTo>
                    <a:pt x="77012" y="36446"/>
                  </a:lnTo>
                  <a:lnTo>
                    <a:pt x="105930" y="30456"/>
                  </a:lnTo>
                  <a:lnTo>
                    <a:pt x="139420" y="23031"/>
                  </a:lnTo>
                  <a:lnTo>
                    <a:pt x="174677" y="15233"/>
                  </a:lnTo>
                  <a:lnTo>
                    <a:pt x="208868" y="9122"/>
                  </a:lnTo>
                  <a:lnTo>
                    <a:pt x="242584" y="5876"/>
                  </a:lnTo>
                  <a:lnTo>
                    <a:pt x="274503" y="3640"/>
                  </a:lnTo>
                  <a:lnTo>
                    <a:pt x="301918" y="0"/>
                  </a:lnTo>
                  <a:lnTo>
                    <a:pt x="332080" y="1074"/>
                  </a:lnTo>
                  <a:lnTo>
                    <a:pt x="350044" y="32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5497"/>
            <p:cNvSpPr/>
            <p:nvPr/>
          </p:nvSpPr>
          <p:spPr bwMode="auto">
            <a:xfrm>
              <a:off x="6238326" y="1335881"/>
              <a:ext cx="348213" cy="42838"/>
            </a:xfrm>
            <a:custGeom>
              <a:avLst/>
              <a:gdLst/>
              <a:ahLst/>
              <a:cxnLst/>
              <a:rect l="0" t="0" r="0" b="0"/>
              <a:pathLst>
                <a:path w="348213" h="42838">
                  <a:moveTo>
                    <a:pt x="76749" y="35719"/>
                  </a:moveTo>
                  <a:lnTo>
                    <a:pt x="43863" y="35719"/>
                  </a:lnTo>
                  <a:lnTo>
                    <a:pt x="10894" y="35719"/>
                  </a:lnTo>
                  <a:lnTo>
                    <a:pt x="4353" y="35719"/>
                  </a:lnTo>
                  <a:lnTo>
                    <a:pt x="2292" y="36513"/>
                  </a:lnTo>
                  <a:lnTo>
                    <a:pt x="917" y="37836"/>
                  </a:lnTo>
                  <a:lnTo>
                    <a:pt x="0" y="39511"/>
                  </a:lnTo>
                  <a:lnTo>
                    <a:pt x="977" y="40628"/>
                  </a:lnTo>
                  <a:lnTo>
                    <a:pt x="6295" y="41870"/>
                  </a:lnTo>
                  <a:lnTo>
                    <a:pt x="41306" y="42732"/>
                  </a:lnTo>
                  <a:lnTo>
                    <a:pt x="66553" y="42805"/>
                  </a:lnTo>
                  <a:lnTo>
                    <a:pt x="96294" y="42837"/>
                  </a:lnTo>
                  <a:lnTo>
                    <a:pt x="130150" y="40735"/>
                  </a:lnTo>
                  <a:lnTo>
                    <a:pt x="148069" y="39063"/>
                  </a:lnTo>
                  <a:lnTo>
                    <a:pt x="166364" y="37948"/>
                  </a:lnTo>
                  <a:lnTo>
                    <a:pt x="184911" y="37205"/>
                  </a:lnTo>
                  <a:lnTo>
                    <a:pt x="203626" y="36710"/>
                  </a:lnTo>
                  <a:lnTo>
                    <a:pt x="237120" y="34043"/>
                  </a:lnTo>
                  <a:lnTo>
                    <a:pt x="267088" y="30211"/>
                  </a:lnTo>
                  <a:lnTo>
                    <a:pt x="293636" y="25863"/>
                  </a:lnTo>
                  <a:lnTo>
                    <a:pt x="323309" y="18952"/>
                  </a:lnTo>
                  <a:lnTo>
                    <a:pt x="335292" y="12128"/>
                  </a:lnTo>
                  <a:lnTo>
                    <a:pt x="3482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5498"/>
            <p:cNvSpPr/>
            <p:nvPr/>
          </p:nvSpPr>
          <p:spPr bwMode="auto">
            <a:xfrm>
              <a:off x="6393690" y="1200150"/>
              <a:ext cx="21102" cy="150020"/>
            </a:xfrm>
            <a:custGeom>
              <a:avLst/>
              <a:gdLst/>
              <a:ahLst/>
              <a:cxnLst/>
              <a:rect l="0" t="0" r="0" b="0"/>
              <a:pathLst>
                <a:path w="21102" h="150020">
                  <a:moveTo>
                    <a:pt x="14254" y="0"/>
                  </a:moveTo>
                  <a:lnTo>
                    <a:pt x="1253" y="0"/>
                  </a:lnTo>
                  <a:lnTo>
                    <a:pt x="824" y="794"/>
                  </a:lnTo>
                  <a:lnTo>
                    <a:pt x="0" y="20585"/>
                  </a:lnTo>
                  <a:lnTo>
                    <a:pt x="6120" y="51552"/>
                  </a:lnTo>
                  <a:lnTo>
                    <a:pt x="13174" y="86854"/>
                  </a:lnTo>
                  <a:lnTo>
                    <a:pt x="14159" y="118744"/>
                  </a:lnTo>
                  <a:lnTo>
                    <a:pt x="16329" y="126329"/>
                  </a:lnTo>
                  <a:lnTo>
                    <a:pt x="19145" y="133140"/>
                  </a:lnTo>
                  <a:lnTo>
                    <a:pt x="21101" y="147482"/>
                  </a:lnTo>
                  <a:lnTo>
                    <a:pt x="20406" y="148328"/>
                  </a:lnTo>
                  <a:lnTo>
                    <a:pt x="14254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5" name="SMARTInkShape-Group1050"/>
          <p:cNvGrpSpPr/>
          <p:nvPr/>
        </p:nvGrpSpPr>
        <p:grpSpPr>
          <a:xfrm>
            <a:off x="2251220" y="1921669"/>
            <a:ext cx="3608541" cy="442913"/>
            <a:chOff x="2251220" y="1921669"/>
            <a:chExt cx="3608541" cy="442913"/>
          </a:xfrm>
        </p:grpSpPr>
        <p:sp>
          <p:nvSpPr>
            <p:cNvPr id="37" name="SMARTInkShape-5499"/>
            <p:cNvSpPr/>
            <p:nvPr/>
          </p:nvSpPr>
          <p:spPr bwMode="auto">
            <a:xfrm>
              <a:off x="2251220" y="2070225"/>
              <a:ext cx="163369" cy="163495"/>
            </a:xfrm>
            <a:custGeom>
              <a:avLst/>
              <a:gdLst/>
              <a:ahLst/>
              <a:cxnLst/>
              <a:rect l="0" t="0" r="0" b="0"/>
              <a:pathLst>
                <a:path w="163369" h="163495">
                  <a:moveTo>
                    <a:pt x="34780" y="1463"/>
                  </a:moveTo>
                  <a:lnTo>
                    <a:pt x="10931" y="1463"/>
                  </a:lnTo>
                  <a:lnTo>
                    <a:pt x="6189" y="3579"/>
                  </a:lnTo>
                  <a:lnTo>
                    <a:pt x="3813" y="5255"/>
                  </a:lnTo>
                  <a:lnTo>
                    <a:pt x="2229" y="7959"/>
                  </a:lnTo>
                  <a:lnTo>
                    <a:pt x="0" y="19351"/>
                  </a:lnTo>
                  <a:lnTo>
                    <a:pt x="133" y="34368"/>
                  </a:lnTo>
                  <a:lnTo>
                    <a:pt x="5641" y="57426"/>
                  </a:lnTo>
                  <a:lnTo>
                    <a:pt x="19205" y="89070"/>
                  </a:lnTo>
                  <a:lnTo>
                    <a:pt x="33555" y="121867"/>
                  </a:lnTo>
                  <a:lnTo>
                    <a:pt x="51677" y="149689"/>
                  </a:lnTo>
                  <a:lnTo>
                    <a:pt x="61075" y="158093"/>
                  </a:lnTo>
                  <a:lnTo>
                    <a:pt x="70544" y="162357"/>
                  </a:lnTo>
                  <a:lnTo>
                    <a:pt x="75291" y="163494"/>
                  </a:lnTo>
                  <a:lnTo>
                    <a:pt x="78456" y="163459"/>
                  </a:lnTo>
                  <a:lnTo>
                    <a:pt x="80566" y="162641"/>
                  </a:lnTo>
                  <a:lnTo>
                    <a:pt x="83705" y="158822"/>
                  </a:lnTo>
                  <a:lnTo>
                    <a:pt x="89934" y="146160"/>
                  </a:lnTo>
                  <a:lnTo>
                    <a:pt x="99150" y="112124"/>
                  </a:lnTo>
                  <a:lnTo>
                    <a:pt x="106240" y="81082"/>
                  </a:lnTo>
                  <a:lnTo>
                    <a:pt x="111251" y="51776"/>
                  </a:lnTo>
                  <a:lnTo>
                    <a:pt x="116737" y="17222"/>
                  </a:lnTo>
                  <a:lnTo>
                    <a:pt x="123064" y="6350"/>
                  </a:lnTo>
                  <a:lnTo>
                    <a:pt x="129580" y="460"/>
                  </a:lnTo>
                  <a:lnTo>
                    <a:pt x="131317" y="0"/>
                  </a:lnTo>
                  <a:lnTo>
                    <a:pt x="132476" y="488"/>
                  </a:lnTo>
                  <a:lnTo>
                    <a:pt x="151525" y="35022"/>
                  </a:lnTo>
                  <a:lnTo>
                    <a:pt x="163368" y="5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5500"/>
            <p:cNvSpPr/>
            <p:nvPr/>
          </p:nvSpPr>
          <p:spPr bwMode="auto">
            <a:xfrm>
              <a:off x="2407948" y="2010736"/>
              <a:ext cx="406691" cy="281087"/>
            </a:xfrm>
            <a:custGeom>
              <a:avLst/>
              <a:gdLst/>
              <a:ahLst/>
              <a:cxnLst/>
              <a:rect l="0" t="0" r="0" b="0"/>
              <a:pathLst>
                <a:path w="406691" h="281087">
                  <a:moveTo>
                    <a:pt x="42358" y="96670"/>
                  </a:moveTo>
                  <a:lnTo>
                    <a:pt x="42358" y="100463"/>
                  </a:lnTo>
                  <a:lnTo>
                    <a:pt x="40242" y="104441"/>
                  </a:lnTo>
                  <a:lnTo>
                    <a:pt x="36655" y="110443"/>
                  </a:lnTo>
                  <a:lnTo>
                    <a:pt x="25566" y="140406"/>
                  </a:lnTo>
                  <a:lnTo>
                    <a:pt x="11230" y="173190"/>
                  </a:lnTo>
                  <a:lnTo>
                    <a:pt x="2049" y="203419"/>
                  </a:lnTo>
                  <a:lnTo>
                    <a:pt x="0" y="228529"/>
                  </a:lnTo>
                  <a:lnTo>
                    <a:pt x="1836" y="236766"/>
                  </a:lnTo>
                  <a:lnTo>
                    <a:pt x="3438" y="240074"/>
                  </a:lnTo>
                  <a:lnTo>
                    <a:pt x="5298" y="241485"/>
                  </a:lnTo>
                  <a:lnTo>
                    <a:pt x="7333" y="241632"/>
                  </a:lnTo>
                  <a:lnTo>
                    <a:pt x="9483" y="240936"/>
                  </a:lnTo>
                  <a:lnTo>
                    <a:pt x="20094" y="232373"/>
                  </a:lnTo>
                  <a:lnTo>
                    <a:pt x="42562" y="200765"/>
                  </a:lnTo>
                  <a:lnTo>
                    <a:pt x="56706" y="172228"/>
                  </a:lnTo>
                  <a:lnTo>
                    <a:pt x="68835" y="142870"/>
                  </a:lnTo>
                  <a:lnTo>
                    <a:pt x="80044" y="111617"/>
                  </a:lnTo>
                  <a:lnTo>
                    <a:pt x="85036" y="103313"/>
                  </a:lnTo>
                  <a:lnTo>
                    <a:pt x="87479" y="101099"/>
                  </a:lnTo>
                  <a:lnTo>
                    <a:pt x="89108" y="100416"/>
                  </a:lnTo>
                  <a:lnTo>
                    <a:pt x="90193" y="100755"/>
                  </a:lnTo>
                  <a:lnTo>
                    <a:pt x="90917" y="101775"/>
                  </a:lnTo>
                  <a:lnTo>
                    <a:pt x="84403" y="134629"/>
                  </a:lnTo>
                  <a:lnTo>
                    <a:pt x="79951" y="163744"/>
                  </a:lnTo>
                  <a:lnTo>
                    <a:pt x="78632" y="195390"/>
                  </a:lnTo>
                  <a:lnTo>
                    <a:pt x="81979" y="230735"/>
                  </a:lnTo>
                  <a:lnTo>
                    <a:pt x="91845" y="249547"/>
                  </a:lnTo>
                  <a:lnTo>
                    <a:pt x="100336" y="255897"/>
                  </a:lnTo>
                  <a:lnTo>
                    <a:pt x="104822" y="257590"/>
                  </a:lnTo>
                  <a:lnTo>
                    <a:pt x="116158" y="257355"/>
                  </a:lnTo>
                  <a:lnTo>
                    <a:pt x="122514" y="256181"/>
                  </a:lnTo>
                  <a:lnTo>
                    <a:pt x="133810" y="248526"/>
                  </a:lnTo>
                  <a:lnTo>
                    <a:pt x="157790" y="220417"/>
                  </a:lnTo>
                  <a:lnTo>
                    <a:pt x="174632" y="189780"/>
                  </a:lnTo>
                  <a:lnTo>
                    <a:pt x="184755" y="162923"/>
                  </a:lnTo>
                  <a:lnTo>
                    <a:pt x="193752" y="133260"/>
                  </a:lnTo>
                  <a:lnTo>
                    <a:pt x="200396" y="104201"/>
                  </a:lnTo>
                  <a:lnTo>
                    <a:pt x="203879" y="77528"/>
                  </a:lnTo>
                  <a:lnTo>
                    <a:pt x="207956" y="42315"/>
                  </a:lnTo>
                  <a:lnTo>
                    <a:pt x="210413" y="23300"/>
                  </a:lnTo>
                  <a:lnTo>
                    <a:pt x="208860" y="9557"/>
                  </a:lnTo>
                  <a:lnTo>
                    <a:pt x="205523" y="2391"/>
                  </a:lnTo>
                  <a:lnTo>
                    <a:pt x="203522" y="480"/>
                  </a:lnTo>
                  <a:lnTo>
                    <a:pt x="201395" y="0"/>
                  </a:lnTo>
                  <a:lnTo>
                    <a:pt x="199183" y="473"/>
                  </a:lnTo>
                  <a:lnTo>
                    <a:pt x="196914" y="1582"/>
                  </a:lnTo>
                  <a:lnTo>
                    <a:pt x="186137" y="18313"/>
                  </a:lnTo>
                  <a:lnTo>
                    <a:pt x="172889" y="50964"/>
                  </a:lnTo>
                  <a:lnTo>
                    <a:pt x="163607" y="77150"/>
                  </a:lnTo>
                  <a:lnTo>
                    <a:pt x="154984" y="105457"/>
                  </a:lnTo>
                  <a:lnTo>
                    <a:pt x="148506" y="136559"/>
                  </a:lnTo>
                  <a:lnTo>
                    <a:pt x="145098" y="164669"/>
                  </a:lnTo>
                  <a:lnTo>
                    <a:pt x="143583" y="189598"/>
                  </a:lnTo>
                  <a:lnTo>
                    <a:pt x="144318" y="219895"/>
                  </a:lnTo>
                  <a:lnTo>
                    <a:pt x="153090" y="238839"/>
                  </a:lnTo>
                  <a:lnTo>
                    <a:pt x="158512" y="246639"/>
                  </a:lnTo>
                  <a:lnTo>
                    <a:pt x="167801" y="250636"/>
                  </a:lnTo>
                  <a:lnTo>
                    <a:pt x="173611" y="251701"/>
                  </a:lnTo>
                  <a:lnTo>
                    <a:pt x="186418" y="248652"/>
                  </a:lnTo>
                  <a:lnTo>
                    <a:pt x="193167" y="245616"/>
                  </a:lnTo>
                  <a:lnTo>
                    <a:pt x="204899" y="233777"/>
                  </a:lnTo>
                  <a:lnTo>
                    <a:pt x="225366" y="200306"/>
                  </a:lnTo>
                  <a:lnTo>
                    <a:pt x="236106" y="168740"/>
                  </a:lnTo>
                  <a:lnTo>
                    <a:pt x="244316" y="138044"/>
                  </a:lnTo>
                  <a:lnTo>
                    <a:pt x="252613" y="112222"/>
                  </a:lnTo>
                  <a:lnTo>
                    <a:pt x="252378" y="109419"/>
                  </a:lnTo>
                  <a:lnTo>
                    <a:pt x="251428" y="107551"/>
                  </a:lnTo>
                  <a:lnTo>
                    <a:pt x="250001" y="107099"/>
                  </a:lnTo>
                  <a:lnTo>
                    <a:pt x="248255" y="107591"/>
                  </a:lnTo>
                  <a:lnTo>
                    <a:pt x="246298" y="108714"/>
                  </a:lnTo>
                  <a:lnTo>
                    <a:pt x="239751" y="125462"/>
                  </a:lnTo>
                  <a:lnTo>
                    <a:pt x="235337" y="160360"/>
                  </a:lnTo>
                  <a:lnTo>
                    <a:pt x="230594" y="192359"/>
                  </a:lnTo>
                  <a:lnTo>
                    <a:pt x="228836" y="221507"/>
                  </a:lnTo>
                  <a:lnTo>
                    <a:pt x="230359" y="253092"/>
                  </a:lnTo>
                  <a:lnTo>
                    <a:pt x="235910" y="270811"/>
                  </a:lnTo>
                  <a:lnTo>
                    <a:pt x="238068" y="274677"/>
                  </a:lnTo>
                  <a:lnTo>
                    <a:pt x="241094" y="276460"/>
                  </a:lnTo>
                  <a:lnTo>
                    <a:pt x="244699" y="276855"/>
                  </a:lnTo>
                  <a:lnTo>
                    <a:pt x="248689" y="276325"/>
                  </a:lnTo>
                  <a:lnTo>
                    <a:pt x="257357" y="271502"/>
                  </a:lnTo>
                  <a:lnTo>
                    <a:pt x="266501" y="262480"/>
                  </a:lnTo>
                  <a:lnTo>
                    <a:pt x="287423" y="228700"/>
                  </a:lnTo>
                  <a:lnTo>
                    <a:pt x="305205" y="197703"/>
                  </a:lnTo>
                  <a:lnTo>
                    <a:pt x="320528" y="168410"/>
                  </a:lnTo>
                  <a:lnTo>
                    <a:pt x="336136" y="133860"/>
                  </a:lnTo>
                  <a:lnTo>
                    <a:pt x="339614" y="127222"/>
                  </a:lnTo>
                  <a:lnTo>
                    <a:pt x="340541" y="126563"/>
                  </a:lnTo>
                  <a:lnTo>
                    <a:pt x="341159" y="127711"/>
                  </a:lnTo>
                  <a:lnTo>
                    <a:pt x="342233" y="152832"/>
                  </a:lnTo>
                  <a:lnTo>
                    <a:pt x="338555" y="182543"/>
                  </a:lnTo>
                  <a:lnTo>
                    <a:pt x="336231" y="216482"/>
                  </a:lnTo>
                  <a:lnTo>
                    <a:pt x="336239" y="252099"/>
                  </a:lnTo>
                  <a:lnTo>
                    <a:pt x="339130" y="267350"/>
                  </a:lnTo>
                  <a:lnTo>
                    <a:pt x="341806" y="272369"/>
                  </a:lnTo>
                  <a:lnTo>
                    <a:pt x="345178" y="275715"/>
                  </a:lnTo>
                  <a:lnTo>
                    <a:pt x="355391" y="280425"/>
                  </a:lnTo>
                  <a:lnTo>
                    <a:pt x="358203" y="281086"/>
                  </a:lnTo>
                  <a:lnTo>
                    <a:pt x="365561" y="277587"/>
                  </a:lnTo>
                  <a:lnTo>
                    <a:pt x="369745" y="274431"/>
                  </a:lnTo>
                  <a:lnTo>
                    <a:pt x="379427" y="258613"/>
                  </a:lnTo>
                  <a:lnTo>
                    <a:pt x="390603" y="226231"/>
                  </a:lnTo>
                  <a:lnTo>
                    <a:pt x="403042" y="191378"/>
                  </a:lnTo>
                  <a:lnTo>
                    <a:pt x="406690" y="1681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5501"/>
            <p:cNvSpPr/>
            <p:nvPr/>
          </p:nvSpPr>
          <p:spPr bwMode="auto">
            <a:xfrm>
              <a:off x="2778919" y="2165966"/>
              <a:ext cx="157163" cy="111254"/>
            </a:xfrm>
            <a:custGeom>
              <a:avLst/>
              <a:gdLst/>
              <a:ahLst/>
              <a:cxnLst/>
              <a:rect l="0" t="0" r="0" b="0"/>
              <a:pathLst>
                <a:path w="157163" h="111254">
                  <a:moveTo>
                    <a:pt x="0" y="55740"/>
                  </a:moveTo>
                  <a:lnTo>
                    <a:pt x="0" y="49589"/>
                  </a:lnTo>
                  <a:lnTo>
                    <a:pt x="3792" y="45098"/>
                  </a:lnTo>
                  <a:lnTo>
                    <a:pt x="7771" y="43073"/>
                  </a:lnTo>
                  <a:lnTo>
                    <a:pt x="24835" y="41666"/>
                  </a:lnTo>
                  <a:lnTo>
                    <a:pt x="57210" y="41465"/>
                  </a:lnTo>
                  <a:lnTo>
                    <a:pt x="66701" y="40665"/>
                  </a:lnTo>
                  <a:lnTo>
                    <a:pt x="90491" y="31510"/>
                  </a:lnTo>
                  <a:lnTo>
                    <a:pt x="95781" y="26980"/>
                  </a:lnTo>
                  <a:lnTo>
                    <a:pt x="98132" y="22320"/>
                  </a:lnTo>
                  <a:lnTo>
                    <a:pt x="99176" y="17604"/>
                  </a:lnTo>
                  <a:lnTo>
                    <a:pt x="98661" y="15235"/>
                  </a:lnTo>
                  <a:lnTo>
                    <a:pt x="94144" y="8108"/>
                  </a:lnTo>
                  <a:lnTo>
                    <a:pt x="89996" y="3350"/>
                  </a:lnTo>
                  <a:lnTo>
                    <a:pt x="83390" y="705"/>
                  </a:lnTo>
                  <a:lnTo>
                    <a:pt x="79405" y="0"/>
                  </a:lnTo>
                  <a:lnTo>
                    <a:pt x="70745" y="1334"/>
                  </a:lnTo>
                  <a:lnTo>
                    <a:pt x="61605" y="5366"/>
                  </a:lnTo>
                  <a:lnTo>
                    <a:pt x="48327" y="16561"/>
                  </a:lnTo>
                  <a:lnTo>
                    <a:pt x="41851" y="25363"/>
                  </a:lnTo>
                  <a:lnTo>
                    <a:pt x="37536" y="46828"/>
                  </a:lnTo>
                  <a:lnTo>
                    <a:pt x="36871" y="71913"/>
                  </a:lnTo>
                  <a:lnTo>
                    <a:pt x="39671" y="85153"/>
                  </a:lnTo>
                  <a:lnTo>
                    <a:pt x="43116" y="90430"/>
                  </a:lnTo>
                  <a:lnTo>
                    <a:pt x="63638" y="104603"/>
                  </a:lnTo>
                  <a:lnTo>
                    <a:pt x="68619" y="107365"/>
                  </a:lnTo>
                  <a:lnTo>
                    <a:pt x="90799" y="111253"/>
                  </a:lnTo>
                  <a:lnTo>
                    <a:pt x="109894" y="108613"/>
                  </a:lnTo>
                  <a:lnTo>
                    <a:pt x="129398" y="95219"/>
                  </a:lnTo>
                  <a:lnTo>
                    <a:pt x="157162" y="628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5502"/>
            <p:cNvSpPr/>
            <p:nvPr/>
          </p:nvSpPr>
          <p:spPr bwMode="auto">
            <a:xfrm>
              <a:off x="3164681" y="2051660"/>
              <a:ext cx="218727" cy="260412"/>
            </a:xfrm>
            <a:custGeom>
              <a:avLst/>
              <a:gdLst/>
              <a:ahLst/>
              <a:cxnLst/>
              <a:rect l="0" t="0" r="0" b="0"/>
              <a:pathLst>
                <a:path w="218727" h="260412">
                  <a:moveTo>
                    <a:pt x="0" y="84321"/>
                  </a:moveTo>
                  <a:lnTo>
                    <a:pt x="14473" y="100911"/>
                  </a:lnTo>
                  <a:lnTo>
                    <a:pt x="19927" y="108363"/>
                  </a:lnTo>
                  <a:lnTo>
                    <a:pt x="40911" y="122138"/>
                  </a:lnTo>
                  <a:lnTo>
                    <a:pt x="58823" y="126187"/>
                  </a:lnTo>
                  <a:lnTo>
                    <a:pt x="77050" y="127145"/>
                  </a:lnTo>
                  <a:lnTo>
                    <a:pt x="76766" y="126364"/>
                  </a:lnTo>
                  <a:lnTo>
                    <a:pt x="74335" y="123380"/>
                  </a:lnTo>
                  <a:lnTo>
                    <a:pt x="40488" y="97926"/>
                  </a:lnTo>
                  <a:lnTo>
                    <a:pt x="24961" y="84119"/>
                  </a:lnTo>
                  <a:lnTo>
                    <a:pt x="4969" y="50972"/>
                  </a:lnTo>
                  <a:lnTo>
                    <a:pt x="4107" y="47801"/>
                  </a:lnTo>
                  <a:lnTo>
                    <a:pt x="4325" y="45687"/>
                  </a:lnTo>
                  <a:lnTo>
                    <a:pt x="16922" y="31763"/>
                  </a:lnTo>
                  <a:lnTo>
                    <a:pt x="25777" y="29212"/>
                  </a:lnTo>
                  <a:lnTo>
                    <a:pt x="54657" y="23782"/>
                  </a:lnTo>
                  <a:lnTo>
                    <a:pt x="85233" y="15066"/>
                  </a:lnTo>
                  <a:lnTo>
                    <a:pt x="114203" y="5701"/>
                  </a:lnTo>
                  <a:lnTo>
                    <a:pt x="135271" y="0"/>
                  </a:lnTo>
                  <a:lnTo>
                    <a:pt x="138600" y="1119"/>
                  </a:lnTo>
                  <a:lnTo>
                    <a:pt x="144415" y="6597"/>
                  </a:lnTo>
                  <a:lnTo>
                    <a:pt x="147528" y="18556"/>
                  </a:lnTo>
                  <a:lnTo>
                    <a:pt x="149281" y="45256"/>
                  </a:lnTo>
                  <a:lnTo>
                    <a:pt x="147684" y="80419"/>
                  </a:lnTo>
                  <a:lnTo>
                    <a:pt x="144219" y="107193"/>
                  </a:lnTo>
                  <a:lnTo>
                    <a:pt x="140033" y="134968"/>
                  </a:lnTo>
                  <a:lnTo>
                    <a:pt x="137643" y="161070"/>
                  </a:lnTo>
                  <a:lnTo>
                    <a:pt x="136581" y="185901"/>
                  </a:lnTo>
                  <a:lnTo>
                    <a:pt x="136777" y="220605"/>
                  </a:lnTo>
                  <a:lnTo>
                    <a:pt x="139636" y="238554"/>
                  </a:lnTo>
                  <a:lnTo>
                    <a:pt x="145669" y="250236"/>
                  </a:lnTo>
                  <a:lnTo>
                    <a:pt x="149500" y="254462"/>
                  </a:lnTo>
                  <a:lnTo>
                    <a:pt x="157991" y="259158"/>
                  </a:lnTo>
                  <a:lnTo>
                    <a:pt x="162477" y="260411"/>
                  </a:lnTo>
                  <a:lnTo>
                    <a:pt x="180169" y="258381"/>
                  </a:lnTo>
                  <a:lnTo>
                    <a:pt x="191465" y="250581"/>
                  </a:lnTo>
                  <a:lnTo>
                    <a:pt x="211652" y="226171"/>
                  </a:lnTo>
                  <a:lnTo>
                    <a:pt x="217099" y="212453"/>
                  </a:lnTo>
                  <a:lnTo>
                    <a:pt x="218726" y="198419"/>
                  </a:lnTo>
                  <a:lnTo>
                    <a:pt x="216803" y="184244"/>
                  </a:lnTo>
                  <a:lnTo>
                    <a:pt x="207466" y="162876"/>
                  </a:lnTo>
                  <a:lnTo>
                    <a:pt x="194865" y="152836"/>
                  </a:lnTo>
                  <a:lnTo>
                    <a:pt x="178682" y="146522"/>
                  </a:lnTo>
                  <a:lnTo>
                    <a:pt x="146656" y="142469"/>
                  </a:lnTo>
                  <a:lnTo>
                    <a:pt x="135824" y="142709"/>
                  </a:lnTo>
                  <a:lnTo>
                    <a:pt x="126057" y="145718"/>
                  </a:lnTo>
                  <a:lnTo>
                    <a:pt x="124520" y="145096"/>
                  </a:lnTo>
                  <a:lnTo>
                    <a:pt x="121444" y="1414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5503"/>
            <p:cNvSpPr/>
            <p:nvPr/>
          </p:nvSpPr>
          <p:spPr bwMode="auto">
            <a:xfrm>
              <a:off x="3608434" y="2107406"/>
              <a:ext cx="184898" cy="161375"/>
            </a:xfrm>
            <a:custGeom>
              <a:avLst/>
              <a:gdLst/>
              <a:ahLst/>
              <a:cxnLst/>
              <a:rect l="0" t="0" r="0" b="0"/>
              <a:pathLst>
                <a:path w="184898" h="161375">
                  <a:moveTo>
                    <a:pt x="77741" y="0"/>
                  </a:moveTo>
                  <a:lnTo>
                    <a:pt x="63969" y="794"/>
                  </a:lnTo>
                  <a:lnTo>
                    <a:pt x="37798" y="9943"/>
                  </a:lnTo>
                  <a:lnTo>
                    <a:pt x="23132" y="20585"/>
                  </a:lnTo>
                  <a:lnTo>
                    <a:pt x="8732" y="37585"/>
                  </a:lnTo>
                  <a:lnTo>
                    <a:pt x="3414" y="52952"/>
                  </a:lnTo>
                  <a:lnTo>
                    <a:pt x="0" y="84896"/>
                  </a:lnTo>
                  <a:lnTo>
                    <a:pt x="3201" y="106911"/>
                  </a:lnTo>
                  <a:lnTo>
                    <a:pt x="12969" y="128515"/>
                  </a:lnTo>
                  <a:lnTo>
                    <a:pt x="25670" y="140726"/>
                  </a:lnTo>
                  <a:lnTo>
                    <a:pt x="50671" y="154409"/>
                  </a:lnTo>
                  <a:lnTo>
                    <a:pt x="80304" y="161374"/>
                  </a:lnTo>
                  <a:lnTo>
                    <a:pt x="114219" y="161321"/>
                  </a:lnTo>
                  <a:lnTo>
                    <a:pt x="137610" y="156629"/>
                  </a:lnTo>
                  <a:lnTo>
                    <a:pt x="169122" y="142982"/>
                  </a:lnTo>
                  <a:lnTo>
                    <a:pt x="184897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5504"/>
            <p:cNvSpPr/>
            <p:nvPr/>
          </p:nvSpPr>
          <p:spPr bwMode="auto">
            <a:xfrm>
              <a:off x="3743819" y="2145612"/>
              <a:ext cx="406701" cy="128293"/>
            </a:xfrm>
            <a:custGeom>
              <a:avLst/>
              <a:gdLst/>
              <a:ahLst/>
              <a:cxnLst/>
              <a:rect l="0" t="0" r="0" b="0"/>
              <a:pathLst>
                <a:path w="406701" h="128293">
                  <a:moveTo>
                    <a:pt x="28081" y="11801"/>
                  </a:moveTo>
                  <a:lnTo>
                    <a:pt x="10987" y="41874"/>
                  </a:lnTo>
                  <a:lnTo>
                    <a:pt x="3260" y="63044"/>
                  </a:lnTo>
                  <a:lnTo>
                    <a:pt x="247" y="94007"/>
                  </a:lnTo>
                  <a:lnTo>
                    <a:pt x="0" y="99942"/>
                  </a:lnTo>
                  <a:lnTo>
                    <a:pt x="3959" y="110770"/>
                  </a:lnTo>
                  <a:lnTo>
                    <a:pt x="7237" y="115881"/>
                  </a:lnTo>
                  <a:lnTo>
                    <a:pt x="19346" y="123675"/>
                  </a:lnTo>
                  <a:lnTo>
                    <a:pt x="27020" y="126865"/>
                  </a:lnTo>
                  <a:lnTo>
                    <a:pt x="44014" y="128292"/>
                  </a:lnTo>
                  <a:lnTo>
                    <a:pt x="62150" y="125487"/>
                  </a:lnTo>
                  <a:lnTo>
                    <a:pt x="97546" y="110751"/>
                  </a:lnTo>
                  <a:lnTo>
                    <a:pt x="112136" y="101022"/>
                  </a:lnTo>
                  <a:lnTo>
                    <a:pt x="123912" y="88761"/>
                  </a:lnTo>
                  <a:lnTo>
                    <a:pt x="130203" y="75374"/>
                  </a:lnTo>
                  <a:lnTo>
                    <a:pt x="132206" y="62280"/>
                  </a:lnTo>
                  <a:lnTo>
                    <a:pt x="130450" y="51169"/>
                  </a:lnTo>
                  <a:lnTo>
                    <a:pt x="117415" y="32197"/>
                  </a:lnTo>
                  <a:lnTo>
                    <a:pt x="102974" y="22717"/>
                  </a:lnTo>
                  <a:lnTo>
                    <a:pt x="79111" y="15035"/>
                  </a:lnTo>
                  <a:lnTo>
                    <a:pt x="65049" y="14032"/>
                  </a:lnTo>
                  <a:lnTo>
                    <a:pt x="43086" y="19855"/>
                  </a:lnTo>
                  <a:lnTo>
                    <a:pt x="38084" y="21933"/>
                  </a:lnTo>
                  <a:lnTo>
                    <a:pt x="34750" y="24906"/>
                  </a:lnTo>
                  <a:lnTo>
                    <a:pt x="31045" y="32442"/>
                  </a:lnTo>
                  <a:lnTo>
                    <a:pt x="31644" y="35880"/>
                  </a:lnTo>
                  <a:lnTo>
                    <a:pt x="36544" y="41817"/>
                  </a:lnTo>
                  <a:lnTo>
                    <a:pt x="44013" y="44985"/>
                  </a:lnTo>
                  <a:lnTo>
                    <a:pt x="48227" y="45830"/>
                  </a:lnTo>
                  <a:lnTo>
                    <a:pt x="77804" y="41482"/>
                  </a:lnTo>
                  <a:lnTo>
                    <a:pt x="105696" y="34442"/>
                  </a:lnTo>
                  <a:lnTo>
                    <a:pt x="137156" y="23448"/>
                  </a:lnTo>
                  <a:lnTo>
                    <a:pt x="169924" y="10103"/>
                  </a:lnTo>
                  <a:lnTo>
                    <a:pt x="189965" y="1243"/>
                  </a:lnTo>
                  <a:lnTo>
                    <a:pt x="195535" y="0"/>
                  </a:lnTo>
                  <a:lnTo>
                    <a:pt x="200042" y="759"/>
                  </a:lnTo>
                  <a:lnTo>
                    <a:pt x="203840" y="2852"/>
                  </a:lnTo>
                  <a:lnTo>
                    <a:pt x="209384" y="8617"/>
                  </a:lnTo>
                  <a:lnTo>
                    <a:pt x="211848" y="13825"/>
                  </a:lnTo>
                  <a:lnTo>
                    <a:pt x="213234" y="28805"/>
                  </a:lnTo>
                  <a:lnTo>
                    <a:pt x="209326" y="41583"/>
                  </a:lnTo>
                  <a:lnTo>
                    <a:pt x="194737" y="75573"/>
                  </a:lnTo>
                  <a:lnTo>
                    <a:pt x="188581" y="98251"/>
                  </a:lnTo>
                  <a:lnTo>
                    <a:pt x="189056" y="100390"/>
                  </a:lnTo>
                  <a:lnTo>
                    <a:pt x="190166" y="101817"/>
                  </a:lnTo>
                  <a:lnTo>
                    <a:pt x="191700" y="101974"/>
                  </a:lnTo>
                  <a:lnTo>
                    <a:pt x="209720" y="90683"/>
                  </a:lnTo>
                  <a:lnTo>
                    <a:pt x="237140" y="60906"/>
                  </a:lnTo>
                  <a:lnTo>
                    <a:pt x="270424" y="32466"/>
                  </a:lnTo>
                  <a:lnTo>
                    <a:pt x="286770" y="23304"/>
                  </a:lnTo>
                  <a:lnTo>
                    <a:pt x="296777" y="20882"/>
                  </a:lnTo>
                  <a:lnTo>
                    <a:pt x="304399" y="21922"/>
                  </a:lnTo>
                  <a:lnTo>
                    <a:pt x="307543" y="23311"/>
                  </a:lnTo>
                  <a:lnTo>
                    <a:pt x="313153" y="29087"/>
                  </a:lnTo>
                  <a:lnTo>
                    <a:pt x="317499" y="36946"/>
                  </a:lnTo>
                  <a:lnTo>
                    <a:pt x="320517" y="59601"/>
                  </a:lnTo>
                  <a:lnTo>
                    <a:pt x="321741" y="91980"/>
                  </a:lnTo>
                  <a:lnTo>
                    <a:pt x="324755" y="98500"/>
                  </a:lnTo>
                  <a:lnTo>
                    <a:pt x="327464" y="99763"/>
                  </a:lnTo>
                  <a:lnTo>
                    <a:pt x="334707" y="99049"/>
                  </a:lnTo>
                  <a:lnTo>
                    <a:pt x="364705" y="87838"/>
                  </a:lnTo>
                  <a:lnTo>
                    <a:pt x="378510" y="78139"/>
                  </a:lnTo>
                  <a:lnTo>
                    <a:pt x="406700" y="475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5505"/>
            <p:cNvSpPr/>
            <p:nvPr/>
          </p:nvSpPr>
          <p:spPr bwMode="auto">
            <a:xfrm>
              <a:off x="4148335" y="2100263"/>
              <a:ext cx="124723" cy="152871"/>
            </a:xfrm>
            <a:custGeom>
              <a:avLst/>
              <a:gdLst/>
              <a:ahLst/>
              <a:cxnLst/>
              <a:rect l="0" t="0" r="0" b="0"/>
              <a:pathLst>
                <a:path w="124723" h="152871">
                  <a:moveTo>
                    <a:pt x="80765" y="0"/>
                  </a:moveTo>
                  <a:lnTo>
                    <a:pt x="49391" y="0"/>
                  </a:lnTo>
                  <a:lnTo>
                    <a:pt x="21806" y="793"/>
                  </a:lnTo>
                  <a:lnTo>
                    <a:pt x="11963" y="3792"/>
                  </a:lnTo>
                  <a:lnTo>
                    <a:pt x="4413" y="9887"/>
                  </a:lnTo>
                  <a:lnTo>
                    <a:pt x="1289" y="13735"/>
                  </a:lnTo>
                  <a:lnTo>
                    <a:pt x="0" y="17888"/>
                  </a:lnTo>
                  <a:lnTo>
                    <a:pt x="684" y="26735"/>
                  </a:lnTo>
                  <a:lnTo>
                    <a:pt x="5751" y="35959"/>
                  </a:lnTo>
                  <a:lnTo>
                    <a:pt x="28053" y="64472"/>
                  </a:lnTo>
                  <a:lnTo>
                    <a:pt x="60681" y="87406"/>
                  </a:lnTo>
                  <a:lnTo>
                    <a:pt x="93908" y="110839"/>
                  </a:lnTo>
                  <a:lnTo>
                    <a:pt x="124079" y="136606"/>
                  </a:lnTo>
                  <a:lnTo>
                    <a:pt x="124722" y="139489"/>
                  </a:lnTo>
                  <a:lnTo>
                    <a:pt x="123564" y="142205"/>
                  </a:lnTo>
                  <a:lnTo>
                    <a:pt x="121204" y="144810"/>
                  </a:lnTo>
                  <a:lnTo>
                    <a:pt x="106505" y="152267"/>
                  </a:lnTo>
                  <a:lnTo>
                    <a:pt x="91676" y="152870"/>
                  </a:lnTo>
                  <a:lnTo>
                    <a:pt x="56286" y="146789"/>
                  </a:lnTo>
                  <a:lnTo>
                    <a:pt x="41839" y="138264"/>
                  </a:lnTo>
                  <a:lnTo>
                    <a:pt x="23423" y="117181"/>
                  </a:lnTo>
                  <a:lnTo>
                    <a:pt x="21678" y="103145"/>
                  </a:lnTo>
                  <a:lnTo>
                    <a:pt x="22323" y="94957"/>
                  </a:lnTo>
                  <a:lnTo>
                    <a:pt x="38088" y="62178"/>
                  </a:lnTo>
                  <a:lnTo>
                    <a:pt x="45046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5506"/>
            <p:cNvSpPr/>
            <p:nvPr/>
          </p:nvSpPr>
          <p:spPr bwMode="auto">
            <a:xfrm>
              <a:off x="4293394" y="1964825"/>
              <a:ext cx="92870" cy="287440"/>
            </a:xfrm>
            <a:custGeom>
              <a:avLst/>
              <a:gdLst/>
              <a:ahLst/>
              <a:cxnLst/>
              <a:rect l="0" t="0" r="0" b="0"/>
              <a:pathLst>
                <a:path w="92870" h="287440">
                  <a:moveTo>
                    <a:pt x="92869" y="6850"/>
                  </a:moveTo>
                  <a:lnTo>
                    <a:pt x="89076" y="3058"/>
                  </a:lnTo>
                  <a:lnTo>
                    <a:pt x="85098" y="1196"/>
                  </a:lnTo>
                  <a:lnTo>
                    <a:pt x="76076" y="0"/>
                  </a:lnTo>
                  <a:lnTo>
                    <a:pt x="71382" y="1954"/>
                  </a:lnTo>
                  <a:lnTo>
                    <a:pt x="69020" y="3586"/>
                  </a:lnTo>
                  <a:lnTo>
                    <a:pt x="66394" y="11749"/>
                  </a:lnTo>
                  <a:lnTo>
                    <a:pt x="64709" y="40185"/>
                  </a:lnTo>
                  <a:lnTo>
                    <a:pt x="64416" y="70878"/>
                  </a:lnTo>
                  <a:lnTo>
                    <a:pt x="64348" y="95632"/>
                  </a:lnTo>
                  <a:lnTo>
                    <a:pt x="64318" y="122509"/>
                  </a:lnTo>
                  <a:lnTo>
                    <a:pt x="64304" y="150329"/>
                  </a:lnTo>
                  <a:lnTo>
                    <a:pt x="64298" y="176452"/>
                  </a:lnTo>
                  <a:lnTo>
                    <a:pt x="64295" y="201291"/>
                  </a:lnTo>
                  <a:lnTo>
                    <a:pt x="64294" y="236000"/>
                  </a:lnTo>
                  <a:lnTo>
                    <a:pt x="64294" y="267750"/>
                  </a:lnTo>
                  <a:lnTo>
                    <a:pt x="64294" y="287439"/>
                  </a:lnTo>
                  <a:lnTo>
                    <a:pt x="64294" y="286778"/>
                  </a:lnTo>
                  <a:lnTo>
                    <a:pt x="46405" y="254667"/>
                  </a:lnTo>
                  <a:lnTo>
                    <a:pt x="31389" y="228532"/>
                  </a:lnTo>
                  <a:lnTo>
                    <a:pt x="0" y="185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5507"/>
            <p:cNvSpPr/>
            <p:nvPr/>
          </p:nvSpPr>
          <p:spPr bwMode="auto">
            <a:xfrm>
              <a:off x="4200525" y="2064544"/>
              <a:ext cx="257176" cy="50007"/>
            </a:xfrm>
            <a:custGeom>
              <a:avLst/>
              <a:gdLst/>
              <a:ahLst/>
              <a:cxnLst/>
              <a:rect l="0" t="0" r="0" b="0"/>
              <a:pathLst>
                <a:path w="257176" h="50007">
                  <a:moveTo>
                    <a:pt x="0" y="0"/>
                  </a:moveTo>
                  <a:lnTo>
                    <a:pt x="6497" y="5703"/>
                  </a:lnTo>
                  <a:lnTo>
                    <a:pt x="13735" y="9943"/>
                  </a:lnTo>
                  <a:lnTo>
                    <a:pt x="42724" y="14223"/>
                  </a:lnTo>
                  <a:lnTo>
                    <a:pt x="70515" y="19736"/>
                  </a:lnTo>
                  <a:lnTo>
                    <a:pt x="104325" y="26397"/>
                  </a:lnTo>
                  <a:lnTo>
                    <a:pt x="130504" y="31046"/>
                  </a:lnTo>
                  <a:lnTo>
                    <a:pt x="155898" y="35759"/>
                  </a:lnTo>
                  <a:lnTo>
                    <a:pt x="180413" y="39705"/>
                  </a:lnTo>
                  <a:lnTo>
                    <a:pt x="214146" y="42721"/>
                  </a:lnTo>
                  <a:lnTo>
                    <a:pt x="246374" y="48890"/>
                  </a:lnTo>
                  <a:lnTo>
                    <a:pt x="25717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5508"/>
            <p:cNvSpPr/>
            <p:nvPr/>
          </p:nvSpPr>
          <p:spPr bwMode="auto">
            <a:xfrm>
              <a:off x="4423796" y="1969791"/>
              <a:ext cx="427255" cy="369618"/>
            </a:xfrm>
            <a:custGeom>
              <a:avLst/>
              <a:gdLst/>
              <a:ahLst/>
              <a:cxnLst/>
              <a:rect l="0" t="0" r="0" b="0"/>
              <a:pathLst>
                <a:path w="427255" h="369618">
                  <a:moveTo>
                    <a:pt x="62479" y="137615"/>
                  </a:moveTo>
                  <a:lnTo>
                    <a:pt x="62479" y="143766"/>
                  </a:lnTo>
                  <a:lnTo>
                    <a:pt x="44591" y="174774"/>
                  </a:lnTo>
                  <a:lnTo>
                    <a:pt x="21837" y="209242"/>
                  </a:lnTo>
                  <a:lnTo>
                    <a:pt x="8619" y="241781"/>
                  </a:lnTo>
                  <a:lnTo>
                    <a:pt x="482" y="265142"/>
                  </a:lnTo>
                  <a:lnTo>
                    <a:pt x="0" y="274462"/>
                  </a:lnTo>
                  <a:lnTo>
                    <a:pt x="4470" y="285743"/>
                  </a:lnTo>
                  <a:lnTo>
                    <a:pt x="9181" y="284677"/>
                  </a:lnTo>
                  <a:lnTo>
                    <a:pt x="28932" y="273733"/>
                  </a:lnTo>
                  <a:lnTo>
                    <a:pt x="57111" y="243882"/>
                  </a:lnTo>
                  <a:lnTo>
                    <a:pt x="80469" y="212229"/>
                  </a:lnTo>
                  <a:lnTo>
                    <a:pt x="95502" y="184770"/>
                  </a:lnTo>
                  <a:lnTo>
                    <a:pt x="109700" y="149558"/>
                  </a:lnTo>
                  <a:lnTo>
                    <a:pt x="111247" y="143717"/>
                  </a:lnTo>
                  <a:lnTo>
                    <a:pt x="111660" y="143270"/>
                  </a:lnTo>
                  <a:lnTo>
                    <a:pt x="111935" y="143767"/>
                  </a:lnTo>
                  <a:lnTo>
                    <a:pt x="105879" y="156763"/>
                  </a:lnTo>
                  <a:lnTo>
                    <a:pt x="92336" y="183555"/>
                  </a:lnTo>
                  <a:lnTo>
                    <a:pt x="81782" y="215393"/>
                  </a:lnTo>
                  <a:lnTo>
                    <a:pt x="69656" y="249693"/>
                  </a:lnTo>
                  <a:lnTo>
                    <a:pt x="67264" y="255196"/>
                  </a:lnTo>
                  <a:lnTo>
                    <a:pt x="66462" y="259659"/>
                  </a:lnTo>
                  <a:lnTo>
                    <a:pt x="67689" y="266734"/>
                  </a:lnTo>
                  <a:lnTo>
                    <a:pt x="69127" y="268938"/>
                  </a:lnTo>
                  <a:lnTo>
                    <a:pt x="70880" y="270408"/>
                  </a:lnTo>
                  <a:lnTo>
                    <a:pt x="72842" y="271387"/>
                  </a:lnTo>
                  <a:lnTo>
                    <a:pt x="75738" y="270453"/>
                  </a:lnTo>
                  <a:lnTo>
                    <a:pt x="110250" y="239710"/>
                  </a:lnTo>
                  <a:lnTo>
                    <a:pt x="133935" y="208386"/>
                  </a:lnTo>
                  <a:lnTo>
                    <a:pt x="151234" y="175627"/>
                  </a:lnTo>
                  <a:lnTo>
                    <a:pt x="153520" y="170385"/>
                  </a:lnTo>
                  <a:lnTo>
                    <a:pt x="154129" y="169780"/>
                  </a:lnTo>
                  <a:lnTo>
                    <a:pt x="154535" y="170171"/>
                  </a:lnTo>
                  <a:lnTo>
                    <a:pt x="154806" y="171225"/>
                  </a:lnTo>
                  <a:lnTo>
                    <a:pt x="143131" y="202490"/>
                  </a:lnTo>
                  <a:lnTo>
                    <a:pt x="126755" y="237522"/>
                  </a:lnTo>
                  <a:lnTo>
                    <a:pt x="124379" y="242320"/>
                  </a:lnTo>
                  <a:lnTo>
                    <a:pt x="123590" y="246312"/>
                  </a:lnTo>
                  <a:lnTo>
                    <a:pt x="123857" y="249767"/>
                  </a:lnTo>
                  <a:lnTo>
                    <a:pt x="124829" y="252865"/>
                  </a:lnTo>
                  <a:lnTo>
                    <a:pt x="126271" y="254929"/>
                  </a:lnTo>
                  <a:lnTo>
                    <a:pt x="128025" y="256306"/>
                  </a:lnTo>
                  <a:lnTo>
                    <a:pt x="129989" y="257224"/>
                  </a:lnTo>
                  <a:lnTo>
                    <a:pt x="140338" y="258515"/>
                  </a:lnTo>
                  <a:lnTo>
                    <a:pt x="148941" y="254584"/>
                  </a:lnTo>
                  <a:lnTo>
                    <a:pt x="181585" y="225460"/>
                  </a:lnTo>
                  <a:lnTo>
                    <a:pt x="206328" y="200916"/>
                  </a:lnTo>
                  <a:lnTo>
                    <a:pt x="209178" y="199660"/>
                  </a:lnTo>
                  <a:lnTo>
                    <a:pt x="211872" y="199616"/>
                  </a:lnTo>
                  <a:lnTo>
                    <a:pt x="214462" y="200380"/>
                  </a:lnTo>
                  <a:lnTo>
                    <a:pt x="216189" y="202477"/>
                  </a:lnTo>
                  <a:lnTo>
                    <a:pt x="218107" y="209041"/>
                  </a:lnTo>
                  <a:lnTo>
                    <a:pt x="216843" y="217250"/>
                  </a:lnTo>
                  <a:lnTo>
                    <a:pt x="213785" y="230796"/>
                  </a:lnTo>
                  <a:lnTo>
                    <a:pt x="210763" y="244864"/>
                  </a:lnTo>
                  <a:lnTo>
                    <a:pt x="206423" y="260048"/>
                  </a:lnTo>
                  <a:lnTo>
                    <a:pt x="206860" y="262893"/>
                  </a:lnTo>
                  <a:lnTo>
                    <a:pt x="209463" y="268171"/>
                  </a:lnTo>
                  <a:lnTo>
                    <a:pt x="211268" y="269896"/>
                  </a:lnTo>
                  <a:lnTo>
                    <a:pt x="215391" y="271813"/>
                  </a:lnTo>
                  <a:lnTo>
                    <a:pt x="225967" y="272892"/>
                  </a:lnTo>
                  <a:lnTo>
                    <a:pt x="234624" y="268911"/>
                  </a:lnTo>
                  <a:lnTo>
                    <a:pt x="262742" y="247362"/>
                  </a:lnTo>
                  <a:lnTo>
                    <a:pt x="285629" y="214827"/>
                  </a:lnTo>
                  <a:lnTo>
                    <a:pt x="303751" y="185099"/>
                  </a:lnTo>
                  <a:lnTo>
                    <a:pt x="321292" y="151155"/>
                  </a:lnTo>
                  <a:lnTo>
                    <a:pt x="333876" y="126964"/>
                  </a:lnTo>
                  <a:lnTo>
                    <a:pt x="344760" y="100338"/>
                  </a:lnTo>
                  <a:lnTo>
                    <a:pt x="359813" y="66157"/>
                  </a:lnTo>
                  <a:lnTo>
                    <a:pt x="370535" y="35921"/>
                  </a:lnTo>
                  <a:lnTo>
                    <a:pt x="376254" y="1812"/>
                  </a:lnTo>
                  <a:lnTo>
                    <a:pt x="375643" y="248"/>
                  </a:lnTo>
                  <a:lnTo>
                    <a:pt x="374443" y="0"/>
                  </a:lnTo>
                  <a:lnTo>
                    <a:pt x="372849" y="628"/>
                  </a:lnTo>
                  <a:lnTo>
                    <a:pt x="352422" y="32802"/>
                  </a:lnTo>
                  <a:lnTo>
                    <a:pt x="340567" y="52932"/>
                  </a:lnTo>
                  <a:lnTo>
                    <a:pt x="330007" y="80399"/>
                  </a:lnTo>
                  <a:lnTo>
                    <a:pt x="317905" y="111128"/>
                  </a:lnTo>
                  <a:lnTo>
                    <a:pt x="306177" y="143305"/>
                  </a:lnTo>
                  <a:lnTo>
                    <a:pt x="298318" y="176127"/>
                  </a:lnTo>
                  <a:lnTo>
                    <a:pt x="296413" y="209236"/>
                  </a:lnTo>
                  <a:lnTo>
                    <a:pt x="299006" y="241678"/>
                  </a:lnTo>
                  <a:lnTo>
                    <a:pt x="305450" y="271972"/>
                  </a:lnTo>
                  <a:lnTo>
                    <a:pt x="315722" y="297077"/>
                  </a:lnTo>
                  <a:lnTo>
                    <a:pt x="337010" y="329061"/>
                  </a:lnTo>
                  <a:lnTo>
                    <a:pt x="363426" y="354413"/>
                  </a:lnTo>
                  <a:lnTo>
                    <a:pt x="381177" y="364938"/>
                  </a:lnTo>
                  <a:lnTo>
                    <a:pt x="397004" y="369617"/>
                  </a:lnTo>
                  <a:lnTo>
                    <a:pt x="409859" y="369579"/>
                  </a:lnTo>
                  <a:lnTo>
                    <a:pt x="415509" y="368458"/>
                  </a:lnTo>
                  <a:lnTo>
                    <a:pt x="420070" y="365329"/>
                  </a:lnTo>
                  <a:lnTo>
                    <a:pt x="427254" y="355503"/>
                  </a:lnTo>
                  <a:lnTo>
                    <a:pt x="427106" y="347961"/>
                  </a:lnTo>
                  <a:lnTo>
                    <a:pt x="414727" y="317591"/>
                  </a:lnTo>
                  <a:lnTo>
                    <a:pt x="399744" y="292217"/>
                  </a:lnTo>
                  <a:lnTo>
                    <a:pt x="378268" y="260831"/>
                  </a:lnTo>
                  <a:lnTo>
                    <a:pt x="351261" y="226509"/>
                  </a:lnTo>
                  <a:lnTo>
                    <a:pt x="318091" y="192734"/>
                  </a:lnTo>
                  <a:lnTo>
                    <a:pt x="284299" y="163435"/>
                  </a:lnTo>
                  <a:lnTo>
                    <a:pt x="250759" y="138772"/>
                  </a:lnTo>
                  <a:lnTo>
                    <a:pt x="217332" y="119873"/>
                  </a:lnTo>
                  <a:lnTo>
                    <a:pt x="190305" y="112003"/>
                  </a:lnTo>
                  <a:lnTo>
                    <a:pt x="163589" y="112035"/>
                  </a:lnTo>
                  <a:lnTo>
                    <a:pt x="158460" y="113418"/>
                  </a:lnTo>
                  <a:lnTo>
                    <a:pt x="156629" y="115927"/>
                  </a:lnTo>
                  <a:lnTo>
                    <a:pt x="156996" y="119188"/>
                  </a:lnTo>
                  <a:lnTo>
                    <a:pt x="158828" y="122949"/>
                  </a:lnTo>
                  <a:lnTo>
                    <a:pt x="180368" y="135827"/>
                  </a:lnTo>
                  <a:lnTo>
                    <a:pt x="205097" y="145023"/>
                  </a:lnTo>
                  <a:lnTo>
                    <a:pt x="235402" y="154401"/>
                  </a:lnTo>
                  <a:lnTo>
                    <a:pt x="270038" y="163861"/>
                  </a:lnTo>
                  <a:lnTo>
                    <a:pt x="288164" y="167019"/>
                  </a:lnTo>
                  <a:lnTo>
                    <a:pt x="306598" y="169124"/>
                  </a:lnTo>
                  <a:lnTo>
                    <a:pt x="325238" y="170527"/>
                  </a:lnTo>
                  <a:lnTo>
                    <a:pt x="344014" y="170669"/>
                  </a:lnTo>
                  <a:lnTo>
                    <a:pt x="362882" y="169970"/>
                  </a:lnTo>
                  <a:lnTo>
                    <a:pt x="394429" y="167870"/>
                  </a:lnTo>
                  <a:lnTo>
                    <a:pt x="419667" y="1661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5509"/>
            <p:cNvSpPr/>
            <p:nvPr/>
          </p:nvSpPr>
          <p:spPr bwMode="auto">
            <a:xfrm>
              <a:off x="5222081" y="2057400"/>
              <a:ext cx="42466" cy="162414"/>
            </a:xfrm>
            <a:custGeom>
              <a:avLst/>
              <a:gdLst/>
              <a:ahLst/>
              <a:cxnLst/>
              <a:rect l="0" t="0" r="0" b="0"/>
              <a:pathLst>
                <a:path w="42466" h="162414">
                  <a:moveTo>
                    <a:pt x="0" y="0"/>
                  </a:moveTo>
                  <a:lnTo>
                    <a:pt x="794" y="25629"/>
                  </a:lnTo>
                  <a:lnTo>
                    <a:pt x="7771" y="52952"/>
                  </a:lnTo>
                  <a:lnTo>
                    <a:pt x="13001" y="84896"/>
                  </a:lnTo>
                  <a:lnTo>
                    <a:pt x="23852" y="118252"/>
                  </a:lnTo>
                  <a:lnTo>
                    <a:pt x="31746" y="146903"/>
                  </a:lnTo>
                  <a:lnTo>
                    <a:pt x="41521" y="162413"/>
                  </a:lnTo>
                  <a:lnTo>
                    <a:pt x="41968" y="162250"/>
                  </a:lnTo>
                  <a:lnTo>
                    <a:pt x="42465" y="159953"/>
                  </a:lnTo>
                  <a:lnTo>
                    <a:pt x="38453" y="156286"/>
                  </a:lnTo>
                  <a:lnTo>
                    <a:pt x="28575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5510"/>
            <p:cNvSpPr/>
            <p:nvPr/>
          </p:nvSpPr>
          <p:spPr bwMode="auto">
            <a:xfrm>
              <a:off x="5043488" y="2185988"/>
              <a:ext cx="328613" cy="49894"/>
            </a:xfrm>
            <a:custGeom>
              <a:avLst/>
              <a:gdLst/>
              <a:ahLst/>
              <a:cxnLst/>
              <a:rect l="0" t="0" r="0" b="0"/>
              <a:pathLst>
                <a:path w="328613" h="49894">
                  <a:moveTo>
                    <a:pt x="0" y="35718"/>
                  </a:moveTo>
                  <a:lnTo>
                    <a:pt x="19885" y="45661"/>
                  </a:lnTo>
                  <a:lnTo>
                    <a:pt x="44962" y="48718"/>
                  </a:lnTo>
                  <a:lnTo>
                    <a:pt x="70518" y="49434"/>
                  </a:lnTo>
                  <a:lnTo>
                    <a:pt x="101191" y="49752"/>
                  </a:lnTo>
                  <a:lnTo>
                    <a:pt x="135990" y="49893"/>
                  </a:lnTo>
                  <a:lnTo>
                    <a:pt x="170507" y="47839"/>
                  </a:lnTo>
                  <a:lnTo>
                    <a:pt x="203574" y="44280"/>
                  </a:lnTo>
                  <a:lnTo>
                    <a:pt x="234146" y="40053"/>
                  </a:lnTo>
                  <a:lnTo>
                    <a:pt x="259375" y="35528"/>
                  </a:lnTo>
                  <a:lnTo>
                    <a:pt x="291429" y="26401"/>
                  </a:lnTo>
                  <a:lnTo>
                    <a:pt x="308911" y="18084"/>
                  </a:lnTo>
                  <a:lnTo>
                    <a:pt x="3286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5511"/>
            <p:cNvSpPr/>
            <p:nvPr/>
          </p:nvSpPr>
          <p:spPr bwMode="auto">
            <a:xfrm>
              <a:off x="5007769" y="2072180"/>
              <a:ext cx="335757" cy="28084"/>
            </a:xfrm>
            <a:custGeom>
              <a:avLst/>
              <a:gdLst/>
              <a:ahLst/>
              <a:cxnLst/>
              <a:rect l="0" t="0" r="0" b="0"/>
              <a:pathLst>
                <a:path w="335757" h="28084">
                  <a:moveTo>
                    <a:pt x="0" y="28083"/>
                  </a:moveTo>
                  <a:lnTo>
                    <a:pt x="3792" y="24290"/>
                  </a:lnTo>
                  <a:lnTo>
                    <a:pt x="9887" y="22428"/>
                  </a:lnTo>
                  <a:lnTo>
                    <a:pt x="43517" y="15432"/>
                  </a:lnTo>
                  <a:lnTo>
                    <a:pt x="77011" y="9606"/>
                  </a:lnTo>
                  <a:lnTo>
                    <a:pt x="105929" y="7964"/>
                  </a:lnTo>
                  <a:lnTo>
                    <a:pt x="135186" y="5118"/>
                  </a:lnTo>
                  <a:lnTo>
                    <a:pt x="164063" y="2001"/>
                  </a:lnTo>
                  <a:lnTo>
                    <a:pt x="192773" y="616"/>
                  </a:lnTo>
                  <a:lnTo>
                    <a:pt x="221408" y="0"/>
                  </a:lnTo>
                  <a:lnTo>
                    <a:pt x="248423" y="520"/>
                  </a:lnTo>
                  <a:lnTo>
                    <a:pt x="281481" y="5276"/>
                  </a:lnTo>
                  <a:lnTo>
                    <a:pt x="316863" y="13994"/>
                  </a:lnTo>
                  <a:lnTo>
                    <a:pt x="335756" y="209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5512"/>
            <p:cNvSpPr/>
            <p:nvPr/>
          </p:nvSpPr>
          <p:spPr bwMode="auto">
            <a:xfrm>
              <a:off x="5336381" y="2128838"/>
              <a:ext cx="171451" cy="169088"/>
            </a:xfrm>
            <a:custGeom>
              <a:avLst/>
              <a:gdLst/>
              <a:ahLst/>
              <a:cxnLst/>
              <a:rect l="0" t="0" r="0" b="0"/>
              <a:pathLst>
                <a:path w="171451" h="169088">
                  <a:moveTo>
                    <a:pt x="0" y="0"/>
                  </a:moveTo>
                  <a:lnTo>
                    <a:pt x="0" y="31332"/>
                  </a:lnTo>
                  <a:lnTo>
                    <a:pt x="0" y="63192"/>
                  </a:lnTo>
                  <a:lnTo>
                    <a:pt x="0" y="96443"/>
                  </a:lnTo>
                  <a:lnTo>
                    <a:pt x="0" y="124178"/>
                  </a:lnTo>
                  <a:lnTo>
                    <a:pt x="0" y="159492"/>
                  </a:lnTo>
                  <a:lnTo>
                    <a:pt x="0" y="163478"/>
                  </a:lnTo>
                  <a:lnTo>
                    <a:pt x="794" y="166135"/>
                  </a:lnTo>
                  <a:lnTo>
                    <a:pt x="2117" y="167906"/>
                  </a:lnTo>
                  <a:lnTo>
                    <a:pt x="3792" y="169087"/>
                  </a:lnTo>
                  <a:lnTo>
                    <a:pt x="5703" y="169081"/>
                  </a:lnTo>
                  <a:lnTo>
                    <a:pt x="9943" y="166957"/>
                  </a:lnTo>
                  <a:lnTo>
                    <a:pt x="16793" y="153714"/>
                  </a:lnTo>
                  <a:lnTo>
                    <a:pt x="26218" y="126319"/>
                  </a:lnTo>
                  <a:lnTo>
                    <a:pt x="34139" y="96341"/>
                  </a:lnTo>
                  <a:lnTo>
                    <a:pt x="46187" y="66998"/>
                  </a:lnTo>
                  <a:lnTo>
                    <a:pt x="64481" y="32872"/>
                  </a:lnTo>
                  <a:lnTo>
                    <a:pt x="73902" y="22547"/>
                  </a:lnTo>
                  <a:lnTo>
                    <a:pt x="83381" y="17958"/>
                  </a:lnTo>
                  <a:lnTo>
                    <a:pt x="87338" y="18322"/>
                  </a:lnTo>
                  <a:lnTo>
                    <a:pt x="90768" y="20152"/>
                  </a:lnTo>
                  <a:lnTo>
                    <a:pt x="93850" y="22959"/>
                  </a:lnTo>
                  <a:lnTo>
                    <a:pt x="97274" y="32429"/>
                  </a:lnTo>
                  <a:lnTo>
                    <a:pt x="99472" y="61703"/>
                  </a:lnTo>
                  <a:lnTo>
                    <a:pt x="103645" y="88750"/>
                  </a:lnTo>
                  <a:lnTo>
                    <a:pt x="106116" y="116871"/>
                  </a:lnTo>
                  <a:lnTo>
                    <a:pt x="107020" y="152327"/>
                  </a:lnTo>
                  <a:lnTo>
                    <a:pt x="107890" y="159775"/>
                  </a:lnTo>
                  <a:lnTo>
                    <a:pt x="110922" y="165732"/>
                  </a:lnTo>
                  <a:lnTo>
                    <a:pt x="112841" y="166844"/>
                  </a:lnTo>
                  <a:lnTo>
                    <a:pt x="114915" y="166792"/>
                  </a:lnTo>
                  <a:lnTo>
                    <a:pt x="117092" y="165963"/>
                  </a:lnTo>
                  <a:lnTo>
                    <a:pt x="127739" y="153420"/>
                  </a:lnTo>
                  <a:lnTo>
                    <a:pt x="144766" y="121351"/>
                  </a:lnTo>
                  <a:lnTo>
                    <a:pt x="154725" y="88255"/>
                  </a:lnTo>
                  <a:lnTo>
                    <a:pt x="165789" y="53401"/>
                  </a:lnTo>
                  <a:lnTo>
                    <a:pt x="171450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" name="SMARTInkShape-5513"/>
            <p:cNvSpPr/>
            <p:nvPr/>
          </p:nvSpPr>
          <p:spPr bwMode="auto">
            <a:xfrm>
              <a:off x="5518199" y="2007394"/>
              <a:ext cx="81961" cy="288260"/>
            </a:xfrm>
            <a:custGeom>
              <a:avLst/>
              <a:gdLst/>
              <a:ahLst/>
              <a:cxnLst/>
              <a:rect l="0" t="0" r="0" b="0"/>
              <a:pathLst>
                <a:path w="81961" h="288260">
                  <a:moveTo>
                    <a:pt x="11064" y="0"/>
                  </a:moveTo>
                  <a:lnTo>
                    <a:pt x="11064" y="3792"/>
                  </a:lnTo>
                  <a:lnTo>
                    <a:pt x="3788" y="37814"/>
                  </a:lnTo>
                  <a:lnTo>
                    <a:pt x="0" y="64826"/>
                  </a:lnTo>
                  <a:lnTo>
                    <a:pt x="1649" y="89137"/>
                  </a:lnTo>
                  <a:lnTo>
                    <a:pt x="5027" y="115816"/>
                  </a:lnTo>
                  <a:lnTo>
                    <a:pt x="9174" y="142755"/>
                  </a:lnTo>
                  <a:lnTo>
                    <a:pt x="13663" y="167957"/>
                  </a:lnTo>
                  <a:lnTo>
                    <a:pt x="20421" y="192387"/>
                  </a:lnTo>
                  <a:lnTo>
                    <a:pt x="33151" y="226337"/>
                  </a:lnTo>
                  <a:lnTo>
                    <a:pt x="46976" y="254388"/>
                  </a:lnTo>
                  <a:lnTo>
                    <a:pt x="56393" y="268636"/>
                  </a:lnTo>
                  <a:lnTo>
                    <a:pt x="76339" y="287132"/>
                  </a:lnTo>
                  <a:lnTo>
                    <a:pt x="78393" y="288259"/>
                  </a:lnTo>
                  <a:lnTo>
                    <a:pt x="79762" y="288216"/>
                  </a:lnTo>
                  <a:lnTo>
                    <a:pt x="80676" y="287394"/>
                  </a:lnTo>
                  <a:lnTo>
                    <a:pt x="81960" y="278652"/>
                  </a:lnTo>
                  <a:lnTo>
                    <a:pt x="70988" y="250070"/>
                  </a:lnTo>
                  <a:lnTo>
                    <a:pt x="56512" y="221556"/>
                  </a:lnTo>
                  <a:lnTo>
                    <a:pt x="35995" y="188413"/>
                  </a:lnTo>
                  <a:lnTo>
                    <a:pt x="25351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5514"/>
            <p:cNvSpPr/>
            <p:nvPr/>
          </p:nvSpPr>
          <p:spPr bwMode="auto">
            <a:xfrm>
              <a:off x="5407819" y="2078831"/>
              <a:ext cx="271463" cy="21214"/>
            </a:xfrm>
            <a:custGeom>
              <a:avLst/>
              <a:gdLst/>
              <a:ahLst/>
              <a:cxnLst/>
              <a:rect l="0" t="0" r="0" b="0"/>
              <a:pathLst>
                <a:path w="271463" h="21214">
                  <a:moveTo>
                    <a:pt x="0" y="0"/>
                  </a:moveTo>
                  <a:lnTo>
                    <a:pt x="3792" y="0"/>
                  </a:lnTo>
                  <a:lnTo>
                    <a:pt x="38113" y="9943"/>
                  </a:lnTo>
                  <a:lnTo>
                    <a:pt x="70471" y="13000"/>
                  </a:lnTo>
                  <a:lnTo>
                    <a:pt x="97730" y="15832"/>
                  </a:lnTo>
                  <a:lnTo>
                    <a:pt x="128367" y="18943"/>
                  </a:lnTo>
                  <a:lnTo>
                    <a:pt x="160504" y="20325"/>
                  </a:lnTo>
                  <a:lnTo>
                    <a:pt x="191191" y="20940"/>
                  </a:lnTo>
                  <a:lnTo>
                    <a:pt x="218324" y="21213"/>
                  </a:lnTo>
                  <a:lnTo>
                    <a:pt x="253028" y="19272"/>
                  </a:lnTo>
                  <a:lnTo>
                    <a:pt x="271462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5515"/>
            <p:cNvSpPr/>
            <p:nvPr/>
          </p:nvSpPr>
          <p:spPr bwMode="auto">
            <a:xfrm>
              <a:off x="5006573" y="1921669"/>
              <a:ext cx="386959" cy="431806"/>
            </a:xfrm>
            <a:custGeom>
              <a:avLst/>
              <a:gdLst/>
              <a:ahLst/>
              <a:cxnLst/>
              <a:rect l="0" t="0" r="0" b="0"/>
              <a:pathLst>
                <a:path w="386959" h="431806">
                  <a:moveTo>
                    <a:pt x="79777" y="0"/>
                  </a:moveTo>
                  <a:lnTo>
                    <a:pt x="69890" y="15542"/>
                  </a:lnTo>
                  <a:lnTo>
                    <a:pt x="49249" y="44962"/>
                  </a:lnTo>
                  <a:lnTo>
                    <a:pt x="36046" y="70519"/>
                  </a:lnTo>
                  <a:lnTo>
                    <a:pt x="23035" y="101191"/>
                  </a:lnTo>
                  <a:lnTo>
                    <a:pt x="11960" y="135991"/>
                  </a:lnTo>
                  <a:lnTo>
                    <a:pt x="7578" y="154954"/>
                  </a:lnTo>
                  <a:lnTo>
                    <a:pt x="3864" y="174740"/>
                  </a:lnTo>
                  <a:lnTo>
                    <a:pt x="593" y="195074"/>
                  </a:lnTo>
                  <a:lnTo>
                    <a:pt x="0" y="215775"/>
                  </a:lnTo>
                  <a:lnTo>
                    <a:pt x="1192" y="236718"/>
                  </a:lnTo>
                  <a:lnTo>
                    <a:pt x="3575" y="257825"/>
                  </a:lnTo>
                  <a:lnTo>
                    <a:pt x="9132" y="277452"/>
                  </a:lnTo>
                  <a:lnTo>
                    <a:pt x="16805" y="296093"/>
                  </a:lnTo>
                  <a:lnTo>
                    <a:pt x="37502" y="330828"/>
                  </a:lnTo>
                  <a:lnTo>
                    <a:pt x="65221" y="362141"/>
                  </a:lnTo>
                  <a:lnTo>
                    <a:pt x="100296" y="387699"/>
                  </a:lnTo>
                  <a:lnTo>
                    <a:pt x="119650" y="398960"/>
                  </a:lnTo>
                  <a:lnTo>
                    <a:pt x="141284" y="408054"/>
                  </a:lnTo>
                  <a:lnTo>
                    <a:pt x="164438" y="415705"/>
                  </a:lnTo>
                  <a:lnTo>
                    <a:pt x="188605" y="422393"/>
                  </a:lnTo>
                  <a:lnTo>
                    <a:pt x="213448" y="426851"/>
                  </a:lnTo>
                  <a:lnTo>
                    <a:pt x="238741" y="429824"/>
                  </a:lnTo>
                  <a:lnTo>
                    <a:pt x="264334" y="431805"/>
                  </a:lnTo>
                  <a:lnTo>
                    <a:pt x="289334" y="431539"/>
                  </a:lnTo>
                  <a:lnTo>
                    <a:pt x="313938" y="429774"/>
                  </a:lnTo>
                  <a:lnTo>
                    <a:pt x="338278" y="427009"/>
                  </a:lnTo>
                  <a:lnTo>
                    <a:pt x="386958" y="42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" name="SMARTInkShape-5516"/>
            <p:cNvSpPr/>
            <p:nvPr/>
          </p:nvSpPr>
          <p:spPr bwMode="auto">
            <a:xfrm>
              <a:off x="5736431" y="1950244"/>
              <a:ext cx="123330" cy="414338"/>
            </a:xfrm>
            <a:custGeom>
              <a:avLst/>
              <a:gdLst/>
              <a:ahLst/>
              <a:cxnLst/>
              <a:rect l="0" t="0" r="0" b="0"/>
              <a:pathLst>
                <a:path w="123330" h="414338">
                  <a:moveTo>
                    <a:pt x="0" y="0"/>
                  </a:moveTo>
                  <a:lnTo>
                    <a:pt x="12994" y="11406"/>
                  </a:lnTo>
                  <a:lnTo>
                    <a:pt x="46606" y="35296"/>
                  </a:lnTo>
                  <a:lnTo>
                    <a:pt x="77574" y="68402"/>
                  </a:lnTo>
                  <a:lnTo>
                    <a:pt x="95596" y="95488"/>
                  </a:lnTo>
                  <a:lnTo>
                    <a:pt x="108897" y="126047"/>
                  </a:lnTo>
                  <a:lnTo>
                    <a:pt x="113874" y="143563"/>
                  </a:lnTo>
                  <a:lnTo>
                    <a:pt x="117985" y="162383"/>
                  </a:lnTo>
                  <a:lnTo>
                    <a:pt x="121519" y="182074"/>
                  </a:lnTo>
                  <a:lnTo>
                    <a:pt x="123082" y="201552"/>
                  </a:lnTo>
                  <a:lnTo>
                    <a:pt x="123329" y="220886"/>
                  </a:lnTo>
                  <a:lnTo>
                    <a:pt x="122701" y="240126"/>
                  </a:lnTo>
                  <a:lnTo>
                    <a:pt x="120694" y="259303"/>
                  </a:lnTo>
                  <a:lnTo>
                    <a:pt x="117769" y="278437"/>
                  </a:lnTo>
                  <a:lnTo>
                    <a:pt x="114232" y="297544"/>
                  </a:lnTo>
                  <a:lnTo>
                    <a:pt x="103951" y="331473"/>
                  </a:lnTo>
                  <a:lnTo>
                    <a:pt x="91444" y="360840"/>
                  </a:lnTo>
                  <a:lnTo>
                    <a:pt x="71016" y="392842"/>
                  </a:lnTo>
                  <a:lnTo>
                    <a:pt x="42863" y="4143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6" name="SMARTInkShape-5517"/>
          <p:cNvSpPr/>
          <p:nvPr/>
        </p:nvSpPr>
        <p:spPr bwMode="auto">
          <a:xfrm>
            <a:off x="907256" y="2664619"/>
            <a:ext cx="1990382" cy="85726"/>
          </a:xfrm>
          <a:custGeom>
            <a:avLst/>
            <a:gdLst/>
            <a:ahLst/>
            <a:cxnLst/>
            <a:rect l="0" t="0" r="0" b="0"/>
            <a:pathLst>
              <a:path w="1990382" h="85726">
                <a:moveTo>
                  <a:pt x="0" y="0"/>
                </a:moveTo>
                <a:lnTo>
                  <a:pt x="32716" y="0"/>
                </a:lnTo>
                <a:lnTo>
                  <a:pt x="60085" y="0"/>
                </a:lnTo>
                <a:lnTo>
                  <a:pt x="86595" y="0"/>
                </a:lnTo>
                <a:lnTo>
                  <a:pt x="116675" y="0"/>
                </a:lnTo>
                <a:lnTo>
                  <a:pt x="139962" y="0"/>
                </a:lnTo>
                <a:lnTo>
                  <a:pt x="166187" y="0"/>
                </a:lnTo>
                <a:lnTo>
                  <a:pt x="193717" y="0"/>
                </a:lnTo>
                <a:lnTo>
                  <a:pt x="222622" y="0"/>
                </a:lnTo>
                <a:lnTo>
                  <a:pt x="253989" y="0"/>
                </a:lnTo>
                <a:lnTo>
                  <a:pt x="288567" y="2116"/>
                </a:lnTo>
                <a:lnTo>
                  <a:pt x="306678" y="3792"/>
                </a:lnTo>
                <a:lnTo>
                  <a:pt x="325896" y="4909"/>
                </a:lnTo>
                <a:lnTo>
                  <a:pt x="345852" y="5654"/>
                </a:lnTo>
                <a:lnTo>
                  <a:pt x="366299" y="6151"/>
                </a:lnTo>
                <a:lnTo>
                  <a:pt x="387074" y="7275"/>
                </a:lnTo>
                <a:lnTo>
                  <a:pt x="408069" y="8819"/>
                </a:lnTo>
                <a:lnTo>
                  <a:pt x="429208" y="10642"/>
                </a:lnTo>
                <a:lnTo>
                  <a:pt x="452033" y="12651"/>
                </a:lnTo>
                <a:lnTo>
                  <a:pt x="475980" y="14783"/>
                </a:lnTo>
                <a:lnTo>
                  <a:pt x="500676" y="16999"/>
                </a:lnTo>
                <a:lnTo>
                  <a:pt x="525872" y="19270"/>
                </a:lnTo>
                <a:lnTo>
                  <a:pt x="551400" y="21578"/>
                </a:lnTo>
                <a:lnTo>
                  <a:pt x="577150" y="23910"/>
                </a:lnTo>
                <a:lnTo>
                  <a:pt x="603842" y="26259"/>
                </a:lnTo>
                <a:lnTo>
                  <a:pt x="631161" y="28618"/>
                </a:lnTo>
                <a:lnTo>
                  <a:pt x="658899" y="30985"/>
                </a:lnTo>
                <a:lnTo>
                  <a:pt x="687710" y="32563"/>
                </a:lnTo>
                <a:lnTo>
                  <a:pt x="717236" y="33615"/>
                </a:lnTo>
                <a:lnTo>
                  <a:pt x="747239" y="34316"/>
                </a:lnTo>
                <a:lnTo>
                  <a:pt x="779147" y="34783"/>
                </a:lnTo>
                <a:lnTo>
                  <a:pt x="812325" y="35095"/>
                </a:lnTo>
                <a:lnTo>
                  <a:pt x="846350" y="35303"/>
                </a:lnTo>
                <a:lnTo>
                  <a:pt x="881733" y="35441"/>
                </a:lnTo>
                <a:lnTo>
                  <a:pt x="918022" y="35534"/>
                </a:lnTo>
                <a:lnTo>
                  <a:pt x="954915" y="35595"/>
                </a:lnTo>
                <a:lnTo>
                  <a:pt x="992210" y="34843"/>
                </a:lnTo>
                <a:lnTo>
                  <a:pt x="1029773" y="33547"/>
                </a:lnTo>
                <a:lnTo>
                  <a:pt x="1067516" y="31890"/>
                </a:lnTo>
                <a:lnTo>
                  <a:pt x="1105377" y="29991"/>
                </a:lnTo>
                <a:lnTo>
                  <a:pt x="1143318" y="27931"/>
                </a:lnTo>
                <a:lnTo>
                  <a:pt x="1181312" y="25764"/>
                </a:lnTo>
                <a:lnTo>
                  <a:pt x="1220135" y="24320"/>
                </a:lnTo>
                <a:lnTo>
                  <a:pt x="1259511" y="23357"/>
                </a:lnTo>
                <a:lnTo>
                  <a:pt x="1299255" y="22715"/>
                </a:lnTo>
                <a:lnTo>
                  <a:pt x="1337658" y="21493"/>
                </a:lnTo>
                <a:lnTo>
                  <a:pt x="1375166" y="19885"/>
                </a:lnTo>
                <a:lnTo>
                  <a:pt x="1412077" y="18019"/>
                </a:lnTo>
                <a:lnTo>
                  <a:pt x="1449385" y="16775"/>
                </a:lnTo>
                <a:lnTo>
                  <a:pt x="1486957" y="15946"/>
                </a:lnTo>
                <a:lnTo>
                  <a:pt x="1524704" y="15393"/>
                </a:lnTo>
                <a:lnTo>
                  <a:pt x="1560982" y="14231"/>
                </a:lnTo>
                <a:lnTo>
                  <a:pt x="1596280" y="12662"/>
                </a:lnTo>
                <a:lnTo>
                  <a:pt x="1630924" y="10822"/>
                </a:lnTo>
                <a:lnTo>
                  <a:pt x="1664339" y="10390"/>
                </a:lnTo>
                <a:lnTo>
                  <a:pt x="1696934" y="10895"/>
                </a:lnTo>
                <a:lnTo>
                  <a:pt x="1728983" y="12026"/>
                </a:lnTo>
                <a:lnTo>
                  <a:pt x="1758287" y="13573"/>
                </a:lnTo>
                <a:lnTo>
                  <a:pt x="1785760" y="15399"/>
                </a:lnTo>
                <a:lnTo>
                  <a:pt x="1812013" y="17410"/>
                </a:lnTo>
                <a:lnTo>
                  <a:pt x="1835865" y="19544"/>
                </a:lnTo>
                <a:lnTo>
                  <a:pt x="1858116" y="21760"/>
                </a:lnTo>
                <a:lnTo>
                  <a:pt x="1879301" y="24032"/>
                </a:lnTo>
                <a:lnTo>
                  <a:pt x="1898186" y="27134"/>
                </a:lnTo>
                <a:lnTo>
                  <a:pt x="1931870" y="34813"/>
                </a:lnTo>
                <a:lnTo>
                  <a:pt x="1966231" y="48062"/>
                </a:lnTo>
                <a:lnTo>
                  <a:pt x="1979310" y="57344"/>
                </a:lnTo>
                <a:lnTo>
                  <a:pt x="1986975" y="66761"/>
                </a:lnTo>
                <a:lnTo>
                  <a:pt x="1990381" y="76238"/>
                </a:lnTo>
                <a:lnTo>
                  <a:pt x="1989702" y="79400"/>
                </a:lnTo>
                <a:lnTo>
                  <a:pt x="1987662" y="81508"/>
                </a:lnTo>
                <a:lnTo>
                  <a:pt x="1978819" y="8572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5" name="SMARTInkShape-Group1052"/>
          <p:cNvGrpSpPr/>
          <p:nvPr/>
        </p:nvGrpSpPr>
        <p:grpSpPr>
          <a:xfrm>
            <a:off x="3135785" y="3372291"/>
            <a:ext cx="3660140" cy="533821"/>
            <a:chOff x="3135785" y="3372291"/>
            <a:chExt cx="3660140" cy="533821"/>
          </a:xfrm>
        </p:grpSpPr>
        <p:sp>
          <p:nvSpPr>
            <p:cNvPr id="57" name="SMARTInkShape-5518"/>
            <p:cNvSpPr/>
            <p:nvPr/>
          </p:nvSpPr>
          <p:spPr bwMode="auto">
            <a:xfrm>
              <a:off x="5896331" y="3372291"/>
              <a:ext cx="899594" cy="525776"/>
            </a:xfrm>
            <a:custGeom>
              <a:avLst/>
              <a:gdLst/>
              <a:ahLst/>
              <a:cxnLst/>
              <a:rect l="0" t="0" r="0" b="0"/>
              <a:pathLst>
                <a:path w="899594" h="525776">
                  <a:moveTo>
                    <a:pt x="147282" y="92428"/>
                  </a:moveTo>
                  <a:lnTo>
                    <a:pt x="141578" y="98925"/>
                  </a:lnTo>
                  <a:lnTo>
                    <a:pt x="135097" y="111903"/>
                  </a:lnTo>
                  <a:lnTo>
                    <a:pt x="123679" y="143929"/>
                  </a:lnTo>
                  <a:lnTo>
                    <a:pt x="113036" y="175685"/>
                  </a:lnTo>
                  <a:lnTo>
                    <a:pt x="108249" y="201662"/>
                  </a:lnTo>
                  <a:lnTo>
                    <a:pt x="106121" y="229083"/>
                  </a:lnTo>
                  <a:lnTo>
                    <a:pt x="105176" y="255028"/>
                  </a:lnTo>
                  <a:lnTo>
                    <a:pt x="104755" y="279788"/>
                  </a:lnTo>
                  <a:lnTo>
                    <a:pt x="104518" y="315247"/>
                  </a:lnTo>
                  <a:lnTo>
                    <a:pt x="105242" y="345420"/>
                  </a:lnTo>
                  <a:lnTo>
                    <a:pt x="110903" y="379898"/>
                  </a:lnTo>
                  <a:lnTo>
                    <a:pt x="111270" y="382911"/>
                  </a:lnTo>
                  <a:lnTo>
                    <a:pt x="110574" y="382921"/>
                  </a:lnTo>
                  <a:lnTo>
                    <a:pt x="107684" y="380815"/>
                  </a:lnTo>
                  <a:lnTo>
                    <a:pt x="94961" y="350979"/>
                  </a:lnTo>
                  <a:lnTo>
                    <a:pt x="80186" y="317202"/>
                  </a:lnTo>
                  <a:lnTo>
                    <a:pt x="68248" y="289165"/>
                  </a:lnTo>
                  <a:lnTo>
                    <a:pt x="57651" y="255538"/>
                  </a:lnTo>
                  <a:lnTo>
                    <a:pt x="47650" y="221542"/>
                  </a:lnTo>
                  <a:lnTo>
                    <a:pt x="38708" y="187912"/>
                  </a:lnTo>
                  <a:lnTo>
                    <a:pt x="32087" y="154444"/>
                  </a:lnTo>
                  <a:lnTo>
                    <a:pt x="24381" y="125282"/>
                  </a:lnTo>
                  <a:lnTo>
                    <a:pt x="15666" y="99886"/>
                  </a:lnTo>
                  <a:lnTo>
                    <a:pt x="3421" y="69326"/>
                  </a:lnTo>
                  <a:lnTo>
                    <a:pt x="0" y="55437"/>
                  </a:lnTo>
                  <a:lnTo>
                    <a:pt x="675" y="51098"/>
                  </a:lnTo>
                  <a:lnTo>
                    <a:pt x="2712" y="48206"/>
                  </a:lnTo>
                  <a:lnTo>
                    <a:pt x="5658" y="46278"/>
                  </a:lnTo>
                  <a:lnTo>
                    <a:pt x="34787" y="43183"/>
                  </a:lnTo>
                  <a:lnTo>
                    <a:pt x="58390" y="42760"/>
                  </a:lnTo>
                  <a:lnTo>
                    <a:pt x="91105" y="42572"/>
                  </a:lnTo>
                  <a:lnTo>
                    <a:pt x="109831" y="42522"/>
                  </a:lnTo>
                  <a:lnTo>
                    <a:pt x="130252" y="42488"/>
                  </a:lnTo>
                  <a:lnTo>
                    <a:pt x="151803" y="42466"/>
                  </a:lnTo>
                  <a:lnTo>
                    <a:pt x="174109" y="42451"/>
                  </a:lnTo>
                  <a:lnTo>
                    <a:pt x="197710" y="43235"/>
                  </a:lnTo>
                  <a:lnTo>
                    <a:pt x="222175" y="44551"/>
                  </a:lnTo>
                  <a:lnTo>
                    <a:pt x="247217" y="46222"/>
                  </a:lnTo>
                  <a:lnTo>
                    <a:pt x="273437" y="47337"/>
                  </a:lnTo>
                  <a:lnTo>
                    <a:pt x="300441" y="48080"/>
                  </a:lnTo>
                  <a:lnTo>
                    <a:pt x="327969" y="48575"/>
                  </a:lnTo>
                  <a:lnTo>
                    <a:pt x="355846" y="48111"/>
                  </a:lnTo>
                  <a:lnTo>
                    <a:pt x="383956" y="47008"/>
                  </a:lnTo>
                  <a:lnTo>
                    <a:pt x="412220" y="45479"/>
                  </a:lnTo>
                  <a:lnTo>
                    <a:pt x="440588" y="43666"/>
                  </a:lnTo>
                  <a:lnTo>
                    <a:pt x="469026" y="41664"/>
                  </a:lnTo>
                  <a:lnTo>
                    <a:pt x="497509" y="39535"/>
                  </a:lnTo>
                  <a:lnTo>
                    <a:pt x="523641" y="38116"/>
                  </a:lnTo>
                  <a:lnTo>
                    <a:pt x="548207" y="37170"/>
                  </a:lnTo>
                  <a:lnTo>
                    <a:pt x="571728" y="36539"/>
                  </a:lnTo>
                  <a:lnTo>
                    <a:pt x="593758" y="35325"/>
                  </a:lnTo>
                  <a:lnTo>
                    <a:pt x="614795" y="33722"/>
                  </a:lnTo>
                  <a:lnTo>
                    <a:pt x="635170" y="31859"/>
                  </a:lnTo>
                  <a:lnTo>
                    <a:pt x="668392" y="25556"/>
                  </a:lnTo>
                  <a:lnTo>
                    <a:pt x="695592" y="18257"/>
                  </a:lnTo>
                  <a:lnTo>
                    <a:pt x="726375" y="9686"/>
                  </a:lnTo>
                  <a:lnTo>
                    <a:pt x="746491" y="0"/>
                  </a:lnTo>
                  <a:lnTo>
                    <a:pt x="741589" y="15159"/>
                  </a:lnTo>
                  <a:lnTo>
                    <a:pt x="736278" y="44329"/>
                  </a:lnTo>
                  <a:lnTo>
                    <a:pt x="741317" y="78987"/>
                  </a:lnTo>
                  <a:lnTo>
                    <a:pt x="749801" y="111199"/>
                  </a:lnTo>
                  <a:lnTo>
                    <a:pt x="758762" y="137283"/>
                  </a:lnTo>
                  <a:lnTo>
                    <a:pt x="770682" y="164751"/>
                  </a:lnTo>
                  <a:lnTo>
                    <a:pt x="781800" y="194951"/>
                  </a:lnTo>
                  <a:lnTo>
                    <a:pt x="792827" y="226893"/>
                  </a:lnTo>
                  <a:lnTo>
                    <a:pt x="805666" y="259611"/>
                  </a:lnTo>
                  <a:lnTo>
                    <a:pt x="821426" y="292673"/>
                  </a:lnTo>
                  <a:lnTo>
                    <a:pt x="838220" y="325888"/>
                  </a:lnTo>
                  <a:lnTo>
                    <a:pt x="853621" y="359171"/>
                  </a:lnTo>
                  <a:lnTo>
                    <a:pt x="866287" y="390368"/>
                  </a:lnTo>
                  <a:lnTo>
                    <a:pt x="877208" y="419314"/>
                  </a:lnTo>
                  <a:lnTo>
                    <a:pt x="887354" y="445409"/>
                  </a:lnTo>
                  <a:lnTo>
                    <a:pt x="898198" y="478619"/>
                  </a:lnTo>
                  <a:lnTo>
                    <a:pt x="899593" y="496637"/>
                  </a:lnTo>
                  <a:lnTo>
                    <a:pt x="898853" y="504776"/>
                  </a:lnTo>
                  <a:lnTo>
                    <a:pt x="893799" y="515935"/>
                  </a:lnTo>
                  <a:lnTo>
                    <a:pt x="890228" y="520022"/>
                  </a:lnTo>
                  <a:lnTo>
                    <a:pt x="877795" y="524563"/>
                  </a:lnTo>
                  <a:lnTo>
                    <a:pt x="870034" y="525775"/>
                  </a:lnTo>
                  <a:lnTo>
                    <a:pt x="844478" y="520770"/>
                  </a:lnTo>
                  <a:lnTo>
                    <a:pt x="810365" y="510608"/>
                  </a:lnTo>
                  <a:lnTo>
                    <a:pt x="790156" y="504565"/>
                  </a:lnTo>
                  <a:lnTo>
                    <a:pt x="768746" y="498155"/>
                  </a:lnTo>
                  <a:lnTo>
                    <a:pt x="744947" y="489912"/>
                  </a:lnTo>
                  <a:lnTo>
                    <a:pt x="719557" y="480449"/>
                  </a:lnTo>
                  <a:lnTo>
                    <a:pt x="693105" y="470171"/>
                  </a:lnTo>
                  <a:lnTo>
                    <a:pt x="665151" y="459350"/>
                  </a:lnTo>
                  <a:lnTo>
                    <a:pt x="636197" y="448168"/>
                  </a:lnTo>
                  <a:lnTo>
                    <a:pt x="606575" y="436744"/>
                  </a:lnTo>
                  <a:lnTo>
                    <a:pt x="577303" y="426747"/>
                  </a:lnTo>
                  <a:lnTo>
                    <a:pt x="548262" y="417701"/>
                  </a:lnTo>
                  <a:lnTo>
                    <a:pt x="519377" y="409289"/>
                  </a:lnTo>
                  <a:lnTo>
                    <a:pt x="492183" y="402094"/>
                  </a:lnTo>
                  <a:lnTo>
                    <a:pt x="466116" y="395709"/>
                  </a:lnTo>
                  <a:lnTo>
                    <a:pt x="440800" y="389865"/>
                  </a:lnTo>
                  <a:lnTo>
                    <a:pt x="419954" y="385970"/>
                  </a:lnTo>
                  <a:lnTo>
                    <a:pt x="386209" y="381641"/>
                  </a:lnTo>
                  <a:lnTo>
                    <a:pt x="352483" y="382996"/>
                  </a:lnTo>
                  <a:lnTo>
                    <a:pt x="347582" y="384565"/>
                  </a:lnTo>
                  <a:lnTo>
                    <a:pt x="345903" y="386405"/>
                  </a:lnTo>
                  <a:lnTo>
                    <a:pt x="346371" y="388425"/>
                  </a:lnTo>
                  <a:lnTo>
                    <a:pt x="365991" y="395060"/>
                  </a:lnTo>
                  <a:lnTo>
                    <a:pt x="400732" y="394469"/>
                  </a:lnTo>
                  <a:lnTo>
                    <a:pt x="431641" y="391239"/>
                  </a:lnTo>
                  <a:lnTo>
                    <a:pt x="460195" y="387952"/>
                  </a:lnTo>
                  <a:lnTo>
                    <a:pt x="483038" y="3853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5519"/>
            <p:cNvSpPr/>
            <p:nvPr/>
          </p:nvSpPr>
          <p:spPr bwMode="auto">
            <a:xfrm>
              <a:off x="5479256" y="3550444"/>
              <a:ext cx="373747" cy="195010"/>
            </a:xfrm>
            <a:custGeom>
              <a:avLst/>
              <a:gdLst/>
              <a:ahLst/>
              <a:cxnLst/>
              <a:rect l="0" t="0" r="0" b="0"/>
              <a:pathLst>
                <a:path w="373747" h="195010">
                  <a:moveTo>
                    <a:pt x="0" y="0"/>
                  </a:moveTo>
                  <a:lnTo>
                    <a:pt x="3792" y="3792"/>
                  </a:lnTo>
                  <a:lnTo>
                    <a:pt x="17528" y="6151"/>
                  </a:lnTo>
                  <a:lnTo>
                    <a:pt x="50794" y="6947"/>
                  </a:lnTo>
                  <a:lnTo>
                    <a:pt x="74962" y="7056"/>
                  </a:lnTo>
                  <a:lnTo>
                    <a:pt x="101579" y="4988"/>
                  </a:lnTo>
                  <a:lnTo>
                    <a:pt x="130078" y="2217"/>
                  </a:lnTo>
                  <a:lnTo>
                    <a:pt x="161265" y="985"/>
                  </a:lnTo>
                  <a:lnTo>
                    <a:pt x="191530" y="438"/>
                  </a:lnTo>
                  <a:lnTo>
                    <a:pt x="221650" y="194"/>
                  </a:lnTo>
                  <a:lnTo>
                    <a:pt x="253557" y="87"/>
                  </a:lnTo>
                  <a:lnTo>
                    <a:pt x="284142" y="38"/>
                  </a:lnTo>
                  <a:lnTo>
                    <a:pt x="312023" y="811"/>
                  </a:lnTo>
                  <a:lnTo>
                    <a:pt x="344776" y="6502"/>
                  </a:lnTo>
                  <a:lnTo>
                    <a:pt x="361990" y="13737"/>
                  </a:lnTo>
                  <a:lnTo>
                    <a:pt x="367533" y="17889"/>
                  </a:lnTo>
                  <a:lnTo>
                    <a:pt x="373692" y="26736"/>
                  </a:lnTo>
                  <a:lnTo>
                    <a:pt x="373746" y="32111"/>
                  </a:lnTo>
                  <a:lnTo>
                    <a:pt x="369574" y="44434"/>
                  </a:lnTo>
                  <a:lnTo>
                    <a:pt x="346923" y="68552"/>
                  </a:lnTo>
                  <a:lnTo>
                    <a:pt x="311284" y="95806"/>
                  </a:lnTo>
                  <a:lnTo>
                    <a:pt x="284398" y="114547"/>
                  </a:lnTo>
                  <a:lnTo>
                    <a:pt x="256575" y="132666"/>
                  </a:lnTo>
                  <a:lnTo>
                    <a:pt x="228334" y="148657"/>
                  </a:lnTo>
                  <a:lnTo>
                    <a:pt x="193243" y="167254"/>
                  </a:lnTo>
                  <a:lnTo>
                    <a:pt x="174115" y="182818"/>
                  </a:lnTo>
                  <a:lnTo>
                    <a:pt x="168666" y="190525"/>
                  </a:lnTo>
                  <a:lnTo>
                    <a:pt x="167213" y="193692"/>
                  </a:lnTo>
                  <a:lnTo>
                    <a:pt x="169419" y="195009"/>
                  </a:lnTo>
                  <a:lnTo>
                    <a:pt x="197889" y="191420"/>
                  </a:lnTo>
                  <a:lnTo>
                    <a:pt x="232201" y="181071"/>
                  </a:lnTo>
                  <a:lnTo>
                    <a:pt x="271463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5520"/>
            <p:cNvSpPr/>
            <p:nvPr/>
          </p:nvSpPr>
          <p:spPr bwMode="auto">
            <a:xfrm>
              <a:off x="4986338" y="3571875"/>
              <a:ext cx="642938" cy="125560"/>
            </a:xfrm>
            <a:custGeom>
              <a:avLst/>
              <a:gdLst/>
              <a:ahLst/>
              <a:cxnLst/>
              <a:rect l="0" t="0" r="0" b="0"/>
              <a:pathLst>
                <a:path w="642938" h="125560">
                  <a:moveTo>
                    <a:pt x="0" y="121444"/>
                  </a:moveTo>
                  <a:lnTo>
                    <a:pt x="0" y="125559"/>
                  </a:lnTo>
                  <a:lnTo>
                    <a:pt x="0" y="123802"/>
                  </a:lnTo>
                  <a:lnTo>
                    <a:pt x="793" y="123016"/>
                  </a:lnTo>
                  <a:lnTo>
                    <a:pt x="34248" y="111648"/>
                  </a:lnTo>
                  <a:lnTo>
                    <a:pt x="68091" y="97110"/>
                  </a:lnTo>
                  <a:lnTo>
                    <a:pt x="95350" y="85229"/>
                  </a:lnTo>
                  <a:lnTo>
                    <a:pt x="125986" y="74657"/>
                  </a:lnTo>
                  <a:lnTo>
                    <a:pt x="143522" y="69615"/>
                  </a:lnTo>
                  <a:lnTo>
                    <a:pt x="162356" y="64666"/>
                  </a:lnTo>
                  <a:lnTo>
                    <a:pt x="182056" y="59779"/>
                  </a:lnTo>
                  <a:lnTo>
                    <a:pt x="203127" y="54934"/>
                  </a:lnTo>
                  <a:lnTo>
                    <a:pt x="225111" y="50117"/>
                  </a:lnTo>
                  <a:lnTo>
                    <a:pt x="247705" y="45317"/>
                  </a:lnTo>
                  <a:lnTo>
                    <a:pt x="270705" y="41324"/>
                  </a:lnTo>
                  <a:lnTo>
                    <a:pt x="293976" y="37868"/>
                  </a:lnTo>
                  <a:lnTo>
                    <a:pt x="317428" y="34771"/>
                  </a:lnTo>
                  <a:lnTo>
                    <a:pt x="341793" y="31912"/>
                  </a:lnTo>
                  <a:lnTo>
                    <a:pt x="366769" y="29212"/>
                  </a:lnTo>
                  <a:lnTo>
                    <a:pt x="392149" y="26618"/>
                  </a:lnTo>
                  <a:lnTo>
                    <a:pt x="416214" y="24095"/>
                  </a:lnTo>
                  <a:lnTo>
                    <a:pt x="439401" y="21620"/>
                  </a:lnTo>
                  <a:lnTo>
                    <a:pt x="462003" y="19176"/>
                  </a:lnTo>
                  <a:lnTo>
                    <a:pt x="484214" y="16753"/>
                  </a:lnTo>
                  <a:lnTo>
                    <a:pt x="506166" y="14343"/>
                  </a:lnTo>
                  <a:lnTo>
                    <a:pt x="527943" y="11943"/>
                  </a:lnTo>
                  <a:lnTo>
                    <a:pt x="547225" y="10344"/>
                  </a:lnTo>
                  <a:lnTo>
                    <a:pt x="581349" y="8566"/>
                  </a:lnTo>
                  <a:lnTo>
                    <a:pt x="608156" y="5659"/>
                  </a:lnTo>
                  <a:lnTo>
                    <a:pt x="6429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5521"/>
            <p:cNvSpPr/>
            <p:nvPr/>
          </p:nvSpPr>
          <p:spPr bwMode="auto">
            <a:xfrm>
              <a:off x="4510468" y="3453748"/>
              <a:ext cx="780770" cy="440920"/>
            </a:xfrm>
            <a:custGeom>
              <a:avLst/>
              <a:gdLst/>
              <a:ahLst/>
              <a:cxnLst/>
              <a:rect l="0" t="0" r="0" b="0"/>
              <a:pathLst>
                <a:path w="780770" h="440920">
                  <a:moveTo>
                    <a:pt x="75820" y="46690"/>
                  </a:moveTo>
                  <a:lnTo>
                    <a:pt x="75820" y="77229"/>
                  </a:lnTo>
                  <a:lnTo>
                    <a:pt x="75820" y="108461"/>
                  </a:lnTo>
                  <a:lnTo>
                    <a:pt x="77936" y="143044"/>
                  </a:lnTo>
                  <a:lnTo>
                    <a:pt x="81523" y="170476"/>
                  </a:lnTo>
                  <a:lnTo>
                    <a:pt x="85762" y="201189"/>
                  </a:lnTo>
                  <a:lnTo>
                    <a:pt x="90293" y="231243"/>
                  </a:lnTo>
                  <a:lnTo>
                    <a:pt x="94952" y="259682"/>
                  </a:lnTo>
                  <a:lnTo>
                    <a:pt x="99668" y="285551"/>
                  </a:lnTo>
                  <a:lnTo>
                    <a:pt x="106787" y="318635"/>
                  </a:lnTo>
                  <a:lnTo>
                    <a:pt x="111393" y="350967"/>
                  </a:lnTo>
                  <a:lnTo>
                    <a:pt x="114914" y="359989"/>
                  </a:lnTo>
                  <a:lnTo>
                    <a:pt x="116170" y="361125"/>
                  </a:lnTo>
                  <a:lnTo>
                    <a:pt x="117007" y="360294"/>
                  </a:lnTo>
                  <a:lnTo>
                    <a:pt x="117565" y="358153"/>
                  </a:lnTo>
                  <a:lnTo>
                    <a:pt x="108641" y="322983"/>
                  </a:lnTo>
                  <a:lnTo>
                    <a:pt x="104165" y="299662"/>
                  </a:lnTo>
                  <a:lnTo>
                    <a:pt x="98736" y="271834"/>
                  </a:lnTo>
                  <a:lnTo>
                    <a:pt x="91032" y="238300"/>
                  </a:lnTo>
                  <a:lnTo>
                    <a:pt x="80199" y="204345"/>
                  </a:lnTo>
                  <a:lnTo>
                    <a:pt x="68241" y="170734"/>
                  </a:lnTo>
                  <a:lnTo>
                    <a:pt x="57635" y="137274"/>
                  </a:lnTo>
                  <a:lnTo>
                    <a:pt x="49746" y="110233"/>
                  </a:lnTo>
                  <a:lnTo>
                    <a:pt x="42958" y="77159"/>
                  </a:lnTo>
                  <a:lnTo>
                    <a:pt x="42006" y="67003"/>
                  </a:lnTo>
                  <a:lnTo>
                    <a:pt x="43752" y="59438"/>
                  </a:lnTo>
                  <a:lnTo>
                    <a:pt x="47298" y="53601"/>
                  </a:lnTo>
                  <a:lnTo>
                    <a:pt x="57587" y="44999"/>
                  </a:lnTo>
                  <a:lnTo>
                    <a:pt x="70097" y="38530"/>
                  </a:lnTo>
                  <a:lnTo>
                    <a:pt x="101905" y="34217"/>
                  </a:lnTo>
                  <a:lnTo>
                    <a:pt x="132128" y="33209"/>
                  </a:lnTo>
                  <a:lnTo>
                    <a:pt x="149077" y="32940"/>
                  </a:lnTo>
                  <a:lnTo>
                    <a:pt x="168314" y="32761"/>
                  </a:lnTo>
                  <a:lnTo>
                    <a:pt x="189076" y="32641"/>
                  </a:lnTo>
                  <a:lnTo>
                    <a:pt x="210855" y="32561"/>
                  </a:lnTo>
                  <a:lnTo>
                    <a:pt x="234106" y="32508"/>
                  </a:lnTo>
                  <a:lnTo>
                    <a:pt x="258337" y="32473"/>
                  </a:lnTo>
                  <a:lnTo>
                    <a:pt x="283223" y="32449"/>
                  </a:lnTo>
                  <a:lnTo>
                    <a:pt x="307751" y="30846"/>
                  </a:lnTo>
                  <a:lnTo>
                    <a:pt x="332041" y="28190"/>
                  </a:lnTo>
                  <a:lnTo>
                    <a:pt x="356171" y="24832"/>
                  </a:lnTo>
                  <a:lnTo>
                    <a:pt x="380989" y="21799"/>
                  </a:lnTo>
                  <a:lnTo>
                    <a:pt x="406266" y="18983"/>
                  </a:lnTo>
                  <a:lnTo>
                    <a:pt x="431848" y="16312"/>
                  </a:lnTo>
                  <a:lnTo>
                    <a:pt x="456841" y="13738"/>
                  </a:lnTo>
                  <a:lnTo>
                    <a:pt x="481440" y="11228"/>
                  </a:lnTo>
                  <a:lnTo>
                    <a:pt x="505777" y="8761"/>
                  </a:lnTo>
                  <a:lnTo>
                    <a:pt x="527558" y="7116"/>
                  </a:lnTo>
                  <a:lnTo>
                    <a:pt x="547634" y="6020"/>
                  </a:lnTo>
                  <a:lnTo>
                    <a:pt x="566576" y="5289"/>
                  </a:lnTo>
                  <a:lnTo>
                    <a:pt x="600321" y="2360"/>
                  </a:lnTo>
                  <a:lnTo>
                    <a:pt x="628019" y="0"/>
                  </a:lnTo>
                  <a:lnTo>
                    <a:pt x="651743" y="3134"/>
                  </a:lnTo>
                  <a:lnTo>
                    <a:pt x="660663" y="6959"/>
                  </a:lnTo>
                  <a:lnTo>
                    <a:pt x="661771" y="9884"/>
                  </a:lnTo>
                  <a:lnTo>
                    <a:pt x="660923" y="13421"/>
                  </a:lnTo>
                  <a:lnTo>
                    <a:pt x="639489" y="47532"/>
                  </a:lnTo>
                  <a:lnTo>
                    <a:pt x="617067" y="81725"/>
                  </a:lnTo>
                  <a:lnTo>
                    <a:pt x="608546" y="98963"/>
                  </a:lnTo>
                  <a:lnTo>
                    <a:pt x="604995" y="132713"/>
                  </a:lnTo>
                  <a:lnTo>
                    <a:pt x="615969" y="166752"/>
                  </a:lnTo>
                  <a:lnTo>
                    <a:pt x="628859" y="195417"/>
                  </a:lnTo>
                  <a:lnTo>
                    <a:pt x="644319" y="228693"/>
                  </a:lnTo>
                  <a:lnTo>
                    <a:pt x="668303" y="262894"/>
                  </a:lnTo>
                  <a:lnTo>
                    <a:pt x="695517" y="294283"/>
                  </a:lnTo>
                  <a:lnTo>
                    <a:pt x="722896" y="327572"/>
                  </a:lnTo>
                  <a:lnTo>
                    <a:pt x="746441" y="357103"/>
                  </a:lnTo>
                  <a:lnTo>
                    <a:pt x="771497" y="388817"/>
                  </a:lnTo>
                  <a:lnTo>
                    <a:pt x="779628" y="408675"/>
                  </a:lnTo>
                  <a:lnTo>
                    <a:pt x="780769" y="414219"/>
                  </a:lnTo>
                  <a:lnTo>
                    <a:pt x="779942" y="418709"/>
                  </a:lnTo>
                  <a:lnTo>
                    <a:pt x="774790" y="425815"/>
                  </a:lnTo>
                  <a:lnTo>
                    <a:pt x="751587" y="434278"/>
                  </a:lnTo>
                  <a:lnTo>
                    <a:pt x="724353" y="435115"/>
                  </a:lnTo>
                  <a:lnTo>
                    <a:pt x="690288" y="432842"/>
                  </a:lnTo>
                  <a:lnTo>
                    <a:pt x="671203" y="431125"/>
                  </a:lnTo>
                  <a:lnTo>
                    <a:pt x="651336" y="429186"/>
                  </a:lnTo>
                  <a:lnTo>
                    <a:pt x="627772" y="427100"/>
                  </a:lnTo>
                  <a:lnTo>
                    <a:pt x="601744" y="424915"/>
                  </a:lnTo>
                  <a:lnTo>
                    <a:pt x="574074" y="422665"/>
                  </a:lnTo>
                  <a:lnTo>
                    <a:pt x="544513" y="420371"/>
                  </a:lnTo>
                  <a:lnTo>
                    <a:pt x="513694" y="418048"/>
                  </a:lnTo>
                  <a:lnTo>
                    <a:pt x="482037" y="415705"/>
                  </a:lnTo>
                  <a:lnTo>
                    <a:pt x="449025" y="413350"/>
                  </a:lnTo>
                  <a:lnTo>
                    <a:pt x="415110" y="410986"/>
                  </a:lnTo>
                  <a:lnTo>
                    <a:pt x="380595" y="408617"/>
                  </a:lnTo>
                  <a:lnTo>
                    <a:pt x="344884" y="407831"/>
                  </a:lnTo>
                  <a:lnTo>
                    <a:pt x="308377" y="408100"/>
                  </a:lnTo>
                  <a:lnTo>
                    <a:pt x="271339" y="409074"/>
                  </a:lnTo>
                  <a:lnTo>
                    <a:pt x="236329" y="411310"/>
                  </a:lnTo>
                  <a:lnTo>
                    <a:pt x="202669" y="414389"/>
                  </a:lnTo>
                  <a:lnTo>
                    <a:pt x="169911" y="418028"/>
                  </a:lnTo>
                  <a:lnTo>
                    <a:pt x="139341" y="421249"/>
                  </a:lnTo>
                  <a:lnTo>
                    <a:pt x="110229" y="424189"/>
                  </a:lnTo>
                  <a:lnTo>
                    <a:pt x="82090" y="426944"/>
                  </a:lnTo>
                  <a:lnTo>
                    <a:pt x="59363" y="430367"/>
                  </a:lnTo>
                  <a:lnTo>
                    <a:pt x="40242" y="434237"/>
                  </a:lnTo>
                  <a:lnTo>
                    <a:pt x="4953" y="440919"/>
                  </a:lnTo>
                  <a:lnTo>
                    <a:pt x="0" y="440478"/>
                  </a:lnTo>
                  <a:lnTo>
                    <a:pt x="1460" y="439390"/>
                  </a:lnTo>
                  <a:lnTo>
                    <a:pt x="28652" y="431685"/>
                  </a:lnTo>
                  <a:lnTo>
                    <a:pt x="62000" y="418353"/>
                  </a:lnTo>
                  <a:lnTo>
                    <a:pt x="84069" y="410353"/>
                  </a:lnTo>
                  <a:lnTo>
                    <a:pt x="109100" y="401844"/>
                  </a:lnTo>
                  <a:lnTo>
                    <a:pt x="136107" y="392997"/>
                  </a:lnTo>
                  <a:lnTo>
                    <a:pt x="165224" y="383130"/>
                  </a:lnTo>
                  <a:lnTo>
                    <a:pt x="195747" y="372583"/>
                  </a:lnTo>
                  <a:lnTo>
                    <a:pt x="227209" y="361583"/>
                  </a:lnTo>
                  <a:lnTo>
                    <a:pt x="290132" y="3395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1" name="SMARTInkShape-5522"/>
            <p:cNvSpPr/>
            <p:nvPr/>
          </p:nvSpPr>
          <p:spPr bwMode="auto">
            <a:xfrm>
              <a:off x="4171950" y="3560834"/>
              <a:ext cx="209800" cy="261795"/>
            </a:xfrm>
            <a:custGeom>
              <a:avLst/>
              <a:gdLst/>
              <a:ahLst/>
              <a:cxnLst/>
              <a:rect l="0" t="0" r="0" b="0"/>
              <a:pathLst>
                <a:path w="209800" h="261795">
                  <a:moveTo>
                    <a:pt x="0" y="25329"/>
                  </a:moveTo>
                  <a:lnTo>
                    <a:pt x="3792" y="21536"/>
                  </a:lnTo>
                  <a:lnTo>
                    <a:pt x="5654" y="17558"/>
                  </a:lnTo>
                  <a:lnTo>
                    <a:pt x="6151" y="15386"/>
                  </a:lnTo>
                  <a:lnTo>
                    <a:pt x="8069" y="13937"/>
                  </a:lnTo>
                  <a:lnTo>
                    <a:pt x="37953" y="6386"/>
                  </a:lnTo>
                  <a:lnTo>
                    <a:pt x="64074" y="3841"/>
                  </a:lnTo>
                  <a:lnTo>
                    <a:pt x="96596" y="0"/>
                  </a:lnTo>
                  <a:lnTo>
                    <a:pt x="130574" y="3183"/>
                  </a:lnTo>
                  <a:lnTo>
                    <a:pt x="160309" y="9947"/>
                  </a:lnTo>
                  <a:lnTo>
                    <a:pt x="176817" y="17434"/>
                  </a:lnTo>
                  <a:lnTo>
                    <a:pt x="199499" y="38159"/>
                  </a:lnTo>
                  <a:lnTo>
                    <a:pt x="207728" y="57489"/>
                  </a:lnTo>
                  <a:lnTo>
                    <a:pt x="209799" y="80103"/>
                  </a:lnTo>
                  <a:lnTo>
                    <a:pt x="205427" y="106029"/>
                  </a:lnTo>
                  <a:lnTo>
                    <a:pt x="196076" y="133427"/>
                  </a:lnTo>
                  <a:lnTo>
                    <a:pt x="182395" y="161479"/>
                  </a:lnTo>
                  <a:lnTo>
                    <a:pt x="163085" y="189821"/>
                  </a:lnTo>
                  <a:lnTo>
                    <a:pt x="129901" y="224968"/>
                  </a:lnTo>
                  <a:lnTo>
                    <a:pt x="94934" y="247905"/>
                  </a:lnTo>
                  <a:lnTo>
                    <a:pt x="70815" y="260963"/>
                  </a:lnTo>
                  <a:lnTo>
                    <a:pt x="66260" y="261794"/>
                  </a:lnTo>
                  <a:lnTo>
                    <a:pt x="63223" y="260759"/>
                  </a:lnTo>
                  <a:lnTo>
                    <a:pt x="61199" y="258482"/>
                  </a:lnTo>
                  <a:lnTo>
                    <a:pt x="62230" y="253789"/>
                  </a:lnTo>
                  <a:lnTo>
                    <a:pt x="77441" y="230428"/>
                  </a:lnTo>
                  <a:lnTo>
                    <a:pt x="106289" y="198811"/>
                  </a:lnTo>
                  <a:lnTo>
                    <a:pt x="121444" y="1824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5523"/>
            <p:cNvSpPr/>
            <p:nvPr/>
          </p:nvSpPr>
          <p:spPr bwMode="auto">
            <a:xfrm>
              <a:off x="3615032" y="3646613"/>
              <a:ext cx="656932" cy="31426"/>
            </a:xfrm>
            <a:custGeom>
              <a:avLst/>
              <a:gdLst/>
              <a:ahLst/>
              <a:cxnLst/>
              <a:rect l="0" t="0" r="0" b="0"/>
              <a:pathLst>
                <a:path w="656932" h="31426">
                  <a:moveTo>
                    <a:pt x="6849" y="25275"/>
                  </a:moveTo>
                  <a:lnTo>
                    <a:pt x="3057" y="25275"/>
                  </a:lnTo>
                  <a:lnTo>
                    <a:pt x="1940" y="26068"/>
                  </a:lnTo>
                  <a:lnTo>
                    <a:pt x="1195" y="27391"/>
                  </a:lnTo>
                  <a:lnTo>
                    <a:pt x="0" y="31425"/>
                  </a:lnTo>
                  <a:lnTo>
                    <a:pt x="19519" y="26633"/>
                  </a:lnTo>
                  <a:lnTo>
                    <a:pt x="46322" y="23560"/>
                  </a:lnTo>
                  <a:lnTo>
                    <a:pt x="70430" y="19750"/>
                  </a:lnTo>
                  <a:lnTo>
                    <a:pt x="102312" y="15411"/>
                  </a:lnTo>
                  <a:lnTo>
                    <a:pt x="120497" y="13142"/>
                  </a:lnTo>
                  <a:lnTo>
                    <a:pt x="139764" y="10837"/>
                  </a:lnTo>
                  <a:lnTo>
                    <a:pt x="159753" y="8505"/>
                  </a:lnTo>
                  <a:lnTo>
                    <a:pt x="181810" y="6952"/>
                  </a:lnTo>
                  <a:lnTo>
                    <a:pt x="205246" y="5915"/>
                  </a:lnTo>
                  <a:lnTo>
                    <a:pt x="229602" y="5225"/>
                  </a:lnTo>
                  <a:lnTo>
                    <a:pt x="254569" y="3970"/>
                  </a:lnTo>
                  <a:lnTo>
                    <a:pt x="279946" y="2341"/>
                  </a:lnTo>
                  <a:lnTo>
                    <a:pt x="305595" y="461"/>
                  </a:lnTo>
                  <a:lnTo>
                    <a:pt x="331426" y="0"/>
                  </a:lnTo>
                  <a:lnTo>
                    <a:pt x="357377" y="488"/>
                  </a:lnTo>
                  <a:lnTo>
                    <a:pt x="383409" y="1606"/>
                  </a:lnTo>
                  <a:lnTo>
                    <a:pt x="408702" y="2352"/>
                  </a:lnTo>
                  <a:lnTo>
                    <a:pt x="433501" y="2849"/>
                  </a:lnTo>
                  <a:lnTo>
                    <a:pt x="457971" y="3180"/>
                  </a:lnTo>
                  <a:lnTo>
                    <a:pt x="480635" y="4989"/>
                  </a:lnTo>
                  <a:lnTo>
                    <a:pt x="502094" y="7782"/>
                  </a:lnTo>
                  <a:lnTo>
                    <a:pt x="522750" y="11232"/>
                  </a:lnTo>
                  <a:lnTo>
                    <a:pt x="542077" y="13531"/>
                  </a:lnTo>
                  <a:lnTo>
                    <a:pt x="560517" y="15065"/>
                  </a:lnTo>
                  <a:lnTo>
                    <a:pt x="593443" y="15974"/>
                  </a:lnTo>
                  <a:lnTo>
                    <a:pt x="628242" y="12024"/>
                  </a:lnTo>
                  <a:lnTo>
                    <a:pt x="656931" y="38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3" name="SMARTInkShape-5524"/>
            <p:cNvSpPr/>
            <p:nvPr/>
          </p:nvSpPr>
          <p:spPr bwMode="auto">
            <a:xfrm>
              <a:off x="3264694" y="3436144"/>
              <a:ext cx="35576" cy="335461"/>
            </a:xfrm>
            <a:custGeom>
              <a:avLst/>
              <a:gdLst/>
              <a:ahLst/>
              <a:cxnLst/>
              <a:rect l="0" t="0" r="0" b="0"/>
              <a:pathLst>
                <a:path w="35576" h="335461">
                  <a:moveTo>
                    <a:pt x="0" y="0"/>
                  </a:moveTo>
                  <a:lnTo>
                    <a:pt x="0" y="9943"/>
                  </a:lnTo>
                  <a:lnTo>
                    <a:pt x="2116" y="14473"/>
                  </a:lnTo>
                  <a:lnTo>
                    <a:pt x="3792" y="16793"/>
                  </a:lnTo>
                  <a:lnTo>
                    <a:pt x="6151" y="31434"/>
                  </a:lnTo>
                  <a:lnTo>
                    <a:pt x="6947" y="65005"/>
                  </a:lnTo>
                  <a:lnTo>
                    <a:pt x="7056" y="89216"/>
                  </a:lnTo>
                  <a:lnTo>
                    <a:pt x="9221" y="117968"/>
                  </a:lnTo>
                  <a:lnTo>
                    <a:pt x="12830" y="149268"/>
                  </a:lnTo>
                  <a:lnTo>
                    <a:pt x="17079" y="181699"/>
                  </a:lnTo>
                  <a:lnTo>
                    <a:pt x="19497" y="214634"/>
                  </a:lnTo>
                  <a:lnTo>
                    <a:pt x="21365" y="246999"/>
                  </a:lnTo>
                  <a:lnTo>
                    <a:pt x="24841" y="277258"/>
                  </a:lnTo>
                  <a:lnTo>
                    <a:pt x="27469" y="309692"/>
                  </a:lnTo>
                  <a:lnTo>
                    <a:pt x="33266" y="333900"/>
                  </a:lnTo>
                  <a:lnTo>
                    <a:pt x="34083" y="335313"/>
                  </a:lnTo>
                  <a:lnTo>
                    <a:pt x="34629" y="335460"/>
                  </a:lnTo>
                  <a:lnTo>
                    <a:pt x="35575" y="308171"/>
                  </a:lnTo>
                  <a:lnTo>
                    <a:pt x="33559" y="276782"/>
                  </a:lnTo>
                  <a:lnTo>
                    <a:pt x="29996" y="253189"/>
                  </a:lnTo>
                  <a:lnTo>
                    <a:pt x="25767" y="226829"/>
                  </a:lnTo>
                  <a:lnTo>
                    <a:pt x="19125" y="197121"/>
                  </a:lnTo>
                  <a:lnTo>
                    <a:pt x="7144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4" name="SMARTInkShape-5525"/>
            <p:cNvSpPr/>
            <p:nvPr/>
          </p:nvSpPr>
          <p:spPr bwMode="auto">
            <a:xfrm>
              <a:off x="3135785" y="3436346"/>
              <a:ext cx="801527" cy="469766"/>
            </a:xfrm>
            <a:custGeom>
              <a:avLst/>
              <a:gdLst/>
              <a:ahLst/>
              <a:cxnLst/>
              <a:rect l="0" t="0" r="0" b="0"/>
              <a:pathLst>
                <a:path w="801527" h="469766">
                  <a:moveTo>
                    <a:pt x="121765" y="35517"/>
                  </a:moveTo>
                  <a:lnTo>
                    <a:pt x="129056" y="34723"/>
                  </a:lnTo>
                  <a:lnTo>
                    <a:pt x="158444" y="29366"/>
                  </a:lnTo>
                  <a:lnTo>
                    <a:pt x="182992" y="24875"/>
                  </a:lnTo>
                  <a:lnTo>
                    <a:pt x="207450" y="22849"/>
                  </a:lnTo>
                  <a:lnTo>
                    <a:pt x="236047" y="21155"/>
                  </a:lnTo>
                  <a:lnTo>
                    <a:pt x="264632" y="17756"/>
                  </a:lnTo>
                  <a:lnTo>
                    <a:pt x="297445" y="11483"/>
                  </a:lnTo>
                  <a:lnTo>
                    <a:pt x="315085" y="7588"/>
                  </a:lnTo>
                  <a:lnTo>
                    <a:pt x="333195" y="4991"/>
                  </a:lnTo>
                  <a:lnTo>
                    <a:pt x="351618" y="3260"/>
                  </a:lnTo>
                  <a:lnTo>
                    <a:pt x="370251" y="2106"/>
                  </a:lnTo>
                  <a:lnTo>
                    <a:pt x="389022" y="1336"/>
                  </a:lnTo>
                  <a:lnTo>
                    <a:pt x="407886" y="824"/>
                  </a:lnTo>
                  <a:lnTo>
                    <a:pt x="426813" y="482"/>
                  </a:lnTo>
                  <a:lnTo>
                    <a:pt x="444986" y="254"/>
                  </a:lnTo>
                  <a:lnTo>
                    <a:pt x="479996" y="0"/>
                  </a:lnTo>
                  <a:lnTo>
                    <a:pt x="514077" y="2005"/>
                  </a:lnTo>
                  <a:lnTo>
                    <a:pt x="546157" y="5541"/>
                  </a:lnTo>
                  <a:lnTo>
                    <a:pt x="573644" y="9759"/>
                  </a:lnTo>
                  <a:lnTo>
                    <a:pt x="607639" y="16596"/>
                  </a:lnTo>
                  <a:lnTo>
                    <a:pt x="640280" y="25223"/>
                  </a:lnTo>
                  <a:lnTo>
                    <a:pt x="652871" y="28234"/>
                  </a:lnTo>
                  <a:lnTo>
                    <a:pt x="664237" y="35959"/>
                  </a:lnTo>
                  <a:lnTo>
                    <a:pt x="666769" y="38193"/>
                  </a:lnTo>
                  <a:lnTo>
                    <a:pt x="667663" y="40476"/>
                  </a:lnTo>
                  <a:lnTo>
                    <a:pt x="667466" y="42792"/>
                  </a:lnTo>
                  <a:lnTo>
                    <a:pt x="665924" y="48275"/>
                  </a:lnTo>
                  <a:lnTo>
                    <a:pt x="665238" y="56004"/>
                  </a:lnTo>
                  <a:lnTo>
                    <a:pt x="653454" y="86339"/>
                  </a:lnTo>
                  <a:lnTo>
                    <a:pt x="647213" y="118051"/>
                  </a:lnTo>
                  <a:lnTo>
                    <a:pt x="644430" y="145520"/>
                  </a:lnTo>
                  <a:lnTo>
                    <a:pt x="647398" y="173767"/>
                  </a:lnTo>
                  <a:lnTo>
                    <a:pt x="653305" y="206037"/>
                  </a:lnTo>
                  <a:lnTo>
                    <a:pt x="663875" y="236942"/>
                  </a:lnTo>
                  <a:lnTo>
                    <a:pt x="680853" y="266207"/>
                  </a:lnTo>
                  <a:lnTo>
                    <a:pt x="700964" y="294987"/>
                  </a:lnTo>
                  <a:lnTo>
                    <a:pt x="729887" y="327453"/>
                  </a:lnTo>
                  <a:lnTo>
                    <a:pt x="763235" y="354680"/>
                  </a:lnTo>
                  <a:lnTo>
                    <a:pt x="789195" y="375580"/>
                  </a:lnTo>
                  <a:lnTo>
                    <a:pt x="800888" y="393980"/>
                  </a:lnTo>
                  <a:lnTo>
                    <a:pt x="801526" y="399111"/>
                  </a:lnTo>
                  <a:lnTo>
                    <a:pt x="800364" y="403325"/>
                  </a:lnTo>
                  <a:lnTo>
                    <a:pt x="794046" y="410918"/>
                  </a:lnTo>
                  <a:lnTo>
                    <a:pt x="783300" y="419585"/>
                  </a:lnTo>
                  <a:lnTo>
                    <a:pt x="752486" y="429596"/>
                  </a:lnTo>
                  <a:lnTo>
                    <a:pt x="718262" y="432913"/>
                  </a:lnTo>
                  <a:lnTo>
                    <a:pt x="698024" y="433798"/>
                  </a:lnTo>
                  <a:lnTo>
                    <a:pt x="675800" y="434387"/>
                  </a:lnTo>
                  <a:lnTo>
                    <a:pt x="652253" y="434781"/>
                  </a:lnTo>
                  <a:lnTo>
                    <a:pt x="627824" y="435043"/>
                  </a:lnTo>
                  <a:lnTo>
                    <a:pt x="599631" y="434424"/>
                  </a:lnTo>
                  <a:lnTo>
                    <a:pt x="568930" y="433217"/>
                  </a:lnTo>
                  <a:lnTo>
                    <a:pt x="536556" y="431619"/>
                  </a:lnTo>
                  <a:lnTo>
                    <a:pt x="503068" y="429760"/>
                  </a:lnTo>
                  <a:lnTo>
                    <a:pt x="468835" y="427727"/>
                  </a:lnTo>
                  <a:lnTo>
                    <a:pt x="434108" y="425578"/>
                  </a:lnTo>
                  <a:lnTo>
                    <a:pt x="398256" y="424145"/>
                  </a:lnTo>
                  <a:lnTo>
                    <a:pt x="361655" y="423189"/>
                  </a:lnTo>
                  <a:lnTo>
                    <a:pt x="324554" y="422553"/>
                  </a:lnTo>
                  <a:lnTo>
                    <a:pt x="288708" y="422922"/>
                  </a:lnTo>
                  <a:lnTo>
                    <a:pt x="253698" y="423962"/>
                  </a:lnTo>
                  <a:lnTo>
                    <a:pt x="219245" y="425449"/>
                  </a:lnTo>
                  <a:lnTo>
                    <a:pt x="187545" y="428028"/>
                  </a:lnTo>
                  <a:lnTo>
                    <a:pt x="157681" y="431334"/>
                  </a:lnTo>
                  <a:lnTo>
                    <a:pt x="129040" y="435126"/>
                  </a:lnTo>
                  <a:lnTo>
                    <a:pt x="103596" y="439242"/>
                  </a:lnTo>
                  <a:lnTo>
                    <a:pt x="80284" y="443573"/>
                  </a:lnTo>
                  <a:lnTo>
                    <a:pt x="58392" y="448048"/>
                  </a:lnTo>
                  <a:lnTo>
                    <a:pt x="27718" y="455137"/>
                  </a:lnTo>
                  <a:lnTo>
                    <a:pt x="3412" y="463590"/>
                  </a:lnTo>
                  <a:lnTo>
                    <a:pt x="0" y="466155"/>
                  </a:lnTo>
                  <a:lnTo>
                    <a:pt x="901" y="467865"/>
                  </a:lnTo>
                  <a:lnTo>
                    <a:pt x="10369" y="469765"/>
                  </a:lnTo>
                  <a:lnTo>
                    <a:pt x="41133" y="463250"/>
                  </a:lnTo>
                  <a:lnTo>
                    <a:pt x="71112" y="451310"/>
                  </a:lnTo>
                  <a:lnTo>
                    <a:pt x="106397" y="436214"/>
                  </a:lnTo>
                  <a:lnTo>
                    <a:pt x="125807" y="428854"/>
                  </a:lnTo>
                  <a:lnTo>
                    <a:pt x="159280" y="416708"/>
                  </a:lnTo>
                  <a:lnTo>
                    <a:pt x="186059" y="4069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4" name="SMARTInkShape-Group1053"/>
          <p:cNvGrpSpPr/>
          <p:nvPr/>
        </p:nvGrpSpPr>
        <p:grpSpPr>
          <a:xfrm>
            <a:off x="1149359" y="3233021"/>
            <a:ext cx="2066450" cy="1338980"/>
            <a:chOff x="1149359" y="3233021"/>
            <a:chExt cx="2066450" cy="1338980"/>
          </a:xfrm>
        </p:grpSpPr>
        <p:sp>
          <p:nvSpPr>
            <p:cNvPr id="66" name="SMARTInkShape-5526"/>
            <p:cNvSpPr/>
            <p:nvPr/>
          </p:nvSpPr>
          <p:spPr bwMode="auto">
            <a:xfrm>
              <a:off x="1885950" y="3836553"/>
              <a:ext cx="550070" cy="71079"/>
            </a:xfrm>
            <a:custGeom>
              <a:avLst/>
              <a:gdLst/>
              <a:ahLst/>
              <a:cxnLst/>
              <a:rect l="0" t="0" r="0" b="0"/>
              <a:pathLst>
                <a:path w="550070" h="71079">
                  <a:moveTo>
                    <a:pt x="0" y="71078"/>
                  </a:moveTo>
                  <a:lnTo>
                    <a:pt x="14121" y="68962"/>
                  </a:lnTo>
                  <a:lnTo>
                    <a:pt x="42019" y="61191"/>
                  </a:lnTo>
                  <a:lnTo>
                    <a:pt x="69475" y="53190"/>
                  </a:lnTo>
                  <a:lnTo>
                    <a:pt x="86798" y="48834"/>
                  </a:lnTo>
                  <a:lnTo>
                    <a:pt x="105490" y="44343"/>
                  </a:lnTo>
                  <a:lnTo>
                    <a:pt x="125889" y="40555"/>
                  </a:lnTo>
                  <a:lnTo>
                    <a:pt x="147426" y="37235"/>
                  </a:lnTo>
                  <a:lnTo>
                    <a:pt x="169722" y="34229"/>
                  </a:lnTo>
                  <a:lnTo>
                    <a:pt x="193316" y="30637"/>
                  </a:lnTo>
                  <a:lnTo>
                    <a:pt x="217778" y="26655"/>
                  </a:lnTo>
                  <a:lnTo>
                    <a:pt x="242816" y="22413"/>
                  </a:lnTo>
                  <a:lnTo>
                    <a:pt x="267446" y="17997"/>
                  </a:lnTo>
                  <a:lnTo>
                    <a:pt x="291804" y="13466"/>
                  </a:lnTo>
                  <a:lnTo>
                    <a:pt x="315980" y="8858"/>
                  </a:lnTo>
                  <a:lnTo>
                    <a:pt x="339241" y="5785"/>
                  </a:lnTo>
                  <a:lnTo>
                    <a:pt x="361892" y="3737"/>
                  </a:lnTo>
                  <a:lnTo>
                    <a:pt x="384136" y="2372"/>
                  </a:lnTo>
                  <a:lnTo>
                    <a:pt x="405316" y="1461"/>
                  </a:lnTo>
                  <a:lnTo>
                    <a:pt x="425785" y="855"/>
                  </a:lnTo>
                  <a:lnTo>
                    <a:pt x="445782" y="450"/>
                  </a:lnTo>
                  <a:lnTo>
                    <a:pt x="478584" y="0"/>
                  </a:lnTo>
                  <a:lnTo>
                    <a:pt x="505598" y="595"/>
                  </a:lnTo>
                  <a:lnTo>
                    <a:pt x="550069" y="67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7" name="SMARTInkShape-5527"/>
            <p:cNvSpPr/>
            <p:nvPr/>
          </p:nvSpPr>
          <p:spPr bwMode="auto">
            <a:xfrm>
              <a:off x="1943100" y="3559535"/>
              <a:ext cx="471489" cy="55007"/>
            </a:xfrm>
            <a:custGeom>
              <a:avLst/>
              <a:gdLst/>
              <a:ahLst/>
              <a:cxnLst/>
              <a:rect l="0" t="0" r="0" b="0"/>
              <a:pathLst>
                <a:path w="471489" h="55007">
                  <a:moveTo>
                    <a:pt x="0" y="48059"/>
                  </a:moveTo>
                  <a:lnTo>
                    <a:pt x="3792" y="51851"/>
                  </a:lnTo>
                  <a:lnTo>
                    <a:pt x="9888" y="53713"/>
                  </a:lnTo>
                  <a:lnTo>
                    <a:pt x="43518" y="55006"/>
                  </a:lnTo>
                  <a:lnTo>
                    <a:pt x="76218" y="54351"/>
                  </a:lnTo>
                  <a:lnTo>
                    <a:pt x="102137" y="51385"/>
                  </a:lnTo>
                  <a:lnTo>
                    <a:pt x="135882" y="47420"/>
                  </a:lnTo>
                  <a:lnTo>
                    <a:pt x="154882" y="45252"/>
                  </a:lnTo>
                  <a:lnTo>
                    <a:pt x="174692" y="42219"/>
                  </a:lnTo>
                  <a:lnTo>
                    <a:pt x="195043" y="38609"/>
                  </a:lnTo>
                  <a:lnTo>
                    <a:pt x="215753" y="34615"/>
                  </a:lnTo>
                  <a:lnTo>
                    <a:pt x="236704" y="31159"/>
                  </a:lnTo>
                  <a:lnTo>
                    <a:pt x="257815" y="28061"/>
                  </a:lnTo>
                  <a:lnTo>
                    <a:pt x="279033" y="25202"/>
                  </a:lnTo>
                  <a:lnTo>
                    <a:pt x="299528" y="21708"/>
                  </a:lnTo>
                  <a:lnTo>
                    <a:pt x="319542" y="17792"/>
                  </a:lnTo>
                  <a:lnTo>
                    <a:pt x="339234" y="13593"/>
                  </a:lnTo>
                  <a:lnTo>
                    <a:pt x="373815" y="6812"/>
                  </a:lnTo>
                  <a:lnTo>
                    <a:pt x="403471" y="1946"/>
                  </a:lnTo>
                  <a:lnTo>
                    <a:pt x="437223" y="0"/>
                  </a:lnTo>
                  <a:lnTo>
                    <a:pt x="460277" y="4097"/>
                  </a:lnTo>
                  <a:lnTo>
                    <a:pt x="471488" y="123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8" name="SMARTInkShape-5528"/>
            <p:cNvSpPr/>
            <p:nvPr/>
          </p:nvSpPr>
          <p:spPr bwMode="auto">
            <a:xfrm>
              <a:off x="3016452" y="3550470"/>
              <a:ext cx="199357" cy="209839"/>
            </a:xfrm>
            <a:custGeom>
              <a:avLst/>
              <a:gdLst/>
              <a:ahLst/>
              <a:cxnLst/>
              <a:rect l="0" t="0" r="0" b="0"/>
              <a:pathLst>
                <a:path w="199357" h="209839">
                  <a:moveTo>
                    <a:pt x="48217" y="7118"/>
                  </a:moveTo>
                  <a:lnTo>
                    <a:pt x="44424" y="3325"/>
                  </a:lnTo>
                  <a:lnTo>
                    <a:pt x="40446" y="1463"/>
                  </a:lnTo>
                  <a:lnTo>
                    <a:pt x="7269" y="13"/>
                  </a:lnTo>
                  <a:lnTo>
                    <a:pt x="4249" y="0"/>
                  </a:lnTo>
                  <a:lnTo>
                    <a:pt x="2236" y="785"/>
                  </a:lnTo>
                  <a:lnTo>
                    <a:pt x="894" y="2102"/>
                  </a:lnTo>
                  <a:lnTo>
                    <a:pt x="0" y="3774"/>
                  </a:lnTo>
                  <a:lnTo>
                    <a:pt x="197" y="5682"/>
                  </a:lnTo>
                  <a:lnTo>
                    <a:pt x="2533" y="9919"/>
                  </a:lnTo>
                  <a:lnTo>
                    <a:pt x="5061" y="11366"/>
                  </a:lnTo>
                  <a:lnTo>
                    <a:pt x="36370" y="17672"/>
                  </a:lnTo>
                  <a:lnTo>
                    <a:pt x="68695" y="20299"/>
                  </a:lnTo>
                  <a:lnTo>
                    <a:pt x="93831" y="20914"/>
                  </a:lnTo>
                  <a:lnTo>
                    <a:pt x="120877" y="22774"/>
                  </a:lnTo>
                  <a:lnTo>
                    <a:pt x="148773" y="28893"/>
                  </a:lnTo>
                  <a:lnTo>
                    <a:pt x="179876" y="41263"/>
                  </a:lnTo>
                  <a:lnTo>
                    <a:pt x="192192" y="52455"/>
                  </a:lnTo>
                  <a:lnTo>
                    <a:pt x="196588" y="58774"/>
                  </a:lnTo>
                  <a:lnTo>
                    <a:pt x="199356" y="76378"/>
                  </a:lnTo>
                  <a:lnTo>
                    <a:pt x="198982" y="86629"/>
                  </a:lnTo>
                  <a:lnTo>
                    <a:pt x="187984" y="106485"/>
                  </a:lnTo>
                  <a:lnTo>
                    <a:pt x="155246" y="137630"/>
                  </a:lnTo>
                  <a:lnTo>
                    <a:pt x="125948" y="158786"/>
                  </a:lnTo>
                  <a:lnTo>
                    <a:pt x="94405" y="176125"/>
                  </a:lnTo>
                  <a:lnTo>
                    <a:pt x="63983" y="191770"/>
                  </a:lnTo>
                  <a:lnTo>
                    <a:pt x="36967" y="204279"/>
                  </a:lnTo>
                  <a:lnTo>
                    <a:pt x="17023" y="209838"/>
                  </a:lnTo>
                  <a:lnTo>
                    <a:pt x="11546" y="209734"/>
                  </a:lnTo>
                  <a:lnTo>
                    <a:pt x="8688" y="208076"/>
                  </a:lnTo>
                  <a:lnTo>
                    <a:pt x="5354" y="1999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" name="SMARTInkShape-5529"/>
            <p:cNvSpPr/>
            <p:nvPr/>
          </p:nvSpPr>
          <p:spPr bwMode="auto">
            <a:xfrm>
              <a:off x="2337294" y="3643731"/>
              <a:ext cx="713088" cy="56280"/>
            </a:xfrm>
            <a:custGeom>
              <a:avLst/>
              <a:gdLst/>
              <a:ahLst/>
              <a:cxnLst/>
              <a:rect l="0" t="0" r="0" b="0"/>
              <a:pathLst>
                <a:path w="713088" h="56280">
                  <a:moveTo>
                    <a:pt x="13000" y="42444"/>
                  </a:moveTo>
                  <a:lnTo>
                    <a:pt x="9207" y="42444"/>
                  </a:lnTo>
                  <a:lnTo>
                    <a:pt x="5229" y="44561"/>
                  </a:lnTo>
                  <a:lnTo>
                    <a:pt x="0" y="48595"/>
                  </a:lnTo>
                  <a:lnTo>
                    <a:pt x="364" y="48926"/>
                  </a:lnTo>
                  <a:lnTo>
                    <a:pt x="30894" y="55203"/>
                  </a:lnTo>
                  <a:lnTo>
                    <a:pt x="61164" y="56279"/>
                  </a:lnTo>
                  <a:lnTo>
                    <a:pt x="88381" y="55737"/>
                  </a:lnTo>
                  <a:lnTo>
                    <a:pt x="121644" y="52850"/>
                  </a:lnTo>
                  <a:lnTo>
                    <a:pt x="140198" y="51762"/>
                  </a:lnTo>
                  <a:lnTo>
                    <a:pt x="159711" y="51038"/>
                  </a:lnTo>
                  <a:lnTo>
                    <a:pt x="179864" y="50554"/>
                  </a:lnTo>
                  <a:lnTo>
                    <a:pt x="201236" y="48645"/>
                  </a:lnTo>
                  <a:lnTo>
                    <a:pt x="223422" y="45784"/>
                  </a:lnTo>
                  <a:lnTo>
                    <a:pt x="246150" y="42289"/>
                  </a:lnTo>
                  <a:lnTo>
                    <a:pt x="270033" y="39166"/>
                  </a:lnTo>
                  <a:lnTo>
                    <a:pt x="294687" y="36290"/>
                  </a:lnTo>
                  <a:lnTo>
                    <a:pt x="319854" y="33579"/>
                  </a:lnTo>
                  <a:lnTo>
                    <a:pt x="345363" y="30978"/>
                  </a:lnTo>
                  <a:lnTo>
                    <a:pt x="371100" y="28450"/>
                  </a:lnTo>
                  <a:lnTo>
                    <a:pt x="396989" y="25971"/>
                  </a:lnTo>
                  <a:lnTo>
                    <a:pt x="421393" y="23524"/>
                  </a:lnTo>
                  <a:lnTo>
                    <a:pt x="444806" y="21100"/>
                  </a:lnTo>
                  <a:lnTo>
                    <a:pt x="467558" y="18689"/>
                  </a:lnTo>
                  <a:lnTo>
                    <a:pt x="489870" y="16289"/>
                  </a:lnTo>
                  <a:lnTo>
                    <a:pt x="511888" y="13895"/>
                  </a:lnTo>
                  <a:lnTo>
                    <a:pt x="533711" y="11505"/>
                  </a:lnTo>
                  <a:lnTo>
                    <a:pt x="553815" y="9118"/>
                  </a:lnTo>
                  <a:lnTo>
                    <a:pt x="572774" y="6733"/>
                  </a:lnTo>
                  <a:lnTo>
                    <a:pt x="607070" y="2760"/>
                  </a:lnTo>
                  <a:lnTo>
                    <a:pt x="635541" y="994"/>
                  </a:lnTo>
                  <a:lnTo>
                    <a:pt x="670090" y="0"/>
                  </a:lnTo>
                  <a:lnTo>
                    <a:pt x="693100" y="458"/>
                  </a:lnTo>
                  <a:lnTo>
                    <a:pt x="699706" y="3411"/>
                  </a:lnTo>
                  <a:lnTo>
                    <a:pt x="713087" y="13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" name="SMARTInkShape-5530"/>
            <p:cNvSpPr/>
            <p:nvPr/>
          </p:nvSpPr>
          <p:spPr bwMode="auto">
            <a:xfrm>
              <a:off x="1729203" y="3450431"/>
              <a:ext cx="151181" cy="193269"/>
            </a:xfrm>
            <a:custGeom>
              <a:avLst/>
              <a:gdLst/>
              <a:ahLst/>
              <a:cxnLst/>
              <a:rect l="0" t="0" r="0" b="0"/>
              <a:pathLst>
                <a:path w="151181" h="193269">
                  <a:moveTo>
                    <a:pt x="35303" y="0"/>
                  </a:moveTo>
                  <a:lnTo>
                    <a:pt x="29152" y="6151"/>
                  </a:lnTo>
                  <a:lnTo>
                    <a:pt x="22652" y="7742"/>
                  </a:lnTo>
                  <a:lnTo>
                    <a:pt x="16033" y="11996"/>
                  </a:lnTo>
                  <a:lnTo>
                    <a:pt x="6685" y="13835"/>
                  </a:lnTo>
                  <a:lnTo>
                    <a:pt x="987" y="14198"/>
                  </a:lnTo>
                  <a:lnTo>
                    <a:pt x="520" y="13434"/>
                  </a:lnTo>
                  <a:lnTo>
                    <a:pt x="0" y="10469"/>
                  </a:lnTo>
                  <a:lnTo>
                    <a:pt x="655" y="9361"/>
                  </a:lnTo>
                  <a:lnTo>
                    <a:pt x="1886" y="8622"/>
                  </a:lnTo>
                  <a:lnTo>
                    <a:pt x="6164" y="7801"/>
                  </a:lnTo>
                  <a:lnTo>
                    <a:pt x="41522" y="7202"/>
                  </a:lnTo>
                  <a:lnTo>
                    <a:pt x="75073" y="7155"/>
                  </a:lnTo>
                  <a:lnTo>
                    <a:pt x="103708" y="9264"/>
                  </a:lnTo>
                  <a:lnTo>
                    <a:pt x="127273" y="17033"/>
                  </a:lnTo>
                  <a:lnTo>
                    <a:pt x="134717" y="20880"/>
                  </a:lnTo>
                  <a:lnTo>
                    <a:pt x="145104" y="31505"/>
                  </a:lnTo>
                  <a:lnTo>
                    <a:pt x="148985" y="37672"/>
                  </a:lnTo>
                  <a:lnTo>
                    <a:pt x="151180" y="52991"/>
                  </a:lnTo>
                  <a:lnTo>
                    <a:pt x="145837" y="83699"/>
                  </a:lnTo>
                  <a:lnTo>
                    <a:pt x="137611" y="108637"/>
                  </a:lnTo>
                  <a:lnTo>
                    <a:pt x="126017" y="132950"/>
                  </a:lnTo>
                  <a:lnTo>
                    <a:pt x="112927" y="156985"/>
                  </a:lnTo>
                  <a:lnTo>
                    <a:pt x="96497" y="189583"/>
                  </a:lnTo>
                  <a:lnTo>
                    <a:pt x="95943" y="192270"/>
                  </a:lnTo>
                  <a:lnTo>
                    <a:pt x="96367" y="193268"/>
                  </a:lnTo>
                  <a:lnTo>
                    <a:pt x="97444" y="193139"/>
                  </a:lnTo>
                  <a:lnTo>
                    <a:pt x="128172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" name="SMARTInkShape-5531"/>
            <p:cNvSpPr/>
            <p:nvPr/>
          </p:nvSpPr>
          <p:spPr bwMode="auto">
            <a:xfrm>
              <a:off x="1149359" y="3550873"/>
              <a:ext cx="1406891" cy="1021128"/>
            </a:xfrm>
            <a:custGeom>
              <a:avLst/>
              <a:gdLst/>
              <a:ahLst/>
              <a:cxnLst/>
              <a:rect l="0" t="0" r="0" b="0"/>
              <a:pathLst>
                <a:path w="1406891" h="1021128">
                  <a:moveTo>
                    <a:pt x="1279516" y="1021127"/>
                  </a:moveTo>
                  <a:lnTo>
                    <a:pt x="1283308" y="1017335"/>
                  </a:lnTo>
                  <a:lnTo>
                    <a:pt x="1287287" y="1015473"/>
                  </a:lnTo>
                  <a:lnTo>
                    <a:pt x="1289459" y="1014976"/>
                  </a:lnTo>
                  <a:lnTo>
                    <a:pt x="1290907" y="1013851"/>
                  </a:lnTo>
                  <a:lnTo>
                    <a:pt x="1292516" y="1010485"/>
                  </a:lnTo>
                  <a:lnTo>
                    <a:pt x="1297465" y="1006343"/>
                  </a:lnTo>
                  <a:lnTo>
                    <a:pt x="1304162" y="1002650"/>
                  </a:lnTo>
                  <a:lnTo>
                    <a:pt x="1309784" y="1001009"/>
                  </a:lnTo>
                  <a:lnTo>
                    <a:pt x="1312395" y="1001365"/>
                  </a:lnTo>
                  <a:lnTo>
                    <a:pt x="1324405" y="1005523"/>
                  </a:lnTo>
                  <a:lnTo>
                    <a:pt x="1345891" y="1006762"/>
                  </a:lnTo>
                  <a:lnTo>
                    <a:pt x="1370395" y="996890"/>
                  </a:lnTo>
                  <a:lnTo>
                    <a:pt x="1388213" y="983236"/>
                  </a:lnTo>
                  <a:lnTo>
                    <a:pt x="1392462" y="979197"/>
                  </a:lnTo>
                  <a:lnTo>
                    <a:pt x="1397183" y="970477"/>
                  </a:lnTo>
                  <a:lnTo>
                    <a:pt x="1406890" y="937745"/>
                  </a:lnTo>
                  <a:lnTo>
                    <a:pt x="1405447" y="930358"/>
                  </a:lnTo>
                  <a:lnTo>
                    <a:pt x="1403951" y="927277"/>
                  </a:lnTo>
                  <a:lnTo>
                    <a:pt x="1398056" y="921737"/>
                  </a:lnTo>
                  <a:lnTo>
                    <a:pt x="1390144" y="917422"/>
                  </a:lnTo>
                  <a:lnTo>
                    <a:pt x="1381336" y="915505"/>
                  </a:lnTo>
                  <a:lnTo>
                    <a:pt x="1348134" y="919827"/>
                  </a:lnTo>
                  <a:lnTo>
                    <a:pt x="1321543" y="922850"/>
                  </a:lnTo>
                  <a:lnTo>
                    <a:pt x="1291439" y="926656"/>
                  </a:lnTo>
                  <a:lnTo>
                    <a:pt x="1257384" y="929900"/>
                  </a:lnTo>
                  <a:lnTo>
                    <a:pt x="1222158" y="933772"/>
                  </a:lnTo>
                  <a:lnTo>
                    <a:pt x="1197668" y="934678"/>
                  </a:lnTo>
                  <a:lnTo>
                    <a:pt x="1170908" y="935080"/>
                  </a:lnTo>
                  <a:lnTo>
                    <a:pt x="1143139" y="937376"/>
                  </a:lnTo>
                  <a:lnTo>
                    <a:pt x="1114923" y="941042"/>
                  </a:lnTo>
                  <a:lnTo>
                    <a:pt x="1086507" y="945317"/>
                  </a:lnTo>
                  <a:lnTo>
                    <a:pt x="1055886" y="947746"/>
                  </a:lnTo>
                  <a:lnTo>
                    <a:pt x="1023756" y="949619"/>
                  </a:lnTo>
                  <a:lnTo>
                    <a:pt x="990955" y="953098"/>
                  </a:lnTo>
                  <a:lnTo>
                    <a:pt x="955740" y="957290"/>
                  </a:lnTo>
                  <a:lnTo>
                    <a:pt x="937459" y="959519"/>
                  </a:lnTo>
                  <a:lnTo>
                    <a:pt x="902330" y="964112"/>
                  </a:lnTo>
                  <a:lnTo>
                    <a:pt x="867403" y="968800"/>
                  </a:lnTo>
                  <a:lnTo>
                    <a:pt x="849199" y="971161"/>
                  </a:lnTo>
                  <a:lnTo>
                    <a:pt x="830713" y="973529"/>
                  </a:lnTo>
                  <a:lnTo>
                    <a:pt x="795356" y="976160"/>
                  </a:lnTo>
                  <a:lnTo>
                    <a:pt x="761121" y="977329"/>
                  </a:lnTo>
                  <a:lnTo>
                    <a:pt x="727385" y="977849"/>
                  </a:lnTo>
                  <a:lnTo>
                    <a:pt x="691754" y="978080"/>
                  </a:lnTo>
                  <a:lnTo>
                    <a:pt x="673362" y="978141"/>
                  </a:lnTo>
                  <a:lnTo>
                    <a:pt x="638110" y="976093"/>
                  </a:lnTo>
                  <a:lnTo>
                    <a:pt x="603922" y="971743"/>
                  </a:lnTo>
                  <a:lnTo>
                    <a:pt x="570206" y="964518"/>
                  </a:lnTo>
                  <a:lnTo>
                    <a:pt x="536700" y="956015"/>
                  </a:lnTo>
                  <a:lnTo>
                    <a:pt x="503288" y="947738"/>
                  </a:lnTo>
                  <a:lnTo>
                    <a:pt x="469918" y="941414"/>
                  </a:lnTo>
                  <a:lnTo>
                    <a:pt x="438682" y="931724"/>
                  </a:lnTo>
                  <a:lnTo>
                    <a:pt x="408925" y="920273"/>
                  </a:lnTo>
                  <a:lnTo>
                    <a:pt x="379824" y="909893"/>
                  </a:lnTo>
                  <a:lnTo>
                    <a:pt x="351015" y="899987"/>
                  </a:lnTo>
                  <a:lnTo>
                    <a:pt x="322337" y="889500"/>
                  </a:lnTo>
                  <a:lnTo>
                    <a:pt x="293715" y="876901"/>
                  </a:lnTo>
                  <a:lnTo>
                    <a:pt x="267237" y="863364"/>
                  </a:lnTo>
                  <a:lnTo>
                    <a:pt x="242239" y="849410"/>
                  </a:lnTo>
                  <a:lnTo>
                    <a:pt x="217900" y="835271"/>
                  </a:lnTo>
                  <a:lnTo>
                    <a:pt x="193853" y="818933"/>
                  </a:lnTo>
                  <a:lnTo>
                    <a:pt x="160119" y="791884"/>
                  </a:lnTo>
                  <a:lnTo>
                    <a:pt x="127899" y="763762"/>
                  </a:lnTo>
                  <a:lnTo>
                    <a:pt x="97450" y="735321"/>
                  </a:lnTo>
                  <a:lnTo>
                    <a:pt x="73347" y="702552"/>
                  </a:lnTo>
                  <a:lnTo>
                    <a:pt x="58435" y="677132"/>
                  </a:lnTo>
                  <a:lnTo>
                    <a:pt x="43870" y="652605"/>
                  </a:lnTo>
                  <a:lnTo>
                    <a:pt x="31575" y="628475"/>
                  </a:lnTo>
                  <a:lnTo>
                    <a:pt x="21613" y="603727"/>
                  </a:lnTo>
                  <a:lnTo>
                    <a:pt x="14540" y="576853"/>
                  </a:lnTo>
                  <a:lnTo>
                    <a:pt x="6634" y="551151"/>
                  </a:lnTo>
                  <a:lnTo>
                    <a:pt x="209" y="526499"/>
                  </a:lnTo>
                  <a:lnTo>
                    <a:pt x="0" y="502313"/>
                  </a:lnTo>
                  <a:lnTo>
                    <a:pt x="436" y="476218"/>
                  </a:lnTo>
                  <a:lnTo>
                    <a:pt x="2217" y="449539"/>
                  </a:lnTo>
                  <a:lnTo>
                    <a:pt x="8301" y="424453"/>
                  </a:lnTo>
                  <a:lnTo>
                    <a:pt x="18413" y="400074"/>
                  </a:lnTo>
                  <a:lnTo>
                    <a:pt x="31638" y="376010"/>
                  </a:lnTo>
                  <a:lnTo>
                    <a:pt x="48099" y="352085"/>
                  </a:lnTo>
                  <a:lnTo>
                    <a:pt x="68116" y="326106"/>
                  </a:lnTo>
                  <a:lnTo>
                    <a:pt x="90241" y="299479"/>
                  </a:lnTo>
                  <a:lnTo>
                    <a:pt x="113303" y="274415"/>
                  </a:lnTo>
                  <a:lnTo>
                    <a:pt x="136783" y="250047"/>
                  </a:lnTo>
                  <a:lnTo>
                    <a:pt x="161241" y="225987"/>
                  </a:lnTo>
                  <a:lnTo>
                    <a:pt x="187986" y="202065"/>
                  </a:lnTo>
                  <a:lnTo>
                    <a:pt x="215748" y="180320"/>
                  </a:lnTo>
                  <a:lnTo>
                    <a:pt x="243961" y="160866"/>
                  </a:lnTo>
                  <a:lnTo>
                    <a:pt x="272376" y="144282"/>
                  </a:lnTo>
                  <a:lnTo>
                    <a:pt x="300879" y="128974"/>
                  </a:lnTo>
                  <a:lnTo>
                    <a:pt x="329423" y="114234"/>
                  </a:lnTo>
                  <a:lnTo>
                    <a:pt x="357984" y="99744"/>
                  </a:lnTo>
                  <a:lnTo>
                    <a:pt x="384436" y="87484"/>
                  </a:lnTo>
                  <a:lnTo>
                    <a:pt x="410215" y="75949"/>
                  </a:lnTo>
                  <a:lnTo>
                    <a:pt x="437547" y="62886"/>
                  </a:lnTo>
                  <a:lnTo>
                    <a:pt x="465570" y="51259"/>
                  </a:lnTo>
                  <a:lnTo>
                    <a:pt x="493900" y="40799"/>
                  </a:lnTo>
                  <a:lnTo>
                    <a:pt x="522366" y="30859"/>
                  </a:lnTo>
                  <a:lnTo>
                    <a:pt x="550892" y="23266"/>
                  </a:lnTo>
                  <a:lnTo>
                    <a:pt x="578652" y="17246"/>
                  </a:lnTo>
                  <a:lnTo>
                    <a:pt x="604219" y="11924"/>
                  </a:lnTo>
                  <a:lnTo>
                    <a:pt x="637133" y="4466"/>
                  </a:lnTo>
                  <a:lnTo>
                    <a:pt x="670202" y="537"/>
                  </a:lnTo>
                  <a:lnTo>
                    <a:pt x="682214" y="0"/>
                  </a:lnTo>
                  <a:lnTo>
                    <a:pt x="685258" y="651"/>
                  </a:lnTo>
                  <a:lnTo>
                    <a:pt x="686494" y="1878"/>
                  </a:lnTo>
                  <a:lnTo>
                    <a:pt x="686567" y="5760"/>
                  </a:lnTo>
                  <a:lnTo>
                    <a:pt x="678995" y="14016"/>
                  </a:lnTo>
                  <a:lnTo>
                    <a:pt x="671041" y="17897"/>
                  </a:lnTo>
                  <a:lnTo>
                    <a:pt x="663008" y="20416"/>
                  </a:lnTo>
                  <a:lnTo>
                    <a:pt x="652622" y="26971"/>
                  </a:lnTo>
                  <a:lnTo>
                    <a:pt x="652830" y="27363"/>
                  </a:lnTo>
                  <a:lnTo>
                    <a:pt x="655179" y="27798"/>
                  </a:lnTo>
                  <a:lnTo>
                    <a:pt x="658868" y="23758"/>
                  </a:lnTo>
                  <a:lnTo>
                    <a:pt x="665154" y="138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" name="SMARTInkShape-5532"/>
            <p:cNvSpPr/>
            <p:nvPr/>
          </p:nvSpPr>
          <p:spPr bwMode="auto">
            <a:xfrm>
              <a:off x="1946719" y="3233021"/>
              <a:ext cx="530030" cy="1073289"/>
            </a:xfrm>
            <a:custGeom>
              <a:avLst/>
              <a:gdLst/>
              <a:ahLst/>
              <a:cxnLst/>
              <a:rect l="0" t="0" r="0" b="0"/>
              <a:pathLst>
                <a:path w="530030" h="1073289">
                  <a:moveTo>
                    <a:pt x="10669" y="131685"/>
                  </a:moveTo>
                  <a:lnTo>
                    <a:pt x="10669" y="127893"/>
                  </a:lnTo>
                  <a:lnTo>
                    <a:pt x="12785" y="123914"/>
                  </a:lnTo>
                  <a:lnTo>
                    <a:pt x="31253" y="104044"/>
                  </a:lnTo>
                  <a:lnTo>
                    <a:pt x="48253" y="94567"/>
                  </a:lnTo>
                  <a:lnTo>
                    <a:pt x="76125" y="89164"/>
                  </a:lnTo>
                  <a:lnTo>
                    <a:pt x="111381" y="83393"/>
                  </a:lnTo>
                  <a:lnTo>
                    <a:pt x="141580" y="80070"/>
                  </a:lnTo>
                  <a:lnTo>
                    <a:pt x="175663" y="74059"/>
                  </a:lnTo>
                  <a:lnTo>
                    <a:pt x="200681" y="68767"/>
                  </a:lnTo>
                  <a:lnTo>
                    <a:pt x="230321" y="61124"/>
                  </a:lnTo>
                  <a:lnTo>
                    <a:pt x="259898" y="54552"/>
                  </a:lnTo>
                  <a:lnTo>
                    <a:pt x="289712" y="48191"/>
                  </a:lnTo>
                  <a:lnTo>
                    <a:pt x="321484" y="40073"/>
                  </a:lnTo>
                  <a:lnTo>
                    <a:pt x="352009" y="31173"/>
                  </a:lnTo>
                  <a:lnTo>
                    <a:pt x="382244" y="22719"/>
                  </a:lnTo>
                  <a:lnTo>
                    <a:pt x="414203" y="16316"/>
                  </a:lnTo>
                  <a:lnTo>
                    <a:pt x="442694" y="10825"/>
                  </a:lnTo>
                  <a:lnTo>
                    <a:pt x="467792" y="5738"/>
                  </a:lnTo>
                  <a:lnTo>
                    <a:pt x="498185" y="0"/>
                  </a:lnTo>
                  <a:lnTo>
                    <a:pt x="524963" y="2533"/>
                  </a:lnTo>
                  <a:lnTo>
                    <a:pt x="527363" y="3515"/>
                  </a:lnTo>
                  <a:lnTo>
                    <a:pt x="528963" y="4964"/>
                  </a:lnTo>
                  <a:lnTo>
                    <a:pt x="530029" y="6723"/>
                  </a:lnTo>
                  <a:lnTo>
                    <a:pt x="529098" y="12911"/>
                  </a:lnTo>
                  <a:lnTo>
                    <a:pt x="522032" y="29819"/>
                  </a:lnTo>
                  <a:lnTo>
                    <a:pt x="498658" y="62660"/>
                  </a:lnTo>
                  <a:lnTo>
                    <a:pt x="483769" y="83802"/>
                  </a:lnTo>
                  <a:lnTo>
                    <a:pt x="472950" y="114466"/>
                  </a:lnTo>
                  <a:lnTo>
                    <a:pt x="465582" y="149337"/>
                  </a:lnTo>
                  <a:lnTo>
                    <a:pt x="460767" y="178160"/>
                  </a:lnTo>
                  <a:lnTo>
                    <a:pt x="456775" y="210284"/>
                  </a:lnTo>
                  <a:lnTo>
                    <a:pt x="455000" y="245729"/>
                  </a:lnTo>
                  <a:lnTo>
                    <a:pt x="455321" y="265658"/>
                  </a:lnTo>
                  <a:lnTo>
                    <a:pt x="456329" y="286882"/>
                  </a:lnTo>
                  <a:lnTo>
                    <a:pt x="457794" y="308968"/>
                  </a:lnTo>
                  <a:lnTo>
                    <a:pt x="458771" y="332424"/>
                  </a:lnTo>
                  <a:lnTo>
                    <a:pt x="459422" y="356792"/>
                  </a:lnTo>
                  <a:lnTo>
                    <a:pt x="459856" y="381769"/>
                  </a:lnTo>
                  <a:lnTo>
                    <a:pt x="460939" y="407151"/>
                  </a:lnTo>
                  <a:lnTo>
                    <a:pt x="462455" y="432804"/>
                  </a:lnTo>
                  <a:lnTo>
                    <a:pt x="464260" y="458638"/>
                  </a:lnTo>
                  <a:lnTo>
                    <a:pt x="465463" y="483797"/>
                  </a:lnTo>
                  <a:lnTo>
                    <a:pt x="466265" y="508508"/>
                  </a:lnTo>
                  <a:lnTo>
                    <a:pt x="466799" y="532919"/>
                  </a:lnTo>
                  <a:lnTo>
                    <a:pt x="467950" y="557131"/>
                  </a:lnTo>
                  <a:lnTo>
                    <a:pt x="469510" y="581209"/>
                  </a:lnTo>
                  <a:lnTo>
                    <a:pt x="471344" y="605199"/>
                  </a:lnTo>
                  <a:lnTo>
                    <a:pt x="472567" y="629130"/>
                  </a:lnTo>
                  <a:lnTo>
                    <a:pt x="473382" y="653021"/>
                  </a:lnTo>
                  <a:lnTo>
                    <a:pt x="473925" y="676886"/>
                  </a:lnTo>
                  <a:lnTo>
                    <a:pt x="474288" y="698353"/>
                  </a:lnTo>
                  <a:lnTo>
                    <a:pt x="474529" y="718220"/>
                  </a:lnTo>
                  <a:lnTo>
                    <a:pt x="474690" y="737021"/>
                  </a:lnTo>
                  <a:lnTo>
                    <a:pt x="474869" y="772728"/>
                  </a:lnTo>
                  <a:lnTo>
                    <a:pt x="475742" y="806324"/>
                  </a:lnTo>
                  <a:lnTo>
                    <a:pt x="478776" y="837131"/>
                  </a:lnTo>
                  <a:lnTo>
                    <a:pt x="480654" y="866698"/>
                  </a:lnTo>
                  <a:lnTo>
                    <a:pt x="481488" y="894126"/>
                  </a:lnTo>
                  <a:lnTo>
                    <a:pt x="482752" y="927418"/>
                  </a:lnTo>
                  <a:lnTo>
                    <a:pt x="487007" y="956597"/>
                  </a:lnTo>
                  <a:lnTo>
                    <a:pt x="488847" y="988192"/>
                  </a:lnTo>
                  <a:lnTo>
                    <a:pt x="488447" y="1018853"/>
                  </a:lnTo>
                  <a:lnTo>
                    <a:pt x="483579" y="1033078"/>
                  </a:lnTo>
                  <a:lnTo>
                    <a:pt x="479349" y="1039775"/>
                  </a:lnTo>
                  <a:lnTo>
                    <a:pt x="464920" y="1048008"/>
                  </a:lnTo>
                  <a:lnTo>
                    <a:pt x="431420" y="1057107"/>
                  </a:lnTo>
                  <a:lnTo>
                    <a:pt x="407219" y="1058921"/>
                  </a:lnTo>
                  <a:lnTo>
                    <a:pt x="380588" y="1059728"/>
                  </a:lnTo>
                  <a:lnTo>
                    <a:pt x="350496" y="1059292"/>
                  </a:lnTo>
                  <a:lnTo>
                    <a:pt x="332470" y="1058065"/>
                  </a:lnTo>
                  <a:lnTo>
                    <a:pt x="313309" y="1056453"/>
                  </a:lnTo>
                  <a:lnTo>
                    <a:pt x="292598" y="1055378"/>
                  </a:lnTo>
                  <a:lnTo>
                    <a:pt x="270853" y="1054662"/>
                  </a:lnTo>
                  <a:lnTo>
                    <a:pt x="248418" y="1054184"/>
                  </a:lnTo>
                  <a:lnTo>
                    <a:pt x="225525" y="1053866"/>
                  </a:lnTo>
                  <a:lnTo>
                    <a:pt x="202325" y="1053653"/>
                  </a:lnTo>
                  <a:lnTo>
                    <a:pt x="178920" y="1053512"/>
                  </a:lnTo>
                  <a:lnTo>
                    <a:pt x="155380" y="1054211"/>
                  </a:lnTo>
                  <a:lnTo>
                    <a:pt x="131749" y="1055471"/>
                  </a:lnTo>
                  <a:lnTo>
                    <a:pt x="108058" y="1057105"/>
                  </a:lnTo>
                  <a:lnTo>
                    <a:pt x="87501" y="1058988"/>
                  </a:lnTo>
                  <a:lnTo>
                    <a:pt x="51960" y="1063197"/>
                  </a:lnTo>
                  <a:lnTo>
                    <a:pt x="24522" y="1067713"/>
                  </a:lnTo>
                  <a:lnTo>
                    <a:pt x="0" y="1073288"/>
                  </a:lnTo>
                  <a:lnTo>
                    <a:pt x="24956" y="10603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" name="SMARTInkShape-5533"/>
            <p:cNvSpPr/>
            <p:nvPr/>
          </p:nvSpPr>
          <p:spPr bwMode="auto">
            <a:xfrm>
              <a:off x="1978819" y="3400425"/>
              <a:ext cx="35720" cy="869482"/>
            </a:xfrm>
            <a:custGeom>
              <a:avLst/>
              <a:gdLst/>
              <a:ahLst/>
              <a:cxnLst/>
              <a:rect l="0" t="0" r="0" b="0"/>
              <a:pathLst>
                <a:path w="35720" h="869482">
                  <a:moveTo>
                    <a:pt x="35719" y="0"/>
                  </a:moveTo>
                  <a:lnTo>
                    <a:pt x="31926" y="0"/>
                  </a:lnTo>
                  <a:lnTo>
                    <a:pt x="30809" y="794"/>
                  </a:lnTo>
                  <a:lnTo>
                    <a:pt x="30064" y="2117"/>
                  </a:lnTo>
                  <a:lnTo>
                    <a:pt x="23051" y="32132"/>
                  </a:lnTo>
                  <a:lnTo>
                    <a:pt x="21911" y="62437"/>
                  </a:lnTo>
                  <a:lnTo>
                    <a:pt x="20851" y="89662"/>
                  </a:lnTo>
                  <a:lnTo>
                    <a:pt x="17733" y="122929"/>
                  </a:lnTo>
                  <a:lnTo>
                    <a:pt x="16585" y="143865"/>
                  </a:lnTo>
                  <a:lnTo>
                    <a:pt x="15819" y="167348"/>
                  </a:lnTo>
                  <a:lnTo>
                    <a:pt x="15309" y="192527"/>
                  </a:lnTo>
                  <a:lnTo>
                    <a:pt x="14174" y="220427"/>
                  </a:lnTo>
                  <a:lnTo>
                    <a:pt x="12624" y="250139"/>
                  </a:lnTo>
                  <a:lnTo>
                    <a:pt x="10797" y="281059"/>
                  </a:lnTo>
                  <a:lnTo>
                    <a:pt x="9579" y="312785"/>
                  </a:lnTo>
                  <a:lnTo>
                    <a:pt x="8767" y="345048"/>
                  </a:lnTo>
                  <a:lnTo>
                    <a:pt x="8226" y="377670"/>
                  </a:lnTo>
                  <a:lnTo>
                    <a:pt x="8659" y="411323"/>
                  </a:lnTo>
                  <a:lnTo>
                    <a:pt x="9741" y="445666"/>
                  </a:lnTo>
                  <a:lnTo>
                    <a:pt x="11257" y="480467"/>
                  </a:lnTo>
                  <a:lnTo>
                    <a:pt x="13061" y="514780"/>
                  </a:lnTo>
                  <a:lnTo>
                    <a:pt x="15057" y="548768"/>
                  </a:lnTo>
                  <a:lnTo>
                    <a:pt x="17182" y="582539"/>
                  </a:lnTo>
                  <a:lnTo>
                    <a:pt x="18598" y="615372"/>
                  </a:lnTo>
                  <a:lnTo>
                    <a:pt x="19542" y="647579"/>
                  </a:lnTo>
                  <a:lnTo>
                    <a:pt x="20172" y="679369"/>
                  </a:lnTo>
                  <a:lnTo>
                    <a:pt x="20592" y="708500"/>
                  </a:lnTo>
                  <a:lnTo>
                    <a:pt x="20871" y="735859"/>
                  </a:lnTo>
                  <a:lnTo>
                    <a:pt x="21058" y="762035"/>
                  </a:lnTo>
                  <a:lnTo>
                    <a:pt x="21182" y="785042"/>
                  </a:lnTo>
                  <a:lnTo>
                    <a:pt x="21265" y="805936"/>
                  </a:lnTo>
                  <a:lnTo>
                    <a:pt x="20563" y="840000"/>
                  </a:lnTo>
                  <a:lnTo>
                    <a:pt x="17606" y="860432"/>
                  </a:lnTo>
                  <a:lnTo>
                    <a:pt x="15706" y="865721"/>
                  </a:lnTo>
                  <a:lnTo>
                    <a:pt x="13646" y="868454"/>
                  </a:lnTo>
                  <a:lnTo>
                    <a:pt x="11478" y="869481"/>
                  </a:lnTo>
                  <a:lnTo>
                    <a:pt x="10033" y="866198"/>
                  </a:lnTo>
                  <a:lnTo>
                    <a:pt x="8000" y="840234"/>
                  </a:lnTo>
                  <a:lnTo>
                    <a:pt x="7524" y="810264"/>
                  </a:lnTo>
                  <a:lnTo>
                    <a:pt x="6603" y="791001"/>
                  </a:lnTo>
                  <a:lnTo>
                    <a:pt x="5196" y="769428"/>
                  </a:lnTo>
                  <a:lnTo>
                    <a:pt x="3464" y="746314"/>
                  </a:lnTo>
                  <a:lnTo>
                    <a:pt x="0" y="7000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9" name="SMARTInkShape-Group1054"/>
          <p:cNvGrpSpPr/>
          <p:nvPr/>
        </p:nvGrpSpPr>
        <p:grpSpPr>
          <a:xfrm>
            <a:off x="6603505" y="3400425"/>
            <a:ext cx="1254621" cy="407195"/>
            <a:chOff x="6603505" y="3400425"/>
            <a:chExt cx="1254621" cy="407195"/>
          </a:xfrm>
        </p:grpSpPr>
        <p:sp>
          <p:nvSpPr>
            <p:cNvPr id="75" name="SMARTInkShape-5534"/>
            <p:cNvSpPr/>
            <p:nvPr/>
          </p:nvSpPr>
          <p:spPr bwMode="auto">
            <a:xfrm>
              <a:off x="7565231" y="3636169"/>
              <a:ext cx="150020" cy="171451"/>
            </a:xfrm>
            <a:custGeom>
              <a:avLst/>
              <a:gdLst/>
              <a:ahLst/>
              <a:cxnLst/>
              <a:rect l="0" t="0" r="0" b="0"/>
              <a:pathLst>
                <a:path w="150020" h="171451">
                  <a:moveTo>
                    <a:pt x="150019" y="0"/>
                  </a:moveTo>
                  <a:lnTo>
                    <a:pt x="144315" y="6497"/>
                  </a:lnTo>
                  <a:lnTo>
                    <a:pt x="125183" y="37020"/>
                  </a:lnTo>
                  <a:lnTo>
                    <a:pt x="104838" y="66667"/>
                  </a:lnTo>
                  <a:lnTo>
                    <a:pt x="87155" y="93572"/>
                  </a:lnTo>
                  <a:lnTo>
                    <a:pt x="63165" y="127315"/>
                  </a:lnTo>
                  <a:lnTo>
                    <a:pt x="40406" y="150414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" name="SMARTInkShape-5535"/>
            <p:cNvSpPr/>
            <p:nvPr/>
          </p:nvSpPr>
          <p:spPr bwMode="auto">
            <a:xfrm>
              <a:off x="7658100" y="3400425"/>
              <a:ext cx="200026" cy="357189"/>
            </a:xfrm>
            <a:custGeom>
              <a:avLst/>
              <a:gdLst/>
              <a:ahLst/>
              <a:cxnLst/>
              <a:rect l="0" t="0" r="0" b="0"/>
              <a:pathLst>
                <a:path w="200026" h="357189">
                  <a:moveTo>
                    <a:pt x="0" y="0"/>
                  </a:moveTo>
                  <a:lnTo>
                    <a:pt x="0" y="32887"/>
                  </a:lnTo>
                  <a:lnTo>
                    <a:pt x="5704" y="63705"/>
                  </a:lnTo>
                  <a:lnTo>
                    <a:pt x="13773" y="91018"/>
                  </a:lnTo>
                  <a:lnTo>
                    <a:pt x="29745" y="120807"/>
                  </a:lnTo>
                  <a:lnTo>
                    <a:pt x="39943" y="145767"/>
                  </a:lnTo>
                  <a:lnTo>
                    <a:pt x="54001" y="170619"/>
                  </a:lnTo>
                  <a:lnTo>
                    <a:pt x="70831" y="195687"/>
                  </a:lnTo>
                  <a:lnTo>
                    <a:pt x="88895" y="222703"/>
                  </a:lnTo>
                  <a:lnTo>
                    <a:pt x="107507" y="250585"/>
                  </a:lnTo>
                  <a:lnTo>
                    <a:pt x="126362" y="278059"/>
                  </a:lnTo>
                  <a:lnTo>
                    <a:pt x="145325" y="303499"/>
                  </a:lnTo>
                  <a:lnTo>
                    <a:pt x="177643" y="336341"/>
                  </a:lnTo>
                  <a:lnTo>
                    <a:pt x="200025" y="3571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" name="SMARTInkShape-5536"/>
            <p:cNvSpPr/>
            <p:nvPr/>
          </p:nvSpPr>
          <p:spPr bwMode="auto">
            <a:xfrm>
              <a:off x="7108031" y="3414713"/>
              <a:ext cx="381017" cy="228601"/>
            </a:xfrm>
            <a:custGeom>
              <a:avLst/>
              <a:gdLst/>
              <a:ahLst/>
              <a:cxnLst/>
              <a:rect l="0" t="0" r="0" b="0"/>
              <a:pathLst>
                <a:path w="381017" h="228601">
                  <a:moveTo>
                    <a:pt x="0" y="0"/>
                  </a:moveTo>
                  <a:lnTo>
                    <a:pt x="30015" y="0"/>
                  </a:lnTo>
                  <a:lnTo>
                    <a:pt x="56784" y="2116"/>
                  </a:lnTo>
                  <a:lnTo>
                    <a:pt x="83181" y="6496"/>
                  </a:lnTo>
                  <a:lnTo>
                    <a:pt x="116080" y="13735"/>
                  </a:lnTo>
                  <a:lnTo>
                    <a:pt x="134537" y="17888"/>
                  </a:lnTo>
                  <a:lnTo>
                    <a:pt x="153985" y="22243"/>
                  </a:lnTo>
                  <a:lnTo>
                    <a:pt x="174094" y="26735"/>
                  </a:lnTo>
                  <a:lnTo>
                    <a:pt x="193850" y="32111"/>
                  </a:lnTo>
                  <a:lnTo>
                    <a:pt x="213371" y="38076"/>
                  </a:lnTo>
                  <a:lnTo>
                    <a:pt x="232735" y="44434"/>
                  </a:lnTo>
                  <a:lnTo>
                    <a:pt x="251994" y="51054"/>
                  </a:lnTo>
                  <a:lnTo>
                    <a:pt x="271184" y="57848"/>
                  </a:lnTo>
                  <a:lnTo>
                    <a:pt x="290327" y="64759"/>
                  </a:lnTo>
                  <a:lnTo>
                    <a:pt x="324297" y="78788"/>
                  </a:lnTo>
                  <a:lnTo>
                    <a:pt x="352094" y="92960"/>
                  </a:lnTo>
                  <a:lnTo>
                    <a:pt x="369741" y="107196"/>
                  </a:lnTo>
                  <a:lnTo>
                    <a:pt x="378642" y="121461"/>
                  </a:lnTo>
                  <a:lnTo>
                    <a:pt x="381016" y="128599"/>
                  </a:lnTo>
                  <a:lnTo>
                    <a:pt x="378630" y="134945"/>
                  </a:lnTo>
                  <a:lnTo>
                    <a:pt x="365394" y="146229"/>
                  </a:lnTo>
                  <a:lnTo>
                    <a:pt x="342050" y="158653"/>
                  </a:lnTo>
                  <a:lnTo>
                    <a:pt x="312359" y="171319"/>
                  </a:lnTo>
                  <a:lnTo>
                    <a:pt x="277998" y="182239"/>
                  </a:lnTo>
                  <a:lnTo>
                    <a:pt x="243675" y="192385"/>
                  </a:lnTo>
                  <a:lnTo>
                    <a:pt x="212282" y="202185"/>
                  </a:lnTo>
                  <a:lnTo>
                    <a:pt x="177551" y="215834"/>
                  </a:lnTo>
                  <a:lnTo>
                    <a:pt x="155795" y="224464"/>
                  </a:lnTo>
                  <a:lnTo>
                    <a:pt x="154664" y="225843"/>
                  </a:lnTo>
                  <a:lnTo>
                    <a:pt x="155496" y="226762"/>
                  </a:lnTo>
                  <a:lnTo>
                    <a:pt x="185738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" name="SMARTInkShape-5537"/>
            <p:cNvSpPr/>
            <p:nvPr/>
          </p:nvSpPr>
          <p:spPr bwMode="auto">
            <a:xfrm>
              <a:off x="6603505" y="3529013"/>
              <a:ext cx="761702" cy="35312"/>
            </a:xfrm>
            <a:custGeom>
              <a:avLst/>
              <a:gdLst/>
              <a:ahLst/>
              <a:cxnLst/>
              <a:rect l="0" t="0" r="0" b="0"/>
              <a:pathLst>
                <a:path w="761702" h="35312">
                  <a:moveTo>
                    <a:pt x="97333" y="28575"/>
                  </a:moveTo>
                  <a:lnTo>
                    <a:pt x="93540" y="24782"/>
                  </a:lnTo>
                  <a:lnTo>
                    <a:pt x="87445" y="22920"/>
                  </a:lnTo>
                  <a:lnTo>
                    <a:pt x="55719" y="21561"/>
                  </a:lnTo>
                  <a:lnTo>
                    <a:pt x="45500" y="22283"/>
                  </a:lnTo>
                  <a:lnTo>
                    <a:pt x="21205" y="27589"/>
                  </a:lnTo>
                  <a:lnTo>
                    <a:pt x="149" y="22337"/>
                  </a:lnTo>
                  <a:lnTo>
                    <a:pt x="0" y="21241"/>
                  </a:lnTo>
                  <a:lnTo>
                    <a:pt x="1951" y="17907"/>
                  </a:lnTo>
                  <a:lnTo>
                    <a:pt x="9697" y="15896"/>
                  </a:lnTo>
                  <a:lnTo>
                    <a:pt x="41658" y="14605"/>
                  </a:lnTo>
                  <a:lnTo>
                    <a:pt x="71795" y="14428"/>
                  </a:lnTo>
                  <a:lnTo>
                    <a:pt x="89832" y="14381"/>
                  </a:lnTo>
                  <a:lnTo>
                    <a:pt x="112176" y="14350"/>
                  </a:lnTo>
                  <a:lnTo>
                    <a:pt x="137391" y="14329"/>
                  </a:lnTo>
                  <a:lnTo>
                    <a:pt x="164519" y="14315"/>
                  </a:lnTo>
                  <a:lnTo>
                    <a:pt x="193717" y="15099"/>
                  </a:lnTo>
                  <a:lnTo>
                    <a:pt x="224295" y="16416"/>
                  </a:lnTo>
                  <a:lnTo>
                    <a:pt x="255793" y="18088"/>
                  </a:lnTo>
                  <a:lnTo>
                    <a:pt x="289491" y="19996"/>
                  </a:lnTo>
                  <a:lnTo>
                    <a:pt x="324657" y="22062"/>
                  </a:lnTo>
                  <a:lnTo>
                    <a:pt x="360802" y="24233"/>
                  </a:lnTo>
                  <a:lnTo>
                    <a:pt x="396010" y="26474"/>
                  </a:lnTo>
                  <a:lnTo>
                    <a:pt x="430594" y="28761"/>
                  </a:lnTo>
                  <a:lnTo>
                    <a:pt x="464764" y="31080"/>
                  </a:lnTo>
                  <a:lnTo>
                    <a:pt x="497862" y="32626"/>
                  </a:lnTo>
                  <a:lnTo>
                    <a:pt x="530246" y="33657"/>
                  </a:lnTo>
                  <a:lnTo>
                    <a:pt x="562154" y="34344"/>
                  </a:lnTo>
                  <a:lnTo>
                    <a:pt x="591364" y="34802"/>
                  </a:lnTo>
                  <a:lnTo>
                    <a:pt x="618774" y="35107"/>
                  </a:lnTo>
                  <a:lnTo>
                    <a:pt x="644985" y="35311"/>
                  </a:lnTo>
                  <a:lnTo>
                    <a:pt x="667222" y="34653"/>
                  </a:lnTo>
                  <a:lnTo>
                    <a:pt x="686809" y="33421"/>
                  </a:lnTo>
                  <a:lnTo>
                    <a:pt x="718891" y="29934"/>
                  </a:lnTo>
                  <a:lnTo>
                    <a:pt x="741087" y="25739"/>
                  </a:lnTo>
                  <a:lnTo>
                    <a:pt x="747959" y="21922"/>
                  </a:lnTo>
                  <a:lnTo>
                    <a:pt x="752539" y="16996"/>
                  </a:lnTo>
                  <a:lnTo>
                    <a:pt x="76170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5" name="SMARTInkShape-Group1055"/>
          <p:cNvGrpSpPr/>
          <p:nvPr/>
        </p:nvGrpSpPr>
        <p:grpSpPr>
          <a:xfrm>
            <a:off x="1230598" y="4094941"/>
            <a:ext cx="1703453" cy="1182829"/>
            <a:chOff x="1230598" y="4094941"/>
            <a:chExt cx="1703453" cy="1182829"/>
          </a:xfrm>
        </p:grpSpPr>
        <p:sp>
          <p:nvSpPr>
            <p:cNvPr id="80" name="SMARTInkShape-5538"/>
            <p:cNvSpPr/>
            <p:nvPr/>
          </p:nvSpPr>
          <p:spPr bwMode="auto">
            <a:xfrm>
              <a:off x="1230598" y="4094941"/>
              <a:ext cx="1703453" cy="1062010"/>
            </a:xfrm>
            <a:custGeom>
              <a:avLst/>
              <a:gdLst/>
              <a:ahLst/>
              <a:cxnLst/>
              <a:rect l="0" t="0" r="0" b="0"/>
              <a:pathLst>
                <a:path w="1703453" h="1062010">
                  <a:moveTo>
                    <a:pt x="1098265" y="969978"/>
                  </a:moveTo>
                  <a:lnTo>
                    <a:pt x="1099058" y="983750"/>
                  </a:lnTo>
                  <a:lnTo>
                    <a:pt x="1108207" y="1009921"/>
                  </a:lnTo>
                  <a:lnTo>
                    <a:pt x="1136668" y="1043765"/>
                  </a:lnTo>
                  <a:lnTo>
                    <a:pt x="1146024" y="1053308"/>
                  </a:lnTo>
                  <a:lnTo>
                    <a:pt x="1157591" y="1058606"/>
                  </a:lnTo>
                  <a:lnTo>
                    <a:pt x="1188212" y="1062009"/>
                  </a:lnTo>
                  <a:lnTo>
                    <a:pt x="1223076" y="1058806"/>
                  </a:lnTo>
                  <a:lnTo>
                    <a:pt x="1249780" y="1050732"/>
                  </a:lnTo>
                  <a:lnTo>
                    <a:pt x="1278317" y="1039206"/>
                  </a:lnTo>
                  <a:lnTo>
                    <a:pt x="1309521" y="1026146"/>
                  </a:lnTo>
                  <a:lnTo>
                    <a:pt x="1341910" y="1010288"/>
                  </a:lnTo>
                  <a:lnTo>
                    <a:pt x="1374827" y="992655"/>
                  </a:lnTo>
                  <a:lnTo>
                    <a:pt x="1407977" y="974236"/>
                  </a:lnTo>
                  <a:lnTo>
                    <a:pt x="1443348" y="951233"/>
                  </a:lnTo>
                  <a:lnTo>
                    <a:pt x="1461670" y="938431"/>
                  </a:lnTo>
                  <a:lnTo>
                    <a:pt x="1496844" y="911507"/>
                  </a:lnTo>
                  <a:lnTo>
                    <a:pt x="1530205" y="883666"/>
                  </a:lnTo>
                  <a:lnTo>
                    <a:pt x="1560907" y="855417"/>
                  </a:lnTo>
                  <a:lnTo>
                    <a:pt x="1588311" y="822753"/>
                  </a:lnTo>
                  <a:lnTo>
                    <a:pt x="1613719" y="787863"/>
                  </a:lnTo>
                  <a:lnTo>
                    <a:pt x="1638241" y="753836"/>
                  </a:lnTo>
                  <a:lnTo>
                    <a:pt x="1648749" y="735396"/>
                  </a:lnTo>
                  <a:lnTo>
                    <a:pt x="1658135" y="715958"/>
                  </a:lnTo>
                  <a:lnTo>
                    <a:pt x="1666774" y="695856"/>
                  </a:lnTo>
                  <a:lnTo>
                    <a:pt x="1674121" y="676105"/>
                  </a:lnTo>
                  <a:lnTo>
                    <a:pt x="1680606" y="656588"/>
                  </a:lnTo>
                  <a:lnTo>
                    <a:pt x="1686517" y="637226"/>
                  </a:lnTo>
                  <a:lnTo>
                    <a:pt x="1691252" y="617968"/>
                  </a:lnTo>
                  <a:lnTo>
                    <a:pt x="1695202" y="598780"/>
                  </a:lnTo>
                  <a:lnTo>
                    <a:pt x="1698629" y="579638"/>
                  </a:lnTo>
                  <a:lnTo>
                    <a:pt x="1700914" y="560526"/>
                  </a:lnTo>
                  <a:lnTo>
                    <a:pt x="1702437" y="541435"/>
                  </a:lnTo>
                  <a:lnTo>
                    <a:pt x="1703452" y="522357"/>
                  </a:lnTo>
                  <a:lnTo>
                    <a:pt x="1703336" y="503289"/>
                  </a:lnTo>
                  <a:lnTo>
                    <a:pt x="1702464" y="484227"/>
                  </a:lnTo>
                  <a:lnTo>
                    <a:pt x="1701089" y="465169"/>
                  </a:lnTo>
                  <a:lnTo>
                    <a:pt x="1697791" y="446114"/>
                  </a:lnTo>
                  <a:lnTo>
                    <a:pt x="1693212" y="427060"/>
                  </a:lnTo>
                  <a:lnTo>
                    <a:pt x="1687777" y="408008"/>
                  </a:lnTo>
                  <a:lnTo>
                    <a:pt x="1673272" y="374138"/>
                  </a:lnTo>
                  <a:lnTo>
                    <a:pt x="1654655" y="344004"/>
                  </a:lnTo>
                  <a:lnTo>
                    <a:pt x="1630505" y="317382"/>
                  </a:lnTo>
                  <a:lnTo>
                    <a:pt x="1601781" y="294437"/>
                  </a:lnTo>
                  <a:lnTo>
                    <a:pt x="1568906" y="274450"/>
                  </a:lnTo>
                  <a:lnTo>
                    <a:pt x="1550138" y="265786"/>
                  </a:lnTo>
                  <a:lnTo>
                    <a:pt x="1530482" y="257629"/>
                  </a:lnTo>
                  <a:lnTo>
                    <a:pt x="1509441" y="250604"/>
                  </a:lnTo>
                  <a:lnTo>
                    <a:pt x="1487476" y="244333"/>
                  </a:lnTo>
                  <a:lnTo>
                    <a:pt x="1464895" y="238564"/>
                  </a:lnTo>
                  <a:lnTo>
                    <a:pt x="1441904" y="234719"/>
                  </a:lnTo>
                  <a:lnTo>
                    <a:pt x="1418639" y="232155"/>
                  </a:lnTo>
                  <a:lnTo>
                    <a:pt x="1395191" y="230446"/>
                  </a:lnTo>
                  <a:lnTo>
                    <a:pt x="1370034" y="229306"/>
                  </a:lnTo>
                  <a:lnTo>
                    <a:pt x="1343738" y="228547"/>
                  </a:lnTo>
                  <a:lnTo>
                    <a:pt x="1316682" y="228040"/>
                  </a:lnTo>
                  <a:lnTo>
                    <a:pt x="1289120" y="228497"/>
                  </a:lnTo>
                  <a:lnTo>
                    <a:pt x="1261220" y="229595"/>
                  </a:lnTo>
                  <a:lnTo>
                    <a:pt x="1233095" y="231120"/>
                  </a:lnTo>
                  <a:lnTo>
                    <a:pt x="1204027" y="233725"/>
                  </a:lnTo>
                  <a:lnTo>
                    <a:pt x="1174329" y="237049"/>
                  </a:lnTo>
                  <a:lnTo>
                    <a:pt x="1144212" y="240852"/>
                  </a:lnTo>
                  <a:lnTo>
                    <a:pt x="1113815" y="244975"/>
                  </a:lnTo>
                  <a:lnTo>
                    <a:pt x="1083231" y="249312"/>
                  </a:lnTo>
                  <a:lnTo>
                    <a:pt x="1052524" y="253790"/>
                  </a:lnTo>
                  <a:lnTo>
                    <a:pt x="1020939" y="259157"/>
                  </a:lnTo>
                  <a:lnTo>
                    <a:pt x="988771" y="265116"/>
                  </a:lnTo>
                  <a:lnTo>
                    <a:pt x="956212" y="271470"/>
                  </a:lnTo>
                  <a:lnTo>
                    <a:pt x="923394" y="278087"/>
                  </a:lnTo>
                  <a:lnTo>
                    <a:pt x="890403" y="284880"/>
                  </a:lnTo>
                  <a:lnTo>
                    <a:pt x="857296" y="291790"/>
                  </a:lnTo>
                  <a:lnTo>
                    <a:pt x="824113" y="299571"/>
                  </a:lnTo>
                  <a:lnTo>
                    <a:pt x="790878" y="307934"/>
                  </a:lnTo>
                  <a:lnTo>
                    <a:pt x="757609" y="316684"/>
                  </a:lnTo>
                  <a:lnTo>
                    <a:pt x="724317" y="326486"/>
                  </a:lnTo>
                  <a:lnTo>
                    <a:pt x="691010" y="336990"/>
                  </a:lnTo>
                  <a:lnTo>
                    <a:pt x="657693" y="347961"/>
                  </a:lnTo>
                  <a:lnTo>
                    <a:pt x="623575" y="358450"/>
                  </a:lnTo>
                  <a:lnTo>
                    <a:pt x="588923" y="368618"/>
                  </a:lnTo>
                  <a:lnTo>
                    <a:pt x="553916" y="378571"/>
                  </a:lnTo>
                  <a:lnTo>
                    <a:pt x="520259" y="388381"/>
                  </a:lnTo>
                  <a:lnTo>
                    <a:pt x="487503" y="398097"/>
                  </a:lnTo>
                  <a:lnTo>
                    <a:pt x="455346" y="407749"/>
                  </a:lnTo>
                  <a:lnTo>
                    <a:pt x="425177" y="416565"/>
                  </a:lnTo>
                  <a:lnTo>
                    <a:pt x="396334" y="424823"/>
                  </a:lnTo>
                  <a:lnTo>
                    <a:pt x="368373" y="432710"/>
                  </a:lnTo>
                  <a:lnTo>
                    <a:pt x="341795" y="438762"/>
                  </a:lnTo>
                  <a:lnTo>
                    <a:pt x="316139" y="443590"/>
                  </a:lnTo>
                  <a:lnTo>
                    <a:pt x="291097" y="447603"/>
                  </a:lnTo>
                  <a:lnTo>
                    <a:pt x="268847" y="451071"/>
                  </a:lnTo>
                  <a:lnTo>
                    <a:pt x="248457" y="454178"/>
                  </a:lnTo>
                  <a:lnTo>
                    <a:pt x="229307" y="457042"/>
                  </a:lnTo>
                  <a:lnTo>
                    <a:pt x="195330" y="458109"/>
                  </a:lnTo>
                  <a:lnTo>
                    <a:pt x="165148" y="455143"/>
                  </a:lnTo>
                  <a:lnTo>
                    <a:pt x="138504" y="448533"/>
                  </a:lnTo>
                  <a:lnTo>
                    <a:pt x="113434" y="438187"/>
                  </a:lnTo>
                  <a:lnTo>
                    <a:pt x="81240" y="418975"/>
                  </a:lnTo>
                  <a:lnTo>
                    <a:pt x="49028" y="387357"/>
                  </a:lnTo>
                  <a:lnTo>
                    <a:pt x="25438" y="355447"/>
                  </a:lnTo>
                  <a:lnTo>
                    <a:pt x="11158" y="328666"/>
                  </a:lnTo>
                  <a:lnTo>
                    <a:pt x="936" y="293289"/>
                  </a:lnTo>
                  <a:lnTo>
                    <a:pt x="0" y="285489"/>
                  </a:lnTo>
                  <a:lnTo>
                    <a:pt x="6267" y="259343"/>
                  </a:lnTo>
                  <a:lnTo>
                    <a:pt x="21970" y="227695"/>
                  </a:lnTo>
                  <a:lnTo>
                    <a:pt x="49289" y="196975"/>
                  </a:lnTo>
                  <a:lnTo>
                    <a:pt x="73253" y="175306"/>
                  </a:lnTo>
                  <a:lnTo>
                    <a:pt x="99779" y="152447"/>
                  </a:lnTo>
                  <a:lnTo>
                    <a:pt x="127443" y="129058"/>
                  </a:lnTo>
                  <a:lnTo>
                    <a:pt x="159847" y="107550"/>
                  </a:lnTo>
                  <a:lnTo>
                    <a:pt x="194621" y="87408"/>
                  </a:lnTo>
                  <a:lnTo>
                    <a:pt x="228597" y="67872"/>
                  </a:lnTo>
                  <a:lnTo>
                    <a:pt x="262219" y="50723"/>
                  </a:lnTo>
                  <a:lnTo>
                    <a:pt x="295682" y="35958"/>
                  </a:lnTo>
                  <a:lnTo>
                    <a:pt x="329076" y="24104"/>
                  </a:lnTo>
                  <a:lnTo>
                    <a:pt x="358205" y="15660"/>
                  </a:lnTo>
                  <a:lnTo>
                    <a:pt x="384380" y="10055"/>
                  </a:lnTo>
                  <a:lnTo>
                    <a:pt x="419842" y="6106"/>
                  </a:lnTo>
                  <a:lnTo>
                    <a:pt x="451845" y="180"/>
                  </a:lnTo>
                  <a:lnTo>
                    <a:pt x="463305" y="0"/>
                  </a:lnTo>
                  <a:lnTo>
                    <a:pt x="484668" y="4681"/>
                  </a:lnTo>
                  <a:lnTo>
                    <a:pt x="486794" y="5772"/>
                  </a:lnTo>
                  <a:lnTo>
                    <a:pt x="488211" y="7292"/>
                  </a:lnTo>
                  <a:lnTo>
                    <a:pt x="489156" y="9100"/>
                  </a:lnTo>
                  <a:lnTo>
                    <a:pt x="488089" y="15342"/>
                  </a:lnTo>
                  <a:lnTo>
                    <a:pt x="484729" y="28492"/>
                  </a:lnTo>
                  <a:lnTo>
                    <a:pt x="482866" y="30377"/>
                  </a:lnTo>
                  <a:lnTo>
                    <a:pt x="476562" y="32471"/>
                  </a:lnTo>
                  <a:lnTo>
                    <a:pt x="462471" y="341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5539"/>
            <p:cNvSpPr/>
            <p:nvPr/>
          </p:nvSpPr>
          <p:spPr bwMode="auto">
            <a:xfrm>
              <a:off x="1422178" y="4733001"/>
              <a:ext cx="971741" cy="544769"/>
            </a:xfrm>
            <a:custGeom>
              <a:avLst/>
              <a:gdLst/>
              <a:ahLst/>
              <a:cxnLst/>
              <a:rect l="0" t="0" r="0" b="0"/>
              <a:pathLst>
                <a:path w="971741" h="544769">
                  <a:moveTo>
                    <a:pt x="656653" y="174755"/>
                  </a:moveTo>
                  <a:lnTo>
                    <a:pt x="621742" y="143381"/>
                  </a:lnTo>
                  <a:lnTo>
                    <a:pt x="610974" y="132236"/>
                  </a:lnTo>
                  <a:lnTo>
                    <a:pt x="582543" y="116497"/>
                  </a:lnTo>
                  <a:lnTo>
                    <a:pt x="555849" y="105106"/>
                  </a:lnTo>
                  <a:lnTo>
                    <a:pt x="527831" y="96704"/>
                  </a:lnTo>
                  <a:lnTo>
                    <a:pt x="497305" y="91304"/>
                  </a:lnTo>
                  <a:lnTo>
                    <a:pt x="463124" y="87587"/>
                  </a:lnTo>
                  <a:lnTo>
                    <a:pt x="427861" y="83576"/>
                  </a:lnTo>
                  <a:lnTo>
                    <a:pt x="403362" y="83431"/>
                  </a:lnTo>
                  <a:lnTo>
                    <a:pt x="376598" y="86013"/>
                  </a:lnTo>
                  <a:lnTo>
                    <a:pt x="350945" y="89806"/>
                  </a:lnTo>
                  <a:lnTo>
                    <a:pt x="325520" y="94138"/>
                  </a:lnTo>
                  <a:lnTo>
                    <a:pt x="298345" y="98708"/>
                  </a:lnTo>
                  <a:lnTo>
                    <a:pt x="272509" y="103386"/>
                  </a:lnTo>
                  <a:lnTo>
                    <a:pt x="247798" y="108904"/>
                  </a:lnTo>
                  <a:lnTo>
                    <a:pt x="223585" y="116648"/>
                  </a:lnTo>
                  <a:lnTo>
                    <a:pt x="199595" y="123265"/>
                  </a:lnTo>
                  <a:lnTo>
                    <a:pt x="165893" y="133570"/>
                  </a:lnTo>
                  <a:lnTo>
                    <a:pt x="135799" y="146677"/>
                  </a:lnTo>
                  <a:lnTo>
                    <a:pt x="106774" y="162732"/>
                  </a:lnTo>
                  <a:lnTo>
                    <a:pt x="72314" y="189490"/>
                  </a:lnTo>
                  <a:lnTo>
                    <a:pt x="40992" y="224820"/>
                  </a:lnTo>
                  <a:lnTo>
                    <a:pt x="17252" y="257140"/>
                  </a:lnTo>
                  <a:lnTo>
                    <a:pt x="5944" y="284714"/>
                  </a:lnTo>
                  <a:lnTo>
                    <a:pt x="1359" y="316785"/>
                  </a:lnTo>
                  <a:lnTo>
                    <a:pt x="0" y="351423"/>
                  </a:lnTo>
                  <a:lnTo>
                    <a:pt x="7182" y="383029"/>
                  </a:lnTo>
                  <a:lnTo>
                    <a:pt x="23157" y="412502"/>
                  </a:lnTo>
                  <a:lnTo>
                    <a:pt x="42972" y="441343"/>
                  </a:lnTo>
                  <a:lnTo>
                    <a:pt x="71508" y="469997"/>
                  </a:lnTo>
                  <a:lnTo>
                    <a:pt x="95758" y="486949"/>
                  </a:lnTo>
                  <a:lnTo>
                    <a:pt x="122410" y="501627"/>
                  </a:lnTo>
                  <a:lnTo>
                    <a:pt x="150131" y="513442"/>
                  </a:lnTo>
                  <a:lnTo>
                    <a:pt x="182559" y="521868"/>
                  </a:lnTo>
                  <a:lnTo>
                    <a:pt x="218139" y="528258"/>
                  </a:lnTo>
                  <a:lnTo>
                    <a:pt x="236516" y="531074"/>
                  </a:lnTo>
                  <a:lnTo>
                    <a:pt x="255118" y="533745"/>
                  </a:lnTo>
                  <a:lnTo>
                    <a:pt x="273869" y="536319"/>
                  </a:lnTo>
                  <a:lnTo>
                    <a:pt x="292720" y="538829"/>
                  </a:lnTo>
                  <a:lnTo>
                    <a:pt x="311637" y="541296"/>
                  </a:lnTo>
                  <a:lnTo>
                    <a:pt x="331393" y="542941"/>
                  </a:lnTo>
                  <a:lnTo>
                    <a:pt x="351707" y="544037"/>
                  </a:lnTo>
                  <a:lnTo>
                    <a:pt x="372393" y="544768"/>
                  </a:lnTo>
                  <a:lnTo>
                    <a:pt x="393328" y="544462"/>
                  </a:lnTo>
                  <a:lnTo>
                    <a:pt x="414428" y="543464"/>
                  </a:lnTo>
                  <a:lnTo>
                    <a:pt x="435638" y="542005"/>
                  </a:lnTo>
                  <a:lnTo>
                    <a:pt x="457716" y="540238"/>
                  </a:lnTo>
                  <a:lnTo>
                    <a:pt x="480372" y="538267"/>
                  </a:lnTo>
                  <a:lnTo>
                    <a:pt x="503414" y="536159"/>
                  </a:lnTo>
                  <a:lnTo>
                    <a:pt x="525919" y="533166"/>
                  </a:lnTo>
                  <a:lnTo>
                    <a:pt x="548066" y="529583"/>
                  </a:lnTo>
                  <a:lnTo>
                    <a:pt x="569974" y="525607"/>
                  </a:lnTo>
                  <a:lnTo>
                    <a:pt x="592517" y="519781"/>
                  </a:lnTo>
                  <a:lnTo>
                    <a:pt x="615483" y="512722"/>
                  </a:lnTo>
                  <a:lnTo>
                    <a:pt x="638732" y="504842"/>
                  </a:lnTo>
                  <a:lnTo>
                    <a:pt x="661374" y="496413"/>
                  </a:lnTo>
                  <a:lnTo>
                    <a:pt x="683613" y="487619"/>
                  </a:lnTo>
                  <a:lnTo>
                    <a:pt x="705583" y="478581"/>
                  </a:lnTo>
                  <a:lnTo>
                    <a:pt x="727373" y="468587"/>
                  </a:lnTo>
                  <a:lnTo>
                    <a:pt x="749043" y="457955"/>
                  </a:lnTo>
                  <a:lnTo>
                    <a:pt x="770634" y="446899"/>
                  </a:lnTo>
                  <a:lnTo>
                    <a:pt x="790584" y="434766"/>
                  </a:lnTo>
                  <a:lnTo>
                    <a:pt x="809441" y="421914"/>
                  </a:lnTo>
                  <a:lnTo>
                    <a:pt x="844415" y="394141"/>
                  </a:lnTo>
                  <a:lnTo>
                    <a:pt x="875834" y="363277"/>
                  </a:lnTo>
                  <a:lnTo>
                    <a:pt x="903557" y="331038"/>
                  </a:lnTo>
                  <a:lnTo>
                    <a:pt x="928313" y="297395"/>
                  </a:lnTo>
                  <a:lnTo>
                    <a:pt x="939360" y="279534"/>
                  </a:lnTo>
                  <a:lnTo>
                    <a:pt x="949899" y="261277"/>
                  </a:lnTo>
                  <a:lnTo>
                    <a:pt x="963727" y="226174"/>
                  </a:lnTo>
                  <a:lnTo>
                    <a:pt x="970930" y="191258"/>
                  </a:lnTo>
                  <a:lnTo>
                    <a:pt x="971740" y="173057"/>
                  </a:lnTo>
                  <a:lnTo>
                    <a:pt x="968936" y="137488"/>
                  </a:lnTo>
                  <a:lnTo>
                    <a:pt x="959752" y="105804"/>
                  </a:lnTo>
                  <a:lnTo>
                    <a:pt x="945616" y="77965"/>
                  </a:lnTo>
                  <a:lnTo>
                    <a:pt x="926369" y="53156"/>
                  </a:lnTo>
                  <a:lnTo>
                    <a:pt x="899293" y="31547"/>
                  </a:lnTo>
                  <a:lnTo>
                    <a:pt x="866622" y="15592"/>
                  </a:lnTo>
                  <a:lnTo>
                    <a:pt x="849020" y="9115"/>
                  </a:lnTo>
                  <a:lnTo>
                    <a:pt x="830142" y="4797"/>
                  </a:lnTo>
                  <a:lnTo>
                    <a:pt x="810412" y="1919"/>
                  </a:lnTo>
                  <a:lnTo>
                    <a:pt x="790115" y="0"/>
                  </a:lnTo>
                  <a:lnTo>
                    <a:pt x="768647" y="308"/>
                  </a:lnTo>
                  <a:lnTo>
                    <a:pt x="746397" y="2101"/>
                  </a:lnTo>
                  <a:lnTo>
                    <a:pt x="723626" y="4883"/>
                  </a:lnTo>
                  <a:lnTo>
                    <a:pt x="700508" y="9120"/>
                  </a:lnTo>
                  <a:lnTo>
                    <a:pt x="677159" y="14326"/>
                  </a:lnTo>
                  <a:lnTo>
                    <a:pt x="653655" y="20177"/>
                  </a:lnTo>
                  <a:lnTo>
                    <a:pt x="629254" y="28047"/>
                  </a:lnTo>
                  <a:lnTo>
                    <a:pt x="604256" y="37262"/>
                  </a:lnTo>
                  <a:lnTo>
                    <a:pt x="578859" y="47374"/>
                  </a:lnTo>
                  <a:lnTo>
                    <a:pt x="553991" y="58085"/>
                  </a:lnTo>
                  <a:lnTo>
                    <a:pt x="529474" y="69193"/>
                  </a:lnTo>
                  <a:lnTo>
                    <a:pt x="505192" y="80568"/>
                  </a:lnTo>
                  <a:lnTo>
                    <a:pt x="481067" y="93707"/>
                  </a:lnTo>
                  <a:lnTo>
                    <a:pt x="457045" y="108024"/>
                  </a:lnTo>
                  <a:lnTo>
                    <a:pt x="433094" y="123124"/>
                  </a:lnTo>
                  <a:lnTo>
                    <a:pt x="409982" y="138747"/>
                  </a:lnTo>
                  <a:lnTo>
                    <a:pt x="387431" y="154718"/>
                  </a:lnTo>
                  <a:lnTo>
                    <a:pt x="365253" y="170922"/>
                  </a:lnTo>
                  <a:lnTo>
                    <a:pt x="344118" y="188075"/>
                  </a:lnTo>
                  <a:lnTo>
                    <a:pt x="323677" y="205860"/>
                  </a:lnTo>
                  <a:lnTo>
                    <a:pt x="303701" y="224067"/>
                  </a:lnTo>
                  <a:lnTo>
                    <a:pt x="268804" y="259114"/>
                  </a:lnTo>
                  <a:lnTo>
                    <a:pt x="239007" y="293210"/>
                  </a:lnTo>
                  <a:lnTo>
                    <a:pt x="215181" y="326885"/>
                  </a:lnTo>
                  <a:lnTo>
                    <a:pt x="192310" y="3604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5540"/>
            <p:cNvSpPr/>
            <p:nvPr/>
          </p:nvSpPr>
          <p:spPr bwMode="auto">
            <a:xfrm>
              <a:off x="2114550" y="4950619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7144" y="3351"/>
                  </a:lnTo>
                  <a:lnTo>
                    <a:pt x="6350" y="2234"/>
                  </a:lnTo>
                  <a:lnTo>
                    <a:pt x="5027" y="148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5541"/>
            <p:cNvSpPr/>
            <p:nvPr/>
          </p:nvSpPr>
          <p:spPr bwMode="auto">
            <a:xfrm>
              <a:off x="2051344" y="4958879"/>
              <a:ext cx="56063" cy="34603"/>
            </a:xfrm>
            <a:custGeom>
              <a:avLst/>
              <a:gdLst/>
              <a:ahLst/>
              <a:cxnLst/>
              <a:rect l="0" t="0" r="0" b="0"/>
              <a:pathLst>
                <a:path w="56063" h="34603">
                  <a:moveTo>
                    <a:pt x="20344" y="34602"/>
                  </a:moveTo>
                  <a:lnTo>
                    <a:pt x="16551" y="34602"/>
                  </a:lnTo>
                  <a:lnTo>
                    <a:pt x="15434" y="33809"/>
                  </a:lnTo>
                  <a:lnTo>
                    <a:pt x="14689" y="32485"/>
                  </a:lnTo>
                  <a:lnTo>
                    <a:pt x="14193" y="30810"/>
                  </a:lnTo>
                  <a:lnTo>
                    <a:pt x="7676" y="20129"/>
                  </a:lnTo>
                  <a:lnTo>
                    <a:pt x="7136" y="17809"/>
                  </a:lnTo>
                  <a:lnTo>
                    <a:pt x="0" y="7427"/>
                  </a:lnTo>
                  <a:lnTo>
                    <a:pt x="431" y="6167"/>
                  </a:lnTo>
                  <a:lnTo>
                    <a:pt x="5159" y="0"/>
                  </a:lnTo>
                  <a:lnTo>
                    <a:pt x="6252" y="421"/>
                  </a:lnTo>
                  <a:lnTo>
                    <a:pt x="11582" y="4013"/>
                  </a:lnTo>
                  <a:lnTo>
                    <a:pt x="20494" y="5630"/>
                  </a:lnTo>
                  <a:lnTo>
                    <a:pt x="22825" y="5762"/>
                  </a:lnTo>
                  <a:lnTo>
                    <a:pt x="27532" y="8026"/>
                  </a:lnTo>
                  <a:lnTo>
                    <a:pt x="32270" y="10884"/>
                  </a:lnTo>
                  <a:lnTo>
                    <a:pt x="39399" y="13287"/>
                  </a:lnTo>
                  <a:lnTo>
                    <a:pt x="46539" y="17880"/>
                  </a:lnTo>
                  <a:lnTo>
                    <a:pt x="54651" y="19994"/>
                  </a:lnTo>
                  <a:lnTo>
                    <a:pt x="55122" y="19307"/>
                  </a:lnTo>
                  <a:lnTo>
                    <a:pt x="56062" y="131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5542"/>
            <p:cNvSpPr/>
            <p:nvPr/>
          </p:nvSpPr>
          <p:spPr bwMode="auto">
            <a:xfrm>
              <a:off x="2093119" y="5050631"/>
              <a:ext cx="7145" cy="21433"/>
            </a:xfrm>
            <a:custGeom>
              <a:avLst/>
              <a:gdLst/>
              <a:ahLst/>
              <a:cxnLst/>
              <a:rect l="0" t="0" r="0" b="0"/>
              <a:pathLst>
                <a:path w="7145" h="21433">
                  <a:moveTo>
                    <a:pt x="0" y="21432"/>
                  </a:moveTo>
                  <a:lnTo>
                    <a:pt x="5654" y="8006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8" name="SMARTInkShape-Group1056"/>
          <p:cNvGrpSpPr/>
          <p:nvPr/>
        </p:nvGrpSpPr>
        <p:grpSpPr>
          <a:xfrm>
            <a:off x="2400300" y="2921794"/>
            <a:ext cx="807902" cy="142786"/>
            <a:chOff x="2400300" y="2921794"/>
            <a:chExt cx="807902" cy="142786"/>
          </a:xfrm>
        </p:grpSpPr>
        <p:sp>
          <p:nvSpPr>
            <p:cNvPr id="86" name="SMARTInkShape-5543"/>
            <p:cNvSpPr/>
            <p:nvPr/>
          </p:nvSpPr>
          <p:spPr bwMode="auto">
            <a:xfrm>
              <a:off x="2736056" y="2921794"/>
              <a:ext cx="14289" cy="42863"/>
            </a:xfrm>
            <a:custGeom>
              <a:avLst/>
              <a:gdLst/>
              <a:ahLst/>
              <a:cxnLst/>
              <a:rect l="0" t="0" r="0" b="0"/>
              <a:pathLst>
                <a:path w="14289" h="42863">
                  <a:moveTo>
                    <a:pt x="0" y="42862"/>
                  </a:moveTo>
                  <a:lnTo>
                    <a:pt x="5703" y="36365"/>
                  </a:lnTo>
                  <a:lnTo>
                    <a:pt x="9943" y="29127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5544"/>
            <p:cNvSpPr/>
            <p:nvPr/>
          </p:nvSpPr>
          <p:spPr bwMode="auto">
            <a:xfrm>
              <a:off x="2400300" y="3028961"/>
              <a:ext cx="807902" cy="35619"/>
            </a:xfrm>
            <a:custGeom>
              <a:avLst/>
              <a:gdLst/>
              <a:ahLst/>
              <a:cxnLst/>
              <a:rect l="0" t="0" r="0" b="0"/>
              <a:pathLst>
                <a:path w="807902" h="35619">
                  <a:moveTo>
                    <a:pt x="0" y="21420"/>
                  </a:moveTo>
                  <a:lnTo>
                    <a:pt x="6151" y="21420"/>
                  </a:lnTo>
                  <a:lnTo>
                    <a:pt x="6482" y="22214"/>
                  </a:lnTo>
                  <a:lnTo>
                    <a:pt x="6850" y="25212"/>
                  </a:lnTo>
                  <a:lnTo>
                    <a:pt x="7741" y="26330"/>
                  </a:lnTo>
                  <a:lnTo>
                    <a:pt x="10849" y="27571"/>
                  </a:lnTo>
                  <a:lnTo>
                    <a:pt x="41633" y="21689"/>
                  </a:lnTo>
                  <a:lnTo>
                    <a:pt x="74333" y="27110"/>
                  </a:lnTo>
                  <a:lnTo>
                    <a:pt x="102987" y="28133"/>
                  </a:lnTo>
                  <a:lnTo>
                    <a:pt x="125941" y="29166"/>
                  </a:lnTo>
                  <a:lnTo>
                    <a:pt x="152017" y="32271"/>
                  </a:lnTo>
                  <a:lnTo>
                    <a:pt x="183715" y="34180"/>
                  </a:lnTo>
                  <a:lnTo>
                    <a:pt x="201058" y="34690"/>
                  </a:lnTo>
                  <a:lnTo>
                    <a:pt x="219764" y="35029"/>
                  </a:lnTo>
                  <a:lnTo>
                    <a:pt x="239378" y="35255"/>
                  </a:lnTo>
                  <a:lnTo>
                    <a:pt x="259598" y="35406"/>
                  </a:lnTo>
                  <a:lnTo>
                    <a:pt x="281015" y="35507"/>
                  </a:lnTo>
                  <a:lnTo>
                    <a:pt x="303231" y="35574"/>
                  </a:lnTo>
                  <a:lnTo>
                    <a:pt x="325979" y="35618"/>
                  </a:lnTo>
                  <a:lnTo>
                    <a:pt x="349876" y="34854"/>
                  </a:lnTo>
                  <a:lnTo>
                    <a:pt x="374538" y="33551"/>
                  </a:lnTo>
                  <a:lnTo>
                    <a:pt x="399710" y="31889"/>
                  </a:lnTo>
                  <a:lnTo>
                    <a:pt x="424430" y="29987"/>
                  </a:lnTo>
                  <a:lnTo>
                    <a:pt x="448847" y="27925"/>
                  </a:lnTo>
                  <a:lnTo>
                    <a:pt x="473063" y="25757"/>
                  </a:lnTo>
                  <a:lnTo>
                    <a:pt x="497938" y="23517"/>
                  </a:lnTo>
                  <a:lnTo>
                    <a:pt x="523252" y="21231"/>
                  </a:lnTo>
                  <a:lnTo>
                    <a:pt x="548860" y="18913"/>
                  </a:lnTo>
                  <a:lnTo>
                    <a:pt x="573075" y="16573"/>
                  </a:lnTo>
                  <a:lnTo>
                    <a:pt x="596363" y="14220"/>
                  </a:lnTo>
                  <a:lnTo>
                    <a:pt x="619031" y="11858"/>
                  </a:lnTo>
                  <a:lnTo>
                    <a:pt x="640494" y="9489"/>
                  </a:lnTo>
                  <a:lnTo>
                    <a:pt x="661152" y="7116"/>
                  </a:lnTo>
                  <a:lnTo>
                    <a:pt x="681274" y="4740"/>
                  </a:lnTo>
                  <a:lnTo>
                    <a:pt x="716332" y="2101"/>
                  </a:lnTo>
                  <a:lnTo>
                    <a:pt x="746201" y="928"/>
                  </a:lnTo>
                  <a:lnTo>
                    <a:pt x="779279" y="267"/>
                  </a:lnTo>
                  <a:lnTo>
                    <a:pt x="807901" y="13"/>
                  </a:lnTo>
                  <a:lnTo>
                    <a:pt x="804626" y="0"/>
                  </a:lnTo>
                  <a:lnTo>
                    <a:pt x="773026" y="6141"/>
                  </a:lnTo>
                  <a:lnTo>
                    <a:pt x="757238" y="71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1" name="SMARTInkShape-Group1057"/>
          <p:cNvGrpSpPr/>
          <p:nvPr/>
        </p:nvGrpSpPr>
        <p:grpSpPr>
          <a:xfrm>
            <a:off x="6558439" y="2651203"/>
            <a:ext cx="348437" cy="334791"/>
            <a:chOff x="6558439" y="2651203"/>
            <a:chExt cx="348437" cy="334791"/>
          </a:xfrm>
        </p:grpSpPr>
        <p:sp>
          <p:nvSpPr>
            <p:cNvPr id="89" name="SMARTInkShape-5545"/>
            <p:cNvSpPr/>
            <p:nvPr/>
          </p:nvSpPr>
          <p:spPr bwMode="auto">
            <a:xfrm>
              <a:off x="6707981" y="2936081"/>
              <a:ext cx="57151" cy="49913"/>
            </a:xfrm>
            <a:custGeom>
              <a:avLst/>
              <a:gdLst/>
              <a:ahLst/>
              <a:cxnLst/>
              <a:rect l="0" t="0" r="0" b="0"/>
              <a:pathLst>
                <a:path w="57151" h="49913">
                  <a:moveTo>
                    <a:pt x="0" y="35719"/>
                  </a:moveTo>
                  <a:lnTo>
                    <a:pt x="0" y="46361"/>
                  </a:lnTo>
                  <a:lnTo>
                    <a:pt x="794" y="47576"/>
                  </a:lnTo>
                  <a:lnTo>
                    <a:pt x="2117" y="48386"/>
                  </a:lnTo>
                  <a:lnTo>
                    <a:pt x="7771" y="49527"/>
                  </a:lnTo>
                  <a:lnTo>
                    <a:pt x="16793" y="49912"/>
                  </a:lnTo>
                  <a:lnTo>
                    <a:pt x="27642" y="46186"/>
                  </a:lnTo>
                  <a:lnTo>
                    <a:pt x="37118" y="40055"/>
                  </a:lnTo>
                  <a:lnTo>
                    <a:pt x="52302" y="20006"/>
                  </a:lnTo>
                  <a:lnTo>
                    <a:pt x="54995" y="12596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" name="SMARTInkShape-5546"/>
            <p:cNvSpPr/>
            <p:nvPr/>
          </p:nvSpPr>
          <p:spPr bwMode="auto">
            <a:xfrm>
              <a:off x="6558439" y="2651203"/>
              <a:ext cx="348437" cy="220586"/>
            </a:xfrm>
            <a:custGeom>
              <a:avLst/>
              <a:gdLst/>
              <a:ahLst/>
              <a:cxnLst/>
              <a:rect l="0" t="0" r="0" b="0"/>
              <a:pathLst>
                <a:path w="348437" h="220586">
                  <a:moveTo>
                    <a:pt x="63817" y="113428"/>
                  </a:moveTo>
                  <a:lnTo>
                    <a:pt x="53874" y="113428"/>
                  </a:lnTo>
                  <a:lnTo>
                    <a:pt x="21298" y="120704"/>
                  </a:lnTo>
                  <a:lnTo>
                    <a:pt x="0" y="127621"/>
                  </a:lnTo>
                  <a:lnTo>
                    <a:pt x="23903" y="105468"/>
                  </a:lnTo>
                  <a:lnTo>
                    <a:pt x="53905" y="83281"/>
                  </a:lnTo>
                  <a:lnTo>
                    <a:pt x="84869" y="62956"/>
                  </a:lnTo>
                  <a:lnTo>
                    <a:pt x="119179" y="41853"/>
                  </a:lnTo>
                  <a:lnTo>
                    <a:pt x="144779" y="29759"/>
                  </a:lnTo>
                  <a:lnTo>
                    <a:pt x="172032" y="19092"/>
                  </a:lnTo>
                  <a:lnTo>
                    <a:pt x="200019" y="9059"/>
                  </a:lnTo>
                  <a:lnTo>
                    <a:pt x="228333" y="3542"/>
                  </a:lnTo>
                  <a:lnTo>
                    <a:pt x="255998" y="1090"/>
                  </a:lnTo>
                  <a:lnTo>
                    <a:pt x="281523" y="0"/>
                  </a:lnTo>
                  <a:lnTo>
                    <a:pt x="314413" y="3179"/>
                  </a:lnTo>
                  <a:lnTo>
                    <a:pt x="336682" y="9148"/>
                  </a:lnTo>
                  <a:lnTo>
                    <a:pt x="340977" y="12158"/>
                  </a:lnTo>
                  <a:lnTo>
                    <a:pt x="343840" y="15752"/>
                  </a:lnTo>
                  <a:lnTo>
                    <a:pt x="347022" y="23979"/>
                  </a:lnTo>
                  <a:lnTo>
                    <a:pt x="348436" y="32927"/>
                  </a:lnTo>
                  <a:lnTo>
                    <a:pt x="345440" y="50682"/>
                  </a:lnTo>
                  <a:lnTo>
                    <a:pt x="331940" y="74817"/>
                  </a:lnTo>
                  <a:lnTo>
                    <a:pt x="300342" y="105713"/>
                  </a:lnTo>
                  <a:lnTo>
                    <a:pt x="272893" y="128340"/>
                  </a:lnTo>
                  <a:lnTo>
                    <a:pt x="237290" y="161912"/>
                  </a:lnTo>
                  <a:lnTo>
                    <a:pt x="206312" y="193250"/>
                  </a:lnTo>
                  <a:lnTo>
                    <a:pt x="196878" y="207546"/>
                  </a:lnTo>
                  <a:lnTo>
                    <a:pt x="194393" y="214260"/>
                  </a:lnTo>
                  <a:lnTo>
                    <a:pt x="194524" y="216368"/>
                  </a:lnTo>
                  <a:lnTo>
                    <a:pt x="195405" y="217774"/>
                  </a:lnTo>
                  <a:lnTo>
                    <a:pt x="199549" y="2205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4" name="SMARTInkShape-Group1058"/>
          <p:cNvGrpSpPr/>
          <p:nvPr/>
        </p:nvGrpSpPr>
        <p:grpSpPr>
          <a:xfrm>
            <a:off x="1843090" y="5551307"/>
            <a:ext cx="964405" cy="406564"/>
            <a:chOff x="1843090" y="5551307"/>
            <a:chExt cx="964405" cy="406564"/>
          </a:xfrm>
        </p:grpSpPr>
        <p:sp>
          <p:nvSpPr>
            <p:cNvPr id="92" name="SMARTInkShape-5547"/>
            <p:cNvSpPr/>
            <p:nvPr/>
          </p:nvSpPr>
          <p:spPr bwMode="auto">
            <a:xfrm>
              <a:off x="1893094" y="5937975"/>
              <a:ext cx="850107" cy="19896"/>
            </a:xfrm>
            <a:custGeom>
              <a:avLst/>
              <a:gdLst/>
              <a:ahLst/>
              <a:cxnLst/>
              <a:rect l="0" t="0" r="0" b="0"/>
              <a:pathLst>
                <a:path w="850107" h="19896">
                  <a:moveTo>
                    <a:pt x="0" y="12769"/>
                  </a:moveTo>
                  <a:lnTo>
                    <a:pt x="6151" y="12769"/>
                  </a:lnTo>
                  <a:lnTo>
                    <a:pt x="12651" y="17679"/>
                  </a:lnTo>
                  <a:lnTo>
                    <a:pt x="19270" y="19251"/>
                  </a:lnTo>
                  <a:lnTo>
                    <a:pt x="51100" y="19895"/>
                  </a:lnTo>
                  <a:lnTo>
                    <a:pt x="73300" y="17792"/>
                  </a:lnTo>
                  <a:lnTo>
                    <a:pt x="104172" y="13761"/>
                  </a:lnTo>
                  <a:lnTo>
                    <a:pt x="135288" y="13063"/>
                  </a:lnTo>
                  <a:lnTo>
                    <a:pt x="169643" y="12856"/>
                  </a:lnTo>
                  <a:lnTo>
                    <a:pt x="195253" y="12808"/>
                  </a:lnTo>
                  <a:lnTo>
                    <a:pt x="222510" y="12786"/>
                  </a:lnTo>
                  <a:lnTo>
                    <a:pt x="250500" y="12777"/>
                  </a:lnTo>
                  <a:lnTo>
                    <a:pt x="280931" y="14889"/>
                  </a:lnTo>
                  <a:lnTo>
                    <a:pt x="313771" y="17679"/>
                  </a:lnTo>
                  <a:lnTo>
                    <a:pt x="331418" y="18423"/>
                  </a:lnTo>
                  <a:lnTo>
                    <a:pt x="349532" y="18920"/>
                  </a:lnTo>
                  <a:lnTo>
                    <a:pt x="367959" y="19251"/>
                  </a:lnTo>
                  <a:lnTo>
                    <a:pt x="386593" y="19471"/>
                  </a:lnTo>
                  <a:lnTo>
                    <a:pt x="405366" y="19618"/>
                  </a:lnTo>
                  <a:lnTo>
                    <a:pt x="424232" y="18923"/>
                  </a:lnTo>
                  <a:lnTo>
                    <a:pt x="443159" y="17665"/>
                  </a:lnTo>
                  <a:lnTo>
                    <a:pt x="462127" y="16033"/>
                  </a:lnTo>
                  <a:lnTo>
                    <a:pt x="481915" y="14945"/>
                  </a:lnTo>
                  <a:lnTo>
                    <a:pt x="502252" y="14219"/>
                  </a:lnTo>
                  <a:lnTo>
                    <a:pt x="522953" y="13736"/>
                  </a:lnTo>
                  <a:lnTo>
                    <a:pt x="543104" y="12620"/>
                  </a:lnTo>
                  <a:lnTo>
                    <a:pt x="562888" y="11082"/>
                  </a:lnTo>
                  <a:lnTo>
                    <a:pt x="582427" y="9263"/>
                  </a:lnTo>
                  <a:lnTo>
                    <a:pt x="601804" y="8050"/>
                  </a:lnTo>
                  <a:lnTo>
                    <a:pt x="621071" y="7242"/>
                  </a:lnTo>
                  <a:lnTo>
                    <a:pt x="640266" y="6703"/>
                  </a:lnTo>
                  <a:lnTo>
                    <a:pt x="659413" y="5550"/>
                  </a:lnTo>
                  <a:lnTo>
                    <a:pt x="678527" y="3987"/>
                  </a:lnTo>
                  <a:lnTo>
                    <a:pt x="697620" y="2152"/>
                  </a:lnTo>
                  <a:lnTo>
                    <a:pt x="731535" y="113"/>
                  </a:lnTo>
                  <a:lnTo>
                    <a:pt x="761689" y="0"/>
                  </a:lnTo>
                  <a:lnTo>
                    <a:pt x="788320" y="2596"/>
                  </a:lnTo>
                  <a:lnTo>
                    <a:pt x="818041" y="8520"/>
                  </a:lnTo>
                  <a:lnTo>
                    <a:pt x="850106" y="12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" name="SMARTInkShape-5548"/>
            <p:cNvSpPr/>
            <p:nvPr/>
          </p:nvSpPr>
          <p:spPr bwMode="auto">
            <a:xfrm>
              <a:off x="1843090" y="5551307"/>
              <a:ext cx="964405" cy="42250"/>
            </a:xfrm>
            <a:custGeom>
              <a:avLst/>
              <a:gdLst/>
              <a:ahLst/>
              <a:cxnLst/>
              <a:rect l="0" t="0" r="0" b="0"/>
              <a:pathLst>
                <a:path w="964405" h="42250">
                  <a:moveTo>
                    <a:pt x="7141" y="27962"/>
                  </a:moveTo>
                  <a:lnTo>
                    <a:pt x="7141" y="21811"/>
                  </a:lnTo>
                  <a:lnTo>
                    <a:pt x="292" y="13994"/>
                  </a:lnTo>
                  <a:lnTo>
                    <a:pt x="23" y="7551"/>
                  </a:lnTo>
                  <a:lnTo>
                    <a:pt x="0" y="12771"/>
                  </a:lnTo>
                  <a:lnTo>
                    <a:pt x="2115" y="13273"/>
                  </a:lnTo>
                  <a:lnTo>
                    <a:pt x="3791" y="13407"/>
                  </a:lnTo>
                  <a:lnTo>
                    <a:pt x="4907" y="14289"/>
                  </a:lnTo>
                  <a:lnTo>
                    <a:pt x="10639" y="23594"/>
                  </a:lnTo>
                  <a:lnTo>
                    <a:pt x="16898" y="26021"/>
                  </a:lnTo>
                  <a:lnTo>
                    <a:pt x="50860" y="27791"/>
                  </a:lnTo>
                  <a:lnTo>
                    <a:pt x="82540" y="27928"/>
                  </a:lnTo>
                  <a:lnTo>
                    <a:pt x="113796" y="27952"/>
                  </a:lnTo>
                  <a:lnTo>
                    <a:pt x="138681" y="25840"/>
                  </a:lnTo>
                  <a:lnTo>
                    <a:pt x="166409" y="23050"/>
                  </a:lnTo>
                  <a:lnTo>
                    <a:pt x="197254" y="21810"/>
                  </a:lnTo>
                  <a:lnTo>
                    <a:pt x="231600" y="21259"/>
                  </a:lnTo>
                  <a:lnTo>
                    <a:pt x="267238" y="21014"/>
                  </a:lnTo>
                  <a:lnTo>
                    <a:pt x="301598" y="20905"/>
                  </a:lnTo>
                  <a:lnTo>
                    <a:pt x="319333" y="20876"/>
                  </a:lnTo>
                  <a:lnTo>
                    <a:pt x="337507" y="20857"/>
                  </a:lnTo>
                  <a:lnTo>
                    <a:pt x="355973" y="20844"/>
                  </a:lnTo>
                  <a:lnTo>
                    <a:pt x="374633" y="20835"/>
                  </a:lnTo>
                  <a:lnTo>
                    <a:pt x="393423" y="20830"/>
                  </a:lnTo>
                  <a:lnTo>
                    <a:pt x="412300" y="20826"/>
                  </a:lnTo>
                  <a:lnTo>
                    <a:pt x="431235" y="20823"/>
                  </a:lnTo>
                  <a:lnTo>
                    <a:pt x="450208" y="20821"/>
                  </a:lnTo>
                  <a:lnTo>
                    <a:pt x="469206" y="20820"/>
                  </a:lnTo>
                  <a:lnTo>
                    <a:pt x="488222" y="21613"/>
                  </a:lnTo>
                  <a:lnTo>
                    <a:pt x="507249" y="22936"/>
                  </a:lnTo>
                  <a:lnTo>
                    <a:pt x="526284" y="24611"/>
                  </a:lnTo>
                  <a:lnTo>
                    <a:pt x="545324" y="24934"/>
                  </a:lnTo>
                  <a:lnTo>
                    <a:pt x="564367" y="24356"/>
                  </a:lnTo>
                  <a:lnTo>
                    <a:pt x="583413" y="23177"/>
                  </a:lnTo>
                  <a:lnTo>
                    <a:pt x="602460" y="22391"/>
                  </a:lnTo>
                  <a:lnTo>
                    <a:pt x="621508" y="21866"/>
                  </a:lnTo>
                  <a:lnTo>
                    <a:pt x="640556" y="21517"/>
                  </a:lnTo>
                  <a:lnTo>
                    <a:pt x="659605" y="20490"/>
                  </a:lnTo>
                  <a:lnTo>
                    <a:pt x="678655" y="19012"/>
                  </a:lnTo>
                  <a:lnTo>
                    <a:pt x="697705" y="17233"/>
                  </a:lnTo>
                  <a:lnTo>
                    <a:pt x="717548" y="15252"/>
                  </a:lnTo>
                  <a:lnTo>
                    <a:pt x="737921" y="13139"/>
                  </a:lnTo>
                  <a:lnTo>
                    <a:pt x="758646" y="10936"/>
                  </a:lnTo>
                  <a:lnTo>
                    <a:pt x="778019" y="8674"/>
                  </a:lnTo>
                  <a:lnTo>
                    <a:pt x="796491" y="6372"/>
                  </a:lnTo>
                  <a:lnTo>
                    <a:pt x="831832" y="2491"/>
                  </a:lnTo>
                  <a:lnTo>
                    <a:pt x="866060" y="767"/>
                  </a:lnTo>
                  <a:lnTo>
                    <a:pt x="893443" y="0"/>
                  </a:lnTo>
                  <a:lnTo>
                    <a:pt x="916197" y="1246"/>
                  </a:lnTo>
                  <a:lnTo>
                    <a:pt x="936893" y="7092"/>
                  </a:lnTo>
                  <a:lnTo>
                    <a:pt x="950325" y="17099"/>
                  </a:lnTo>
                  <a:lnTo>
                    <a:pt x="960232" y="31886"/>
                  </a:lnTo>
                  <a:lnTo>
                    <a:pt x="964404" y="422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95" name="SMARTInkShape-5549"/>
          <p:cNvSpPr/>
          <p:nvPr/>
        </p:nvSpPr>
        <p:spPr bwMode="auto">
          <a:xfrm>
            <a:off x="1928813" y="6443663"/>
            <a:ext cx="21432" cy="57151"/>
          </a:xfrm>
          <a:custGeom>
            <a:avLst/>
            <a:gdLst/>
            <a:ahLst/>
            <a:cxnLst/>
            <a:rect l="0" t="0" r="0" b="0"/>
            <a:pathLst>
              <a:path w="21432" h="57151">
                <a:moveTo>
                  <a:pt x="21431" y="57150"/>
                </a:moveTo>
                <a:lnTo>
                  <a:pt x="7695" y="43414"/>
                </a:lnTo>
                <a:lnTo>
                  <a:pt x="3420" y="28555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302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1066800"/>
            <a:ext cx="4854575" cy="781050"/>
          </a:xfrm>
        </p:spPr>
        <p:txBody>
          <a:bodyPr/>
          <a:lstStyle/>
          <a:p>
            <a:r>
              <a:rPr lang="en-US" dirty="0" smtClean="0"/>
              <a:t>Install from K&amp;R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52400"/>
            <a:ext cx="8307387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nlist</a:t>
            </a:r>
            <a:r>
              <a:rPr lang="en-US" sz="1800" dirty="0" smtClean="0"/>
              <a:t> *install(char *name)               /* put (name) in </a:t>
            </a:r>
            <a:r>
              <a:rPr lang="en-US" sz="1800" dirty="0" err="1" smtClean="0"/>
              <a:t>hashtab</a:t>
            </a:r>
            <a:r>
              <a:rPr lang="en-US" sz="1800" dirty="0" smtClean="0"/>
              <a:t> */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{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nlist</a:t>
            </a:r>
            <a:r>
              <a:rPr lang="en-US" sz="1800" dirty="0" smtClean="0"/>
              <a:t> *np, *lookup();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char *</a:t>
            </a:r>
            <a:r>
              <a:rPr lang="en-US" sz="1800" dirty="0" err="1" smtClean="0"/>
              <a:t>strdup</a:t>
            </a:r>
            <a:r>
              <a:rPr lang="en-US" sz="1800" dirty="0" smtClean="0"/>
              <a:t>();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void *</a:t>
            </a:r>
            <a:r>
              <a:rPr lang="en-US" sz="1800" dirty="0" err="1" smtClean="0"/>
              <a:t>malloc</a:t>
            </a:r>
            <a:r>
              <a:rPr lang="en-US" sz="1800" dirty="0" smtClean="0"/>
              <a:t>();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hashval</a:t>
            </a:r>
            <a:r>
              <a:rPr lang="en-US" sz="1800" dirty="0" smtClean="0"/>
              <a:t>;</a:t>
            </a:r>
          </a:p>
          <a:p>
            <a:pPr>
              <a:spcBef>
                <a:spcPts val="400"/>
              </a:spcBef>
            </a:pPr>
            <a:endParaRPr lang="en-US" sz="1800" dirty="0" smtClean="0"/>
          </a:p>
          <a:p>
            <a:pPr>
              <a:spcBef>
                <a:spcPts val="400"/>
              </a:spcBef>
            </a:pPr>
            <a:r>
              <a:rPr lang="en-US" sz="1800" dirty="0" smtClean="0"/>
              <a:t>        if ((np = lookup(name))  == NULL) {     /* not found */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np = (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nlist</a:t>
            </a:r>
            <a:r>
              <a:rPr lang="en-US" sz="1800" dirty="0" smtClean="0"/>
              <a:t> *) </a:t>
            </a:r>
            <a:r>
              <a:rPr lang="en-US" sz="1800" dirty="0" err="1" smtClean="0"/>
              <a:t>malloc</a:t>
            </a:r>
            <a:r>
              <a:rPr lang="en-US" sz="1800" dirty="0" smtClean="0"/>
              <a:t>(</a:t>
            </a:r>
            <a:r>
              <a:rPr lang="en-US" sz="1800" dirty="0" err="1" smtClean="0"/>
              <a:t>sizeof</a:t>
            </a:r>
            <a:r>
              <a:rPr lang="en-US" sz="1800" dirty="0" smtClean="0"/>
              <a:t>(*np));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if (np == NULL)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       return(NULL);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if ((np-&gt;name = </a:t>
            </a:r>
            <a:r>
              <a:rPr lang="en-US" sz="1800" dirty="0" err="1" smtClean="0"/>
              <a:t>strdup</a:t>
            </a:r>
            <a:r>
              <a:rPr lang="en-US" sz="1800" dirty="0" smtClean="0"/>
              <a:t>(name)) == NULL)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       return(NULL);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hashval</a:t>
            </a:r>
            <a:r>
              <a:rPr lang="en-US" sz="1800" dirty="0" smtClean="0"/>
              <a:t> = hash(np-&gt;name);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np-&gt;next = </a:t>
            </a:r>
            <a:r>
              <a:rPr lang="en-US" sz="1800" dirty="0" err="1" smtClean="0"/>
              <a:t>hashtab</a:t>
            </a:r>
            <a:r>
              <a:rPr lang="en-US" sz="1800" dirty="0" smtClean="0"/>
              <a:t>[</a:t>
            </a:r>
            <a:r>
              <a:rPr lang="en-US" sz="1800" dirty="0" err="1" smtClean="0"/>
              <a:t>hashval</a:t>
            </a:r>
            <a:r>
              <a:rPr lang="en-US" sz="1800" dirty="0" smtClean="0"/>
              <a:t>];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hashtab</a:t>
            </a:r>
            <a:r>
              <a:rPr lang="en-US" sz="1800" dirty="0" smtClean="0"/>
              <a:t>[</a:t>
            </a:r>
            <a:r>
              <a:rPr lang="en-US" sz="1800" dirty="0" err="1" smtClean="0"/>
              <a:t>hashval</a:t>
            </a:r>
            <a:r>
              <a:rPr lang="en-US" sz="1800" dirty="0" smtClean="0"/>
              <a:t>] = np;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np-&gt;</a:t>
            </a:r>
            <a:r>
              <a:rPr lang="en-US" sz="1800" dirty="0" err="1" smtClean="0"/>
              <a:t>tnext</a:t>
            </a:r>
            <a:r>
              <a:rPr lang="en-US" sz="1800" dirty="0" smtClean="0"/>
              <a:t> = NULL;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</a:t>
            </a:r>
            <a:r>
              <a:rPr lang="en-US" sz="1800" dirty="0" smtClean="0">
                <a:solidFill>
                  <a:srgbClr val="FF0000"/>
                </a:solidFill>
              </a:rPr>
              <a:t>np-&gt;</a:t>
            </a:r>
            <a:r>
              <a:rPr lang="en-US" sz="1800" dirty="0" err="1" smtClean="0">
                <a:solidFill>
                  <a:srgbClr val="FF0000"/>
                </a:solidFill>
              </a:rPr>
              <a:t>typ</a:t>
            </a:r>
            <a:r>
              <a:rPr lang="en-US" sz="1800" dirty="0" smtClean="0">
                <a:solidFill>
                  <a:srgbClr val="FF0000"/>
                </a:solidFill>
              </a:rPr>
              <a:t> = 0; // Type not yet defined!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}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return(np);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}</a:t>
            </a:r>
          </a:p>
          <a:p>
            <a:pPr>
              <a:spcBef>
                <a:spcPts val="400"/>
              </a:spcBef>
            </a:pPr>
            <a:endParaRPr lang="en-US" sz="1800" dirty="0"/>
          </a:p>
        </p:txBody>
      </p:sp>
      <p:sp>
        <p:nvSpPr>
          <p:cNvPr id="4" name="SMARTInkShape-5550"/>
          <p:cNvSpPr/>
          <p:nvPr/>
        </p:nvSpPr>
        <p:spPr bwMode="auto">
          <a:xfrm>
            <a:off x="1714500" y="471488"/>
            <a:ext cx="535782" cy="50007"/>
          </a:xfrm>
          <a:custGeom>
            <a:avLst/>
            <a:gdLst/>
            <a:ahLst/>
            <a:cxnLst/>
            <a:rect l="0" t="0" r="0" b="0"/>
            <a:pathLst>
              <a:path w="535782" h="50007">
                <a:moveTo>
                  <a:pt x="0" y="50006"/>
                </a:moveTo>
                <a:lnTo>
                  <a:pt x="3792" y="46213"/>
                </a:lnTo>
                <a:lnTo>
                  <a:pt x="9888" y="44351"/>
                </a:lnTo>
                <a:lnTo>
                  <a:pt x="43518" y="37355"/>
                </a:lnTo>
                <a:lnTo>
                  <a:pt x="76218" y="31529"/>
                </a:lnTo>
                <a:lnTo>
                  <a:pt x="102137" y="29888"/>
                </a:lnTo>
                <a:lnTo>
                  <a:pt x="129532" y="27041"/>
                </a:lnTo>
                <a:lnTo>
                  <a:pt x="158376" y="23131"/>
                </a:lnTo>
                <a:lnTo>
                  <a:pt x="189717" y="18747"/>
                </a:lnTo>
                <a:lnTo>
                  <a:pt x="224283" y="16269"/>
                </a:lnTo>
                <a:lnTo>
                  <a:pt x="242391" y="15608"/>
                </a:lnTo>
                <a:lnTo>
                  <a:pt x="260813" y="15962"/>
                </a:lnTo>
                <a:lnTo>
                  <a:pt x="279444" y="16991"/>
                </a:lnTo>
                <a:lnTo>
                  <a:pt x="298215" y="18471"/>
                </a:lnTo>
                <a:lnTo>
                  <a:pt x="317872" y="19458"/>
                </a:lnTo>
                <a:lnTo>
                  <a:pt x="338121" y="20115"/>
                </a:lnTo>
                <a:lnTo>
                  <a:pt x="358764" y="20554"/>
                </a:lnTo>
                <a:lnTo>
                  <a:pt x="378876" y="21640"/>
                </a:lnTo>
                <a:lnTo>
                  <a:pt x="398634" y="23158"/>
                </a:lnTo>
                <a:lnTo>
                  <a:pt x="418156" y="24963"/>
                </a:lnTo>
                <a:lnTo>
                  <a:pt x="452547" y="24853"/>
                </a:lnTo>
                <a:lnTo>
                  <a:pt x="482913" y="20570"/>
                </a:lnTo>
                <a:lnTo>
                  <a:pt x="518353" y="7153"/>
                </a:lnTo>
                <a:lnTo>
                  <a:pt x="53578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" name="SMARTInkShape-Group1061"/>
          <p:cNvGrpSpPr/>
          <p:nvPr/>
        </p:nvGrpSpPr>
        <p:grpSpPr>
          <a:xfrm>
            <a:off x="2757488" y="460228"/>
            <a:ext cx="885826" cy="61267"/>
            <a:chOff x="2757488" y="460228"/>
            <a:chExt cx="885826" cy="61267"/>
          </a:xfrm>
        </p:grpSpPr>
        <p:sp>
          <p:nvSpPr>
            <p:cNvPr id="5" name="SMARTInkShape-5551"/>
            <p:cNvSpPr/>
            <p:nvPr/>
          </p:nvSpPr>
          <p:spPr bwMode="auto">
            <a:xfrm>
              <a:off x="2757488" y="492919"/>
              <a:ext cx="335757" cy="28576"/>
            </a:xfrm>
            <a:custGeom>
              <a:avLst/>
              <a:gdLst/>
              <a:ahLst/>
              <a:cxnLst/>
              <a:rect l="0" t="0" r="0" b="0"/>
              <a:pathLst>
                <a:path w="335757" h="28576">
                  <a:moveTo>
                    <a:pt x="0" y="28575"/>
                  </a:moveTo>
                  <a:lnTo>
                    <a:pt x="34248" y="28575"/>
                  </a:lnTo>
                  <a:lnTo>
                    <a:pt x="56496" y="28575"/>
                  </a:lnTo>
                  <a:lnTo>
                    <a:pt x="84905" y="28575"/>
                  </a:lnTo>
                  <a:lnTo>
                    <a:pt x="118169" y="26458"/>
                  </a:lnTo>
                  <a:lnTo>
                    <a:pt x="135929" y="24782"/>
                  </a:lnTo>
                  <a:lnTo>
                    <a:pt x="156500" y="22872"/>
                  </a:lnTo>
                  <a:lnTo>
                    <a:pt x="178946" y="20804"/>
                  </a:lnTo>
                  <a:lnTo>
                    <a:pt x="202641" y="18632"/>
                  </a:lnTo>
                  <a:lnTo>
                    <a:pt x="227963" y="15596"/>
                  </a:lnTo>
                  <a:lnTo>
                    <a:pt x="254368" y="11985"/>
                  </a:lnTo>
                  <a:lnTo>
                    <a:pt x="281498" y="7990"/>
                  </a:lnTo>
                  <a:lnTo>
                    <a:pt x="3357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5552"/>
            <p:cNvSpPr/>
            <p:nvPr/>
          </p:nvSpPr>
          <p:spPr bwMode="auto">
            <a:xfrm>
              <a:off x="3307556" y="460228"/>
              <a:ext cx="335758" cy="11261"/>
            </a:xfrm>
            <a:custGeom>
              <a:avLst/>
              <a:gdLst/>
              <a:ahLst/>
              <a:cxnLst/>
              <a:rect l="0" t="0" r="0" b="0"/>
              <a:pathLst>
                <a:path w="335758" h="11261">
                  <a:moveTo>
                    <a:pt x="0" y="4116"/>
                  </a:moveTo>
                  <a:lnTo>
                    <a:pt x="31750" y="1999"/>
                  </a:lnTo>
                  <a:lnTo>
                    <a:pt x="56886" y="323"/>
                  </a:lnTo>
                  <a:lnTo>
                    <a:pt x="84755" y="0"/>
                  </a:lnTo>
                  <a:lnTo>
                    <a:pt x="114447" y="578"/>
                  </a:lnTo>
                  <a:lnTo>
                    <a:pt x="145355" y="1757"/>
                  </a:lnTo>
                  <a:lnTo>
                    <a:pt x="173897" y="3337"/>
                  </a:lnTo>
                  <a:lnTo>
                    <a:pt x="200862" y="5184"/>
                  </a:lnTo>
                  <a:lnTo>
                    <a:pt x="226777" y="7209"/>
                  </a:lnTo>
                  <a:lnTo>
                    <a:pt x="250404" y="8559"/>
                  </a:lnTo>
                  <a:lnTo>
                    <a:pt x="272505" y="9459"/>
                  </a:lnTo>
                  <a:lnTo>
                    <a:pt x="307645" y="10459"/>
                  </a:lnTo>
                  <a:lnTo>
                    <a:pt x="335757" y="112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" name="SMARTInkShape-5553"/>
          <p:cNvSpPr/>
          <p:nvPr/>
        </p:nvSpPr>
        <p:spPr bwMode="auto">
          <a:xfrm>
            <a:off x="1850231" y="2614933"/>
            <a:ext cx="1331830" cy="21112"/>
          </a:xfrm>
          <a:custGeom>
            <a:avLst/>
            <a:gdLst/>
            <a:ahLst/>
            <a:cxnLst/>
            <a:rect l="0" t="0" r="0" b="0"/>
            <a:pathLst>
              <a:path w="1331830" h="21112">
                <a:moveTo>
                  <a:pt x="0" y="21111"/>
                </a:moveTo>
                <a:lnTo>
                  <a:pt x="30993" y="21111"/>
                </a:lnTo>
                <a:lnTo>
                  <a:pt x="60944" y="14408"/>
                </a:lnTo>
                <a:lnTo>
                  <a:pt x="94692" y="14006"/>
                </a:lnTo>
                <a:lnTo>
                  <a:pt x="125596" y="13975"/>
                </a:lnTo>
                <a:lnTo>
                  <a:pt x="156717" y="13969"/>
                </a:lnTo>
                <a:lnTo>
                  <a:pt x="181571" y="13968"/>
                </a:lnTo>
                <a:lnTo>
                  <a:pt x="208492" y="13967"/>
                </a:lnTo>
                <a:lnTo>
                  <a:pt x="236332" y="13967"/>
                </a:lnTo>
                <a:lnTo>
                  <a:pt x="268814" y="13967"/>
                </a:lnTo>
                <a:lnTo>
                  <a:pt x="304417" y="13967"/>
                </a:lnTo>
                <a:lnTo>
                  <a:pt x="322801" y="13967"/>
                </a:lnTo>
                <a:lnTo>
                  <a:pt x="341407" y="13967"/>
                </a:lnTo>
                <a:lnTo>
                  <a:pt x="360955" y="13173"/>
                </a:lnTo>
                <a:lnTo>
                  <a:pt x="381130" y="11850"/>
                </a:lnTo>
                <a:lnTo>
                  <a:pt x="401724" y="10175"/>
                </a:lnTo>
                <a:lnTo>
                  <a:pt x="422598" y="9057"/>
                </a:lnTo>
                <a:lnTo>
                  <a:pt x="443657" y="8313"/>
                </a:lnTo>
                <a:lnTo>
                  <a:pt x="464840" y="7816"/>
                </a:lnTo>
                <a:lnTo>
                  <a:pt x="486106" y="6691"/>
                </a:lnTo>
                <a:lnTo>
                  <a:pt x="507427" y="5148"/>
                </a:lnTo>
                <a:lnTo>
                  <a:pt x="528785" y="3325"/>
                </a:lnTo>
                <a:lnTo>
                  <a:pt x="550167" y="2110"/>
                </a:lnTo>
                <a:lnTo>
                  <a:pt x="571566" y="1300"/>
                </a:lnTo>
                <a:lnTo>
                  <a:pt x="592975" y="760"/>
                </a:lnTo>
                <a:lnTo>
                  <a:pt x="615186" y="400"/>
                </a:lnTo>
                <a:lnTo>
                  <a:pt x="637930" y="159"/>
                </a:lnTo>
                <a:lnTo>
                  <a:pt x="661030" y="0"/>
                </a:lnTo>
                <a:lnTo>
                  <a:pt x="683574" y="687"/>
                </a:lnTo>
                <a:lnTo>
                  <a:pt x="705747" y="1938"/>
                </a:lnTo>
                <a:lnTo>
                  <a:pt x="727674" y="3567"/>
                </a:lnTo>
                <a:lnTo>
                  <a:pt x="751022" y="4652"/>
                </a:lnTo>
                <a:lnTo>
                  <a:pt x="775319" y="5376"/>
                </a:lnTo>
                <a:lnTo>
                  <a:pt x="800248" y="5858"/>
                </a:lnTo>
                <a:lnTo>
                  <a:pt x="824805" y="6974"/>
                </a:lnTo>
                <a:lnTo>
                  <a:pt x="849114" y="8511"/>
                </a:lnTo>
                <a:lnTo>
                  <a:pt x="873257" y="10330"/>
                </a:lnTo>
                <a:lnTo>
                  <a:pt x="897290" y="11542"/>
                </a:lnTo>
                <a:lnTo>
                  <a:pt x="921250" y="12350"/>
                </a:lnTo>
                <a:lnTo>
                  <a:pt x="945160" y="12889"/>
                </a:lnTo>
                <a:lnTo>
                  <a:pt x="969038" y="14042"/>
                </a:lnTo>
                <a:lnTo>
                  <a:pt x="992894" y="15605"/>
                </a:lnTo>
                <a:lnTo>
                  <a:pt x="1016736" y="17440"/>
                </a:lnTo>
                <a:lnTo>
                  <a:pt x="1039774" y="18664"/>
                </a:lnTo>
                <a:lnTo>
                  <a:pt x="1062276" y="19479"/>
                </a:lnTo>
                <a:lnTo>
                  <a:pt x="1084422" y="20023"/>
                </a:lnTo>
                <a:lnTo>
                  <a:pt x="1106329" y="20386"/>
                </a:lnTo>
                <a:lnTo>
                  <a:pt x="1128078" y="20627"/>
                </a:lnTo>
                <a:lnTo>
                  <a:pt x="1149721" y="20788"/>
                </a:lnTo>
                <a:lnTo>
                  <a:pt x="1169706" y="20896"/>
                </a:lnTo>
                <a:lnTo>
                  <a:pt x="1188585" y="20967"/>
                </a:lnTo>
                <a:lnTo>
                  <a:pt x="1206728" y="21015"/>
                </a:lnTo>
                <a:lnTo>
                  <a:pt x="1241703" y="21068"/>
                </a:lnTo>
                <a:lnTo>
                  <a:pt x="1273387" y="20298"/>
                </a:lnTo>
                <a:lnTo>
                  <a:pt x="1307487" y="16196"/>
                </a:lnTo>
                <a:lnTo>
                  <a:pt x="1326763" y="15421"/>
                </a:lnTo>
                <a:lnTo>
                  <a:pt x="1329802" y="16524"/>
                </a:lnTo>
                <a:lnTo>
                  <a:pt x="1331829" y="18053"/>
                </a:lnTo>
                <a:lnTo>
                  <a:pt x="1331592" y="19072"/>
                </a:lnTo>
                <a:lnTo>
                  <a:pt x="1321594" y="2111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" name="SMARTInkShape-5554"/>
          <p:cNvSpPr/>
          <p:nvPr/>
        </p:nvSpPr>
        <p:spPr bwMode="auto">
          <a:xfrm>
            <a:off x="3443288" y="3000375"/>
            <a:ext cx="2243138" cy="34338"/>
          </a:xfrm>
          <a:custGeom>
            <a:avLst/>
            <a:gdLst/>
            <a:ahLst/>
            <a:cxnLst/>
            <a:rect l="0" t="0" r="0" b="0"/>
            <a:pathLst>
              <a:path w="2243138" h="34338">
                <a:moveTo>
                  <a:pt x="0" y="7144"/>
                </a:moveTo>
                <a:lnTo>
                  <a:pt x="20720" y="6350"/>
                </a:lnTo>
                <a:lnTo>
                  <a:pt x="54645" y="993"/>
                </a:lnTo>
                <a:lnTo>
                  <a:pt x="81631" y="294"/>
                </a:lnTo>
                <a:lnTo>
                  <a:pt x="113528" y="87"/>
                </a:lnTo>
                <a:lnTo>
                  <a:pt x="138563" y="39"/>
                </a:lnTo>
                <a:lnTo>
                  <a:pt x="164770" y="17"/>
                </a:lnTo>
                <a:lnTo>
                  <a:pt x="189648" y="8"/>
                </a:lnTo>
                <a:lnTo>
                  <a:pt x="216050" y="3"/>
                </a:lnTo>
                <a:lnTo>
                  <a:pt x="244453" y="2"/>
                </a:lnTo>
                <a:lnTo>
                  <a:pt x="275598" y="1"/>
                </a:lnTo>
                <a:lnTo>
                  <a:pt x="310077" y="0"/>
                </a:lnTo>
                <a:lnTo>
                  <a:pt x="328162" y="0"/>
                </a:lnTo>
                <a:lnTo>
                  <a:pt x="346568" y="0"/>
                </a:lnTo>
                <a:lnTo>
                  <a:pt x="365189" y="0"/>
                </a:lnTo>
                <a:lnTo>
                  <a:pt x="383953" y="0"/>
                </a:lnTo>
                <a:lnTo>
                  <a:pt x="404400" y="794"/>
                </a:lnTo>
                <a:lnTo>
                  <a:pt x="425968" y="2117"/>
                </a:lnTo>
                <a:lnTo>
                  <a:pt x="448285" y="3792"/>
                </a:lnTo>
                <a:lnTo>
                  <a:pt x="471894" y="4910"/>
                </a:lnTo>
                <a:lnTo>
                  <a:pt x="496365" y="5654"/>
                </a:lnTo>
                <a:lnTo>
                  <a:pt x="521410" y="6151"/>
                </a:lnTo>
                <a:lnTo>
                  <a:pt x="547631" y="6482"/>
                </a:lnTo>
                <a:lnTo>
                  <a:pt x="574637" y="6702"/>
                </a:lnTo>
                <a:lnTo>
                  <a:pt x="602166" y="6850"/>
                </a:lnTo>
                <a:lnTo>
                  <a:pt x="630044" y="7741"/>
                </a:lnTo>
                <a:lnTo>
                  <a:pt x="658154" y="9130"/>
                </a:lnTo>
                <a:lnTo>
                  <a:pt x="686419" y="10849"/>
                </a:lnTo>
                <a:lnTo>
                  <a:pt x="715581" y="11995"/>
                </a:lnTo>
                <a:lnTo>
                  <a:pt x="745342" y="12759"/>
                </a:lnTo>
                <a:lnTo>
                  <a:pt x="775500" y="13269"/>
                </a:lnTo>
                <a:lnTo>
                  <a:pt x="805925" y="13608"/>
                </a:lnTo>
                <a:lnTo>
                  <a:pt x="836527" y="13835"/>
                </a:lnTo>
                <a:lnTo>
                  <a:pt x="867247" y="13986"/>
                </a:lnTo>
                <a:lnTo>
                  <a:pt x="898840" y="14086"/>
                </a:lnTo>
                <a:lnTo>
                  <a:pt x="931014" y="14153"/>
                </a:lnTo>
                <a:lnTo>
                  <a:pt x="963576" y="14198"/>
                </a:lnTo>
                <a:lnTo>
                  <a:pt x="996396" y="14228"/>
                </a:lnTo>
                <a:lnTo>
                  <a:pt x="1029389" y="14248"/>
                </a:lnTo>
                <a:lnTo>
                  <a:pt x="1062497" y="14261"/>
                </a:lnTo>
                <a:lnTo>
                  <a:pt x="1095681" y="13476"/>
                </a:lnTo>
                <a:lnTo>
                  <a:pt x="1128916" y="12159"/>
                </a:lnTo>
                <a:lnTo>
                  <a:pt x="1162186" y="10487"/>
                </a:lnTo>
                <a:lnTo>
                  <a:pt x="1196271" y="9373"/>
                </a:lnTo>
                <a:lnTo>
                  <a:pt x="1230901" y="8630"/>
                </a:lnTo>
                <a:lnTo>
                  <a:pt x="1265895" y="8134"/>
                </a:lnTo>
                <a:lnTo>
                  <a:pt x="1301923" y="7804"/>
                </a:lnTo>
                <a:lnTo>
                  <a:pt x="1338643" y="7584"/>
                </a:lnTo>
                <a:lnTo>
                  <a:pt x="1375822" y="7437"/>
                </a:lnTo>
                <a:lnTo>
                  <a:pt x="1412514" y="7339"/>
                </a:lnTo>
                <a:lnTo>
                  <a:pt x="1448882" y="7274"/>
                </a:lnTo>
                <a:lnTo>
                  <a:pt x="1485034" y="7231"/>
                </a:lnTo>
                <a:lnTo>
                  <a:pt x="1521835" y="7201"/>
                </a:lnTo>
                <a:lnTo>
                  <a:pt x="1559069" y="7183"/>
                </a:lnTo>
                <a:lnTo>
                  <a:pt x="1596592" y="7169"/>
                </a:lnTo>
                <a:lnTo>
                  <a:pt x="1633513" y="7955"/>
                </a:lnTo>
                <a:lnTo>
                  <a:pt x="1670034" y="9272"/>
                </a:lnTo>
                <a:lnTo>
                  <a:pt x="1706287" y="10944"/>
                </a:lnTo>
                <a:lnTo>
                  <a:pt x="1742362" y="12058"/>
                </a:lnTo>
                <a:lnTo>
                  <a:pt x="1778318" y="12801"/>
                </a:lnTo>
                <a:lnTo>
                  <a:pt x="1814195" y="13297"/>
                </a:lnTo>
                <a:lnTo>
                  <a:pt x="1849225" y="14421"/>
                </a:lnTo>
                <a:lnTo>
                  <a:pt x="1883692" y="15964"/>
                </a:lnTo>
                <a:lnTo>
                  <a:pt x="1917782" y="17786"/>
                </a:lnTo>
                <a:lnTo>
                  <a:pt x="1950033" y="19795"/>
                </a:lnTo>
                <a:lnTo>
                  <a:pt x="1981059" y="21928"/>
                </a:lnTo>
                <a:lnTo>
                  <a:pt x="2011269" y="24143"/>
                </a:lnTo>
                <a:lnTo>
                  <a:pt x="2040139" y="26414"/>
                </a:lnTo>
                <a:lnTo>
                  <a:pt x="2068118" y="28722"/>
                </a:lnTo>
                <a:lnTo>
                  <a:pt x="2095501" y="31054"/>
                </a:lnTo>
                <a:lnTo>
                  <a:pt x="2119313" y="32609"/>
                </a:lnTo>
                <a:lnTo>
                  <a:pt x="2140744" y="33646"/>
                </a:lnTo>
                <a:lnTo>
                  <a:pt x="2160587" y="34337"/>
                </a:lnTo>
                <a:lnTo>
                  <a:pt x="2195336" y="32988"/>
                </a:lnTo>
                <a:lnTo>
                  <a:pt x="2243137" y="285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2" name="SMARTInkShape-Group1064"/>
          <p:cNvGrpSpPr/>
          <p:nvPr/>
        </p:nvGrpSpPr>
        <p:grpSpPr>
          <a:xfrm>
            <a:off x="3500445" y="3100780"/>
            <a:ext cx="387735" cy="342509"/>
            <a:chOff x="3500445" y="3100780"/>
            <a:chExt cx="387735" cy="342509"/>
          </a:xfrm>
        </p:grpSpPr>
        <p:sp>
          <p:nvSpPr>
            <p:cNvPr id="10" name="SMARTInkShape-5555"/>
            <p:cNvSpPr/>
            <p:nvPr/>
          </p:nvSpPr>
          <p:spPr bwMode="auto">
            <a:xfrm>
              <a:off x="3500445" y="3100780"/>
              <a:ext cx="387735" cy="242496"/>
            </a:xfrm>
            <a:custGeom>
              <a:avLst/>
              <a:gdLst/>
              <a:ahLst/>
              <a:cxnLst/>
              <a:rect l="0" t="0" r="0" b="0"/>
              <a:pathLst>
                <a:path w="387735" h="242496">
                  <a:moveTo>
                    <a:pt x="7136" y="99620"/>
                  </a:moveTo>
                  <a:lnTo>
                    <a:pt x="3344" y="95828"/>
                  </a:lnTo>
                  <a:lnTo>
                    <a:pt x="1482" y="91849"/>
                  </a:lnTo>
                  <a:lnTo>
                    <a:pt x="0" y="61517"/>
                  </a:lnTo>
                  <a:lnTo>
                    <a:pt x="2113" y="56756"/>
                  </a:lnTo>
                  <a:lnTo>
                    <a:pt x="7285" y="51200"/>
                  </a:lnTo>
                  <a:lnTo>
                    <a:pt x="30008" y="36816"/>
                  </a:lnTo>
                  <a:lnTo>
                    <a:pt x="57427" y="26095"/>
                  </a:lnTo>
                  <a:lnTo>
                    <a:pt x="86243" y="18745"/>
                  </a:lnTo>
                  <a:lnTo>
                    <a:pt x="119916" y="15332"/>
                  </a:lnTo>
                  <a:lnTo>
                    <a:pt x="145367" y="12417"/>
                  </a:lnTo>
                  <a:lnTo>
                    <a:pt x="172553" y="8476"/>
                  </a:lnTo>
                  <a:lnTo>
                    <a:pt x="200511" y="4078"/>
                  </a:lnTo>
                  <a:lnTo>
                    <a:pt x="230929" y="1595"/>
                  </a:lnTo>
                  <a:lnTo>
                    <a:pt x="261381" y="491"/>
                  </a:lnTo>
                  <a:lnTo>
                    <a:pt x="288144" y="0"/>
                  </a:lnTo>
                  <a:lnTo>
                    <a:pt x="313268" y="1898"/>
                  </a:lnTo>
                  <a:lnTo>
                    <a:pt x="345492" y="5313"/>
                  </a:lnTo>
                  <a:lnTo>
                    <a:pt x="361510" y="7700"/>
                  </a:lnTo>
                  <a:lnTo>
                    <a:pt x="373922" y="14052"/>
                  </a:lnTo>
                  <a:lnTo>
                    <a:pt x="386041" y="26554"/>
                  </a:lnTo>
                  <a:lnTo>
                    <a:pt x="387734" y="39894"/>
                  </a:lnTo>
                  <a:lnTo>
                    <a:pt x="385047" y="56406"/>
                  </a:lnTo>
                  <a:lnTo>
                    <a:pt x="373022" y="83553"/>
                  </a:lnTo>
                  <a:lnTo>
                    <a:pt x="350056" y="111705"/>
                  </a:lnTo>
                  <a:lnTo>
                    <a:pt x="323143" y="140154"/>
                  </a:lnTo>
                  <a:lnTo>
                    <a:pt x="295854" y="167898"/>
                  </a:lnTo>
                  <a:lnTo>
                    <a:pt x="264898" y="196892"/>
                  </a:lnTo>
                  <a:lnTo>
                    <a:pt x="235852" y="218141"/>
                  </a:lnTo>
                  <a:lnTo>
                    <a:pt x="202150" y="234653"/>
                  </a:lnTo>
                  <a:lnTo>
                    <a:pt x="186362" y="240171"/>
                  </a:lnTo>
                  <a:lnTo>
                    <a:pt x="171443" y="2424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5556"/>
            <p:cNvSpPr/>
            <p:nvPr/>
          </p:nvSpPr>
          <p:spPr bwMode="auto">
            <a:xfrm>
              <a:off x="3779044" y="3422532"/>
              <a:ext cx="35720" cy="20757"/>
            </a:xfrm>
            <a:custGeom>
              <a:avLst/>
              <a:gdLst/>
              <a:ahLst/>
              <a:cxnLst/>
              <a:rect l="0" t="0" r="0" b="0"/>
              <a:pathLst>
                <a:path w="35720" h="20757">
                  <a:moveTo>
                    <a:pt x="35719" y="20756"/>
                  </a:moveTo>
                  <a:lnTo>
                    <a:pt x="35719" y="0"/>
                  </a:lnTo>
                  <a:lnTo>
                    <a:pt x="15833" y="15478"/>
                  </a:lnTo>
                  <a:lnTo>
                    <a:pt x="0" y="20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3" name="SMARTInkShape-5557"/>
          <p:cNvSpPr/>
          <p:nvPr/>
        </p:nvSpPr>
        <p:spPr bwMode="auto">
          <a:xfrm>
            <a:off x="3093244" y="3921919"/>
            <a:ext cx="692357" cy="21432"/>
          </a:xfrm>
          <a:custGeom>
            <a:avLst/>
            <a:gdLst/>
            <a:ahLst/>
            <a:cxnLst/>
            <a:rect l="0" t="0" r="0" b="0"/>
            <a:pathLst>
              <a:path w="692357" h="21432">
                <a:moveTo>
                  <a:pt x="0" y="21431"/>
                </a:moveTo>
                <a:lnTo>
                  <a:pt x="34759" y="21431"/>
                </a:lnTo>
                <a:lnTo>
                  <a:pt x="41378" y="19314"/>
                </a:lnTo>
                <a:lnTo>
                  <a:pt x="44254" y="17639"/>
                </a:lnTo>
                <a:lnTo>
                  <a:pt x="70445" y="14729"/>
                </a:lnTo>
                <a:lnTo>
                  <a:pt x="104159" y="16443"/>
                </a:lnTo>
                <a:lnTo>
                  <a:pt x="138931" y="20446"/>
                </a:lnTo>
                <a:lnTo>
                  <a:pt x="170723" y="21139"/>
                </a:lnTo>
                <a:lnTo>
                  <a:pt x="195733" y="21301"/>
                </a:lnTo>
                <a:lnTo>
                  <a:pt x="221930" y="21373"/>
                </a:lnTo>
                <a:lnTo>
                  <a:pt x="246802" y="21405"/>
                </a:lnTo>
                <a:lnTo>
                  <a:pt x="275319" y="21420"/>
                </a:lnTo>
                <a:lnTo>
                  <a:pt x="305720" y="21426"/>
                </a:lnTo>
                <a:lnTo>
                  <a:pt x="335106" y="21429"/>
                </a:lnTo>
                <a:lnTo>
                  <a:pt x="364042" y="19313"/>
                </a:lnTo>
                <a:lnTo>
                  <a:pt x="392778" y="16521"/>
                </a:lnTo>
                <a:lnTo>
                  <a:pt x="421424" y="15280"/>
                </a:lnTo>
                <a:lnTo>
                  <a:pt x="450031" y="14728"/>
                </a:lnTo>
                <a:lnTo>
                  <a:pt x="478620" y="13690"/>
                </a:lnTo>
                <a:lnTo>
                  <a:pt x="507201" y="10582"/>
                </a:lnTo>
                <a:lnTo>
                  <a:pt x="542482" y="8162"/>
                </a:lnTo>
                <a:lnTo>
                  <a:pt x="576837" y="3653"/>
                </a:lnTo>
                <a:lnTo>
                  <a:pt x="604566" y="1082"/>
                </a:lnTo>
                <a:lnTo>
                  <a:pt x="640179" y="213"/>
                </a:lnTo>
                <a:lnTo>
                  <a:pt x="674500" y="28"/>
                </a:lnTo>
                <a:lnTo>
                  <a:pt x="686244" y="8"/>
                </a:lnTo>
                <a:lnTo>
                  <a:pt x="688477" y="799"/>
                </a:lnTo>
                <a:lnTo>
                  <a:pt x="689966" y="2120"/>
                </a:lnTo>
                <a:lnTo>
                  <a:pt x="690959" y="3794"/>
                </a:lnTo>
                <a:lnTo>
                  <a:pt x="691620" y="4117"/>
                </a:lnTo>
                <a:lnTo>
                  <a:pt x="692061" y="3538"/>
                </a:lnTo>
                <a:lnTo>
                  <a:pt x="692356" y="2359"/>
                </a:lnTo>
                <a:lnTo>
                  <a:pt x="690964" y="1573"/>
                </a:lnTo>
                <a:lnTo>
                  <a:pt x="67865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5" name="SMARTInkShape-Group1066"/>
          <p:cNvGrpSpPr/>
          <p:nvPr/>
        </p:nvGrpSpPr>
        <p:grpSpPr>
          <a:xfrm>
            <a:off x="6139705" y="3114788"/>
            <a:ext cx="2996625" cy="485081"/>
            <a:chOff x="6139705" y="3114788"/>
            <a:chExt cx="2996625" cy="485081"/>
          </a:xfrm>
        </p:grpSpPr>
        <p:sp>
          <p:nvSpPr>
            <p:cNvPr id="14" name="SMARTInkShape-5558"/>
            <p:cNvSpPr/>
            <p:nvPr/>
          </p:nvSpPr>
          <p:spPr bwMode="auto">
            <a:xfrm>
              <a:off x="6144632" y="3357563"/>
              <a:ext cx="27569" cy="119520"/>
            </a:xfrm>
            <a:custGeom>
              <a:avLst/>
              <a:gdLst/>
              <a:ahLst/>
              <a:cxnLst/>
              <a:rect l="0" t="0" r="0" b="0"/>
              <a:pathLst>
                <a:path w="27569" h="119520">
                  <a:moveTo>
                    <a:pt x="13281" y="0"/>
                  </a:moveTo>
                  <a:lnTo>
                    <a:pt x="7130" y="0"/>
                  </a:lnTo>
                  <a:lnTo>
                    <a:pt x="2639" y="7584"/>
                  </a:lnTo>
                  <a:lnTo>
                    <a:pt x="73" y="19885"/>
                  </a:lnTo>
                  <a:lnTo>
                    <a:pt x="0" y="39058"/>
                  </a:lnTo>
                  <a:lnTo>
                    <a:pt x="6287" y="73964"/>
                  </a:lnTo>
                  <a:lnTo>
                    <a:pt x="12562" y="108024"/>
                  </a:lnTo>
                  <a:lnTo>
                    <a:pt x="12961" y="114950"/>
                  </a:lnTo>
                  <a:lnTo>
                    <a:pt x="13861" y="117114"/>
                  </a:lnTo>
                  <a:lnTo>
                    <a:pt x="15256" y="118557"/>
                  </a:lnTo>
                  <a:lnTo>
                    <a:pt x="16978" y="119519"/>
                  </a:lnTo>
                  <a:lnTo>
                    <a:pt x="18127" y="119367"/>
                  </a:lnTo>
                  <a:lnTo>
                    <a:pt x="18893" y="118471"/>
                  </a:lnTo>
                  <a:lnTo>
                    <a:pt x="25132" y="96946"/>
                  </a:lnTo>
                  <a:lnTo>
                    <a:pt x="27568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5559"/>
            <p:cNvSpPr/>
            <p:nvPr/>
          </p:nvSpPr>
          <p:spPr bwMode="auto">
            <a:xfrm>
              <a:off x="6139705" y="3243263"/>
              <a:ext cx="68215" cy="21432"/>
            </a:xfrm>
            <a:custGeom>
              <a:avLst/>
              <a:gdLst/>
              <a:ahLst/>
              <a:cxnLst/>
              <a:rect l="0" t="0" r="0" b="0"/>
              <a:pathLst>
                <a:path w="68215" h="21432">
                  <a:moveTo>
                    <a:pt x="11064" y="0"/>
                  </a:moveTo>
                  <a:lnTo>
                    <a:pt x="422" y="10641"/>
                  </a:lnTo>
                  <a:lnTo>
                    <a:pt x="0" y="11857"/>
                  </a:lnTo>
                  <a:lnTo>
                    <a:pt x="513" y="12667"/>
                  </a:lnTo>
                  <a:lnTo>
                    <a:pt x="3200" y="14361"/>
                  </a:lnTo>
                  <a:lnTo>
                    <a:pt x="9175" y="18983"/>
                  </a:lnTo>
                  <a:lnTo>
                    <a:pt x="13664" y="20343"/>
                  </a:lnTo>
                  <a:lnTo>
                    <a:pt x="24446" y="21109"/>
                  </a:lnTo>
                  <a:lnTo>
                    <a:pt x="51674" y="15252"/>
                  </a:lnTo>
                  <a:lnTo>
                    <a:pt x="59011" y="16833"/>
                  </a:lnTo>
                  <a:lnTo>
                    <a:pt x="68214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5560"/>
            <p:cNvSpPr/>
            <p:nvPr/>
          </p:nvSpPr>
          <p:spPr bwMode="auto">
            <a:xfrm>
              <a:off x="6200775" y="3371850"/>
              <a:ext cx="171451" cy="102025"/>
            </a:xfrm>
            <a:custGeom>
              <a:avLst/>
              <a:gdLst/>
              <a:ahLst/>
              <a:cxnLst/>
              <a:rect l="0" t="0" r="0" b="0"/>
              <a:pathLst>
                <a:path w="171451" h="102025">
                  <a:moveTo>
                    <a:pt x="0" y="0"/>
                  </a:moveTo>
                  <a:lnTo>
                    <a:pt x="14473" y="16590"/>
                  </a:lnTo>
                  <a:lnTo>
                    <a:pt x="37118" y="47759"/>
                  </a:lnTo>
                  <a:lnTo>
                    <a:pt x="46637" y="66701"/>
                  </a:lnTo>
                  <a:lnTo>
                    <a:pt x="49563" y="82906"/>
                  </a:lnTo>
                  <a:lnTo>
                    <a:pt x="54035" y="89284"/>
                  </a:lnTo>
                  <a:lnTo>
                    <a:pt x="52326" y="87836"/>
                  </a:lnTo>
                  <a:lnTo>
                    <a:pt x="52346" y="85545"/>
                  </a:lnTo>
                  <a:lnTo>
                    <a:pt x="64570" y="54744"/>
                  </a:lnTo>
                  <a:lnTo>
                    <a:pt x="77666" y="28100"/>
                  </a:lnTo>
                  <a:lnTo>
                    <a:pt x="90922" y="10795"/>
                  </a:lnTo>
                  <a:lnTo>
                    <a:pt x="100206" y="4798"/>
                  </a:lnTo>
                  <a:lnTo>
                    <a:pt x="104904" y="3199"/>
                  </a:lnTo>
                  <a:lnTo>
                    <a:pt x="108829" y="3720"/>
                  </a:lnTo>
                  <a:lnTo>
                    <a:pt x="112240" y="5655"/>
                  </a:lnTo>
                  <a:lnTo>
                    <a:pt x="115308" y="8533"/>
                  </a:lnTo>
                  <a:lnTo>
                    <a:pt x="118717" y="15963"/>
                  </a:lnTo>
                  <a:lnTo>
                    <a:pt x="121879" y="48933"/>
                  </a:lnTo>
                  <a:lnTo>
                    <a:pt x="127547" y="81792"/>
                  </a:lnTo>
                  <a:lnTo>
                    <a:pt x="129176" y="96384"/>
                  </a:lnTo>
                  <a:lnTo>
                    <a:pt x="132288" y="101840"/>
                  </a:lnTo>
                  <a:lnTo>
                    <a:pt x="134230" y="102024"/>
                  </a:lnTo>
                  <a:lnTo>
                    <a:pt x="136318" y="100560"/>
                  </a:lnTo>
                  <a:lnTo>
                    <a:pt x="153418" y="75185"/>
                  </a:lnTo>
                  <a:lnTo>
                    <a:pt x="171450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5561"/>
            <p:cNvSpPr/>
            <p:nvPr/>
          </p:nvSpPr>
          <p:spPr bwMode="auto">
            <a:xfrm>
              <a:off x="6415701" y="3314700"/>
              <a:ext cx="112437" cy="156320"/>
            </a:xfrm>
            <a:custGeom>
              <a:avLst/>
              <a:gdLst/>
              <a:ahLst/>
              <a:cxnLst/>
              <a:rect l="0" t="0" r="0" b="0"/>
              <a:pathLst>
                <a:path w="112437" h="156320">
                  <a:moveTo>
                    <a:pt x="20818" y="0"/>
                  </a:moveTo>
                  <a:lnTo>
                    <a:pt x="17026" y="0"/>
                  </a:lnTo>
                  <a:lnTo>
                    <a:pt x="15908" y="794"/>
                  </a:lnTo>
                  <a:lnTo>
                    <a:pt x="15163" y="2117"/>
                  </a:lnTo>
                  <a:lnTo>
                    <a:pt x="14667" y="3792"/>
                  </a:lnTo>
                  <a:lnTo>
                    <a:pt x="9882" y="7771"/>
                  </a:lnTo>
                  <a:lnTo>
                    <a:pt x="6384" y="9943"/>
                  </a:lnTo>
                  <a:lnTo>
                    <a:pt x="4051" y="12979"/>
                  </a:lnTo>
                  <a:lnTo>
                    <a:pt x="769" y="24042"/>
                  </a:lnTo>
                  <a:lnTo>
                    <a:pt x="0" y="30000"/>
                  </a:lnTo>
                  <a:lnTo>
                    <a:pt x="1383" y="32700"/>
                  </a:lnTo>
                  <a:lnTo>
                    <a:pt x="7153" y="37817"/>
                  </a:lnTo>
                  <a:lnTo>
                    <a:pt x="15010" y="40620"/>
                  </a:lnTo>
                  <a:lnTo>
                    <a:pt x="36780" y="46212"/>
                  </a:lnTo>
                  <a:lnTo>
                    <a:pt x="71044" y="65048"/>
                  </a:lnTo>
                  <a:lnTo>
                    <a:pt x="99442" y="83493"/>
                  </a:lnTo>
                  <a:lnTo>
                    <a:pt x="104191" y="89000"/>
                  </a:lnTo>
                  <a:lnTo>
                    <a:pt x="109466" y="101467"/>
                  </a:lnTo>
                  <a:lnTo>
                    <a:pt x="112436" y="118082"/>
                  </a:lnTo>
                  <a:lnTo>
                    <a:pt x="108898" y="128152"/>
                  </a:lnTo>
                  <a:lnTo>
                    <a:pt x="101239" y="137919"/>
                  </a:lnTo>
                  <a:lnTo>
                    <a:pt x="89899" y="147551"/>
                  </a:lnTo>
                  <a:lnTo>
                    <a:pt x="76920" y="152891"/>
                  </a:lnTo>
                  <a:lnTo>
                    <a:pt x="49186" y="156319"/>
                  </a:lnTo>
                  <a:lnTo>
                    <a:pt x="31693" y="153120"/>
                  </a:lnTo>
                  <a:lnTo>
                    <a:pt x="28068" y="150499"/>
                  </a:lnTo>
                  <a:lnTo>
                    <a:pt x="25651" y="147164"/>
                  </a:lnTo>
                  <a:lnTo>
                    <a:pt x="24040" y="143353"/>
                  </a:lnTo>
                  <a:lnTo>
                    <a:pt x="24366" y="132769"/>
                  </a:lnTo>
                  <a:lnTo>
                    <a:pt x="28745" y="119333"/>
                  </a:lnTo>
                  <a:lnTo>
                    <a:pt x="49393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5562"/>
            <p:cNvSpPr/>
            <p:nvPr/>
          </p:nvSpPr>
          <p:spPr bwMode="auto">
            <a:xfrm>
              <a:off x="6600851" y="3164681"/>
              <a:ext cx="35571" cy="323311"/>
            </a:xfrm>
            <a:custGeom>
              <a:avLst/>
              <a:gdLst/>
              <a:ahLst/>
              <a:cxnLst/>
              <a:rect l="0" t="0" r="0" b="0"/>
              <a:pathLst>
                <a:path w="35571" h="323311">
                  <a:moveTo>
                    <a:pt x="7118" y="0"/>
                  </a:moveTo>
                  <a:lnTo>
                    <a:pt x="7118" y="3792"/>
                  </a:lnTo>
                  <a:lnTo>
                    <a:pt x="6324" y="4910"/>
                  </a:lnTo>
                  <a:lnTo>
                    <a:pt x="5001" y="5655"/>
                  </a:lnTo>
                  <a:lnTo>
                    <a:pt x="3325" y="6151"/>
                  </a:lnTo>
                  <a:lnTo>
                    <a:pt x="2208" y="8070"/>
                  </a:lnTo>
                  <a:lnTo>
                    <a:pt x="415" y="24672"/>
                  </a:lnTo>
                  <a:lnTo>
                    <a:pt x="61" y="54439"/>
                  </a:lnTo>
                  <a:lnTo>
                    <a:pt x="0" y="89155"/>
                  </a:lnTo>
                  <a:lnTo>
                    <a:pt x="2102" y="115825"/>
                  </a:lnTo>
                  <a:lnTo>
                    <a:pt x="5682" y="143553"/>
                  </a:lnTo>
                  <a:lnTo>
                    <a:pt x="9919" y="171751"/>
                  </a:lnTo>
                  <a:lnTo>
                    <a:pt x="14448" y="200159"/>
                  </a:lnTo>
                  <a:lnTo>
                    <a:pt x="19107" y="227866"/>
                  </a:lnTo>
                  <a:lnTo>
                    <a:pt x="23823" y="253409"/>
                  </a:lnTo>
                  <a:lnTo>
                    <a:pt x="30941" y="286310"/>
                  </a:lnTo>
                  <a:lnTo>
                    <a:pt x="35276" y="321443"/>
                  </a:lnTo>
                  <a:lnTo>
                    <a:pt x="35415" y="323039"/>
                  </a:lnTo>
                  <a:lnTo>
                    <a:pt x="35507" y="323310"/>
                  </a:lnTo>
                  <a:lnTo>
                    <a:pt x="35570" y="322696"/>
                  </a:lnTo>
                  <a:lnTo>
                    <a:pt x="19098" y="289385"/>
                  </a:lnTo>
                  <a:lnTo>
                    <a:pt x="7118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5563"/>
            <p:cNvSpPr/>
            <p:nvPr/>
          </p:nvSpPr>
          <p:spPr bwMode="auto">
            <a:xfrm>
              <a:off x="6486525" y="3364706"/>
              <a:ext cx="207170" cy="20941"/>
            </a:xfrm>
            <a:custGeom>
              <a:avLst/>
              <a:gdLst/>
              <a:ahLst/>
              <a:cxnLst/>
              <a:rect l="0" t="0" r="0" b="0"/>
              <a:pathLst>
                <a:path w="207170" h="20941">
                  <a:moveTo>
                    <a:pt x="0" y="0"/>
                  </a:moveTo>
                  <a:lnTo>
                    <a:pt x="25164" y="11391"/>
                  </a:lnTo>
                  <a:lnTo>
                    <a:pt x="54976" y="15832"/>
                  </a:lnTo>
                  <a:lnTo>
                    <a:pt x="87198" y="19772"/>
                  </a:lnTo>
                  <a:lnTo>
                    <a:pt x="121880" y="20940"/>
                  </a:lnTo>
                  <a:lnTo>
                    <a:pt x="155175" y="19169"/>
                  </a:lnTo>
                  <a:lnTo>
                    <a:pt x="183032" y="13618"/>
                  </a:lnTo>
                  <a:lnTo>
                    <a:pt x="207169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5564"/>
            <p:cNvSpPr/>
            <p:nvPr/>
          </p:nvSpPr>
          <p:spPr bwMode="auto">
            <a:xfrm>
              <a:off x="6673761" y="3217660"/>
              <a:ext cx="334259" cy="280654"/>
            </a:xfrm>
            <a:custGeom>
              <a:avLst/>
              <a:gdLst/>
              <a:ahLst/>
              <a:cxnLst/>
              <a:rect l="0" t="0" r="0" b="0"/>
              <a:pathLst>
                <a:path w="334259" h="280654">
                  <a:moveTo>
                    <a:pt x="55652" y="161334"/>
                  </a:moveTo>
                  <a:lnTo>
                    <a:pt x="41178" y="177924"/>
                  </a:lnTo>
                  <a:lnTo>
                    <a:pt x="20892" y="209093"/>
                  </a:lnTo>
                  <a:lnTo>
                    <a:pt x="1872" y="236601"/>
                  </a:lnTo>
                  <a:lnTo>
                    <a:pt x="0" y="241882"/>
                  </a:lnTo>
                  <a:lnTo>
                    <a:pt x="294" y="243607"/>
                  </a:lnTo>
                  <a:lnTo>
                    <a:pt x="1284" y="244758"/>
                  </a:lnTo>
                  <a:lnTo>
                    <a:pt x="4500" y="246036"/>
                  </a:lnTo>
                  <a:lnTo>
                    <a:pt x="8577" y="246604"/>
                  </a:lnTo>
                  <a:lnTo>
                    <a:pt x="15150" y="242623"/>
                  </a:lnTo>
                  <a:lnTo>
                    <a:pt x="46264" y="213462"/>
                  </a:lnTo>
                  <a:lnTo>
                    <a:pt x="73769" y="186866"/>
                  </a:lnTo>
                  <a:lnTo>
                    <a:pt x="79049" y="184587"/>
                  </a:lnTo>
                  <a:lnTo>
                    <a:pt x="80775" y="184773"/>
                  </a:lnTo>
                  <a:lnTo>
                    <a:pt x="81926" y="185692"/>
                  </a:lnTo>
                  <a:lnTo>
                    <a:pt x="82693" y="187097"/>
                  </a:lnTo>
                  <a:lnTo>
                    <a:pt x="81428" y="192893"/>
                  </a:lnTo>
                  <a:lnTo>
                    <a:pt x="78370" y="205080"/>
                  </a:lnTo>
                  <a:lnTo>
                    <a:pt x="77116" y="239311"/>
                  </a:lnTo>
                  <a:lnTo>
                    <a:pt x="77104" y="241893"/>
                  </a:lnTo>
                  <a:lnTo>
                    <a:pt x="78685" y="244409"/>
                  </a:lnTo>
                  <a:lnTo>
                    <a:pt x="84675" y="249321"/>
                  </a:lnTo>
                  <a:lnTo>
                    <a:pt x="88494" y="250154"/>
                  </a:lnTo>
                  <a:lnTo>
                    <a:pt x="96971" y="248964"/>
                  </a:lnTo>
                  <a:lnTo>
                    <a:pt x="122172" y="237422"/>
                  </a:lnTo>
                  <a:lnTo>
                    <a:pt x="135223" y="227694"/>
                  </a:lnTo>
                  <a:lnTo>
                    <a:pt x="160886" y="195579"/>
                  </a:lnTo>
                  <a:lnTo>
                    <a:pt x="178642" y="168041"/>
                  </a:lnTo>
                  <a:lnTo>
                    <a:pt x="194752" y="139773"/>
                  </a:lnTo>
                  <a:lnTo>
                    <a:pt x="204552" y="111289"/>
                  </a:lnTo>
                  <a:lnTo>
                    <a:pt x="214974" y="80805"/>
                  </a:lnTo>
                  <a:lnTo>
                    <a:pt x="215626" y="69716"/>
                  </a:lnTo>
                  <a:lnTo>
                    <a:pt x="213271" y="61083"/>
                  </a:lnTo>
                  <a:lnTo>
                    <a:pt x="211530" y="58781"/>
                  </a:lnTo>
                  <a:lnTo>
                    <a:pt x="207481" y="56223"/>
                  </a:lnTo>
                  <a:lnTo>
                    <a:pt x="203036" y="55087"/>
                  </a:lnTo>
                  <a:lnTo>
                    <a:pt x="188485" y="62032"/>
                  </a:lnTo>
                  <a:lnTo>
                    <a:pt x="172885" y="74143"/>
                  </a:lnTo>
                  <a:lnTo>
                    <a:pt x="154186" y="103071"/>
                  </a:lnTo>
                  <a:lnTo>
                    <a:pt x="142025" y="134656"/>
                  </a:lnTo>
                  <a:lnTo>
                    <a:pt x="138490" y="152652"/>
                  </a:lnTo>
                  <a:lnTo>
                    <a:pt x="139564" y="171234"/>
                  </a:lnTo>
                  <a:lnTo>
                    <a:pt x="148424" y="195752"/>
                  </a:lnTo>
                  <a:lnTo>
                    <a:pt x="156679" y="206529"/>
                  </a:lnTo>
                  <a:lnTo>
                    <a:pt x="178707" y="223707"/>
                  </a:lnTo>
                  <a:lnTo>
                    <a:pt x="192099" y="226626"/>
                  </a:lnTo>
                  <a:lnTo>
                    <a:pt x="227196" y="220056"/>
                  </a:lnTo>
                  <a:lnTo>
                    <a:pt x="247767" y="212688"/>
                  </a:lnTo>
                  <a:lnTo>
                    <a:pt x="278105" y="188048"/>
                  </a:lnTo>
                  <a:lnTo>
                    <a:pt x="305187" y="153945"/>
                  </a:lnTo>
                  <a:lnTo>
                    <a:pt x="317707" y="130569"/>
                  </a:lnTo>
                  <a:lnTo>
                    <a:pt x="329048" y="98019"/>
                  </a:lnTo>
                  <a:lnTo>
                    <a:pt x="333228" y="63749"/>
                  </a:lnTo>
                  <a:lnTo>
                    <a:pt x="334055" y="33226"/>
                  </a:lnTo>
                  <a:lnTo>
                    <a:pt x="333437" y="4381"/>
                  </a:lnTo>
                  <a:lnTo>
                    <a:pt x="332123" y="1930"/>
                  </a:lnTo>
                  <a:lnTo>
                    <a:pt x="330453" y="296"/>
                  </a:lnTo>
                  <a:lnTo>
                    <a:pt x="328546" y="0"/>
                  </a:lnTo>
                  <a:lnTo>
                    <a:pt x="324311" y="1788"/>
                  </a:lnTo>
                  <a:lnTo>
                    <a:pt x="309421" y="27307"/>
                  </a:lnTo>
                  <a:lnTo>
                    <a:pt x="295061" y="59269"/>
                  </a:lnTo>
                  <a:lnTo>
                    <a:pt x="282705" y="85015"/>
                  </a:lnTo>
                  <a:lnTo>
                    <a:pt x="271393" y="112333"/>
                  </a:lnTo>
                  <a:lnTo>
                    <a:pt x="261075" y="140350"/>
                  </a:lnTo>
                  <a:lnTo>
                    <a:pt x="251196" y="168676"/>
                  </a:lnTo>
                  <a:lnTo>
                    <a:pt x="243631" y="195024"/>
                  </a:lnTo>
                  <a:lnTo>
                    <a:pt x="237026" y="230054"/>
                  </a:lnTo>
                  <a:lnTo>
                    <a:pt x="237186" y="256308"/>
                  </a:lnTo>
                  <a:lnTo>
                    <a:pt x="242260" y="272024"/>
                  </a:lnTo>
                  <a:lnTo>
                    <a:pt x="244351" y="275609"/>
                  </a:lnTo>
                  <a:lnTo>
                    <a:pt x="247332" y="277998"/>
                  </a:lnTo>
                  <a:lnTo>
                    <a:pt x="254879" y="280653"/>
                  </a:lnTo>
                  <a:lnTo>
                    <a:pt x="263524" y="279717"/>
                  </a:lnTo>
                  <a:lnTo>
                    <a:pt x="268052" y="278356"/>
                  </a:lnTo>
                  <a:lnTo>
                    <a:pt x="299228" y="252679"/>
                  </a:lnTo>
                  <a:lnTo>
                    <a:pt x="334258" y="2113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5565"/>
            <p:cNvSpPr/>
            <p:nvPr/>
          </p:nvSpPr>
          <p:spPr bwMode="auto">
            <a:xfrm>
              <a:off x="7114568" y="3150394"/>
              <a:ext cx="186346" cy="442913"/>
            </a:xfrm>
            <a:custGeom>
              <a:avLst/>
              <a:gdLst/>
              <a:ahLst/>
              <a:cxnLst/>
              <a:rect l="0" t="0" r="0" b="0"/>
              <a:pathLst>
                <a:path w="186346" h="442913">
                  <a:moveTo>
                    <a:pt x="136338" y="0"/>
                  </a:moveTo>
                  <a:lnTo>
                    <a:pt x="136338" y="13735"/>
                  </a:lnTo>
                  <a:lnTo>
                    <a:pt x="128754" y="34320"/>
                  </a:lnTo>
                  <a:lnTo>
                    <a:pt x="108868" y="68112"/>
                  </a:lnTo>
                  <a:lnTo>
                    <a:pt x="91850" y="96683"/>
                  </a:lnTo>
                  <a:lnTo>
                    <a:pt x="72910" y="128695"/>
                  </a:lnTo>
                  <a:lnTo>
                    <a:pt x="51262" y="164089"/>
                  </a:lnTo>
                  <a:lnTo>
                    <a:pt x="40727" y="183211"/>
                  </a:lnTo>
                  <a:lnTo>
                    <a:pt x="30528" y="203103"/>
                  </a:lnTo>
                  <a:lnTo>
                    <a:pt x="20555" y="223508"/>
                  </a:lnTo>
                  <a:lnTo>
                    <a:pt x="13112" y="243462"/>
                  </a:lnTo>
                  <a:lnTo>
                    <a:pt x="7356" y="263114"/>
                  </a:lnTo>
                  <a:lnTo>
                    <a:pt x="2725" y="282565"/>
                  </a:lnTo>
                  <a:lnTo>
                    <a:pt x="432" y="301090"/>
                  </a:lnTo>
                  <a:lnTo>
                    <a:pt x="0" y="336488"/>
                  </a:lnTo>
                  <a:lnTo>
                    <a:pt x="8804" y="366508"/>
                  </a:lnTo>
                  <a:lnTo>
                    <a:pt x="24094" y="392286"/>
                  </a:lnTo>
                  <a:lnTo>
                    <a:pt x="44118" y="414326"/>
                  </a:lnTo>
                  <a:lnTo>
                    <a:pt x="72597" y="430472"/>
                  </a:lnTo>
                  <a:lnTo>
                    <a:pt x="107215" y="440558"/>
                  </a:lnTo>
                  <a:lnTo>
                    <a:pt x="126448" y="442137"/>
                  </a:lnTo>
                  <a:lnTo>
                    <a:pt x="159724" y="442567"/>
                  </a:lnTo>
                  <a:lnTo>
                    <a:pt x="186345" y="4429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5566"/>
            <p:cNvSpPr/>
            <p:nvPr/>
          </p:nvSpPr>
          <p:spPr bwMode="auto">
            <a:xfrm>
              <a:off x="7378762" y="3300413"/>
              <a:ext cx="172183" cy="203897"/>
            </a:xfrm>
            <a:custGeom>
              <a:avLst/>
              <a:gdLst/>
              <a:ahLst/>
              <a:cxnLst/>
              <a:rect l="0" t="0" r="0" b="0"/>
              <a:pathLst>
                <a:path w="172183" h="203897">
                  <a:moveTo>
                    <a:pt x="172182" y="0"/>
                  </a:moveTo>
                  <a:lnTo>
                    <a:pt x="142167" y="0"/>
                  </a:lnTo>
                  <a:lnTo>
                    <a:pt x="110955" y="3792"/>
                  </a:lnTo>
                  <a:lnTo>
                    <a:pt x="75803" y="12184"/>
                  </a:lnTo>
                  <a:lnTo>
                    <a:pt x="54042" y="21486"/>
                  </a:lnTo>
                  <a:lnTo>
                    <a:pt x="50560" y="23848"/>
                  </a:lnTo>
                  <a:lnTo>
                    <a:pt x="49032" y="26218"/>
                  </a:lnTo>
                  <a:lnTo>
                    <a:pt x="48806" y="28591"/>
                  </a:lnTo>
                  <a:lnTo>
                    <a:pt x="50674" y="33344"/>
                  </a:lnTo>
                  <a:lnTo>
                    <a:pt x="64360" y="49037"/>
                  </a:lnTo>
                  <a:lnTo>
                    <a:pt x="97520" y="80116"/>
                  </a:lnTo>
                  <a:lnTo>
                    <a:pt x="116453" y="113162"/>
                  </a:lnTo>
                  <a:lnTo>
                    <a:pt x="126543" y="148147"/>
                  </a:lnTo>
                  <a:lnTo>
                    <a:pt x="127468" y="155915"/>
                  </a:lnTo>
                  <a:lnTo>
                    <a:pt x="124263" y="170895"/>
                  </a:lnTo>
                  <a:lnTo>
                    <a:pt x="121186" y="178224"/>
                  </a:lnTo>
                  <a:lnTo>
                    <a:pt x="109300" y="190600"/>
                  </a:lnTo>
                  <a:lnTo>
                    <a:pt x="93435" y="199804"/>
                  </a:lnTo>
                  <a:lnTo>
                    <a:pt x="75799" y="203896"/>
                  </a:lnTo>
                  <a:lnTo>
                    <a:pt x="48021" y="202407"/>
                  </a:lnTo>
                  <a:lnTo>
                    <a:pt x="33391" y="194733"/>
                  </a:lnTo>
                  <a:lnTo>
                    <a:pt x="21597" y="182591"/>
                  </a:lnTo>
                  <a:lnTo>
                    <a:pt x="6826" y="157112"/>
                  </a:lnTo>
                  <a:lnTo>
                    <a:pt x="0" y="135973"/>
                  </a:lnTo>
                  <a:lnTo>
                    <a:pt x="671" y="111232"/>
                  </a:lnTo>
                  <a:lnTo>
                    <a:pt x="7876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5567"/>
            <p:cNvSpPr/>
            <p:nvPr/>
          </p:nvSpPr>
          <p:spPr bwMode="auto">
            <a:xfrm>
              <a:off x="7464356" y="3165761"/>
              <a:ext cx="358051" cy="326098"/>
            </a:xfrm>
            <a:custGeom>
              <a:avLst/>
              <a:gdLst/>
              <a:ahLst/>
              <a:cxnLst/>
              <a:rect l="0" t="0" r="0" b="0"/>
              <a:pathLst>
                <a:path w="358051" h="326098">
                  <a:moveTo>
                    <a:pt x="193744" y="13208"/>
                  </a:moveTo>
                  <a:lnTo>
                    <a:pt x="193744" y="2566"/>
                  </a:lnTo>
                  <a:lnTo>
                    <a:pt x="192950" y="1351"/>
                  </a:lnTo>
                  <a:lnTo>
                    <a:pt x="191627" y="540"/>
                  </a:lnTo>
                  <a:lnTo>
                    <a:pt x="189951" y="0"/>
                  </a:lnTo>
                  <a:lnTo>
                    <a:pt x="188040" y="434"/>
                  </a:lnTo>
                  <a:lnTo>
                    <a:pt x="183801" y="3033"/>
                  </a:lnTo>
                  <a:lnTo>
                    <a:pt x="181387" y="11067"/>
                  </a:lnTo>
                  <a:lnTo>
                    <a:pt x="176045" y="39420"/>
                  </a:lnTo>
                  <a:lnTo>
                    <a:pt x="173418" y="73891"/>
                  </a:lnTo>
                  <a:lnTo>
                    <a:pt x="172804" y="100503"/>
                  </a:lnTo>
                  <a:lnTo>
                    <a:pt x="172531" y="129000"/>
                  </a:lnTo>
                  <a:lnTo>
                    <a:pt x="172410" y="160186"/>
                  </a:lnTo>
                  <a:lnTo>
                    <a:pt x="174472" y="192567"/>
                  </a:lnTo>
                  <a:lnTo>
                    <a:pt x="178035" y="223891"/>
                  </a:lnTo>
                  <a:lnTo>
                    <a:pt x="182264" y="251043"/>
                  </a:lnTo>
                  <a:lnTo>
                    <a:pt x="189108" y="284849"/>
                  </a:lnTo>
                  <a:lnTo>
                    <a:pt x="198788" y="320265"/>
                  </a:lnTo>
                  <a:lnTo>
                    <a:pt x="200472" y="326097"/>
                  </a:lnTo>
                  <a:lnTo>
                    <a:pt x="177173" y="297578"/>
                  </a:lnTo>
                  <a:lnTo>
                    <a:pt x="157349" y="269533"/>
                  </a:lnTo>
                  <a:lnTo>
                    <a:pt x="128809" y="239880"/>
                  </a:lnTo>
                  <a:lnTo>
                    <a:pt x="95217" y="207194"/>
                  </a:lnTo>
                  <a:lnTo>
                    <a:pt x="63921" y="176166"/>
                  </a:lnTo>
                  <a:lnTo>
                    <a:pt x="34540" y="154449"/>
                  </a:lnTo>
                  <a:lnTo>
                    <a:pt x="759" y="126812"/>
                  </a:lnTo>
                  <a:lnTo>
                    <a:pt x="0" y="124663"/>
                  </a:lnTo>
                  <a:lnTo>
                    <a:pt x="1081" y="123230"/>
                  </a:lnTo>
                  <a:lnTo>
                    <a:pt x="3390" y="122274"/>
                  </a:lnTo>
                  <a:lnTo>
                    <a:pt x="30701" y="120741"/>
                  </a:lnTo>
                  <a:lnTo>
                    <a:pt x="64560" y="121269"/>
                  </a:lnTo>
                  <a:lnTo>
                    <a:pt x="96377" y="124206"/>
                  </a:lnTo>
                  <a:lnTo>
                    <a:pt x="131684" y="126040"/>
                  </a:lnTo>
                  <a:lnTo>
                    <a:pt x="149990" y="126530"/>
                  </a:lnTo>
                  <a:lnTo>
                    <a:pt x="185145" y="129190"/>
                  </a:lnTo>
                  <a:lnTo>
                    <a:pt x="218498" y="132224"/>
                  </a:lnTo>
                  <a:lnTo>
                    <a:pt x="249195" y="133573"/>
                  </a:lnTo>
                  <a:lnTo>
                    <a:pt x="274481" y="134172"/>
                  </a:lnTo>
                  <a:lnTo>
                    <a:pt x="302333" y="136626"/>
                  </a:lnTo>
                  <a:lnTo>
                    <a:pt x="322173" y="140774"/>
                  </a:lnTo>
                  <a:lnTo>
                    <a:pt x="323814" y="141908"/>
                  </a:lnTo>
                  <a:lnTo>
                    <a:pt x="324114" y="143458"/>
                  </a:lnTo>
                  <a:lnTo>
                    <a:pt x="323520" y="145285"/>
                  </a:lnTo>
                  <a:lnTo>
                    <a:pt x="316509" y="149432"/>
                  </a:lnTo>
                  <a:lnTo>
                    <a:pt x="285846" y="166614"/>
                  </a:lnTo>
                  <a:lnTo>
                    <a:pt x="265748" y="180987"/>
                  </a:lnTo>
                  <a:lnTo>
                    <a:pt x="250180" y="199974"/>
                  </a:lnTo>
                  <a:lnTo>
                    <a:pt x="243168" y="213690"/>
                  </a:lnTo>
                  <a:lnTo>
                    <a:pt x="241640" y="227723"/>
                  </a:lnTo>
                  <a:lnTo>
                    <a:pt x="245242" y="246895"/>
                  </a:lnTo>
                  <a:lnTo>
                    <a:pt x="253570" y="267595"/>
                  </a:lnTo>
                  <a:lnTo>
                    <a:pt x="260286" y="275229"/>
                  </a:lnTo>
                  <a:lnTo>
                    <a:pt x="277532" y="286598"/>
                  </a:lnTo>
                  <a:lnTo>
                    <a:pt x="291507" y="290268"/>
                  </a:lnTo>
                  <a:lnTo>
                    <a:pt x="301909" y="291356"/>
                  </a:lnTo>
                  <a:lnTo>
                    <a:pt x="307434" y="289494"/>
                  </a:lnTo>
                  <a:lnTo>
                    <a:pt x="310018" y="287886"/>
                  </a:lnTo>
                  <a:lnTo>
                    <a:pt x="311741" y="285227"/>
                  </a:lnTo>
                  <a:lnTo>
                    <a:pt x="313656" y="278038"/>
                  </a:lnTo>
                  <a:lnTo>
                    <a:pt x="312390" y="269552"/>
                  </a:lnTo>
                  <a:lnTo>
                    <a:pt x="309332" y="253732"/>
                  </a:lnTo>
                  <a:lnTo>
                    <a:pt x="308298" y="223261"/>
                  </a:lnTo>
                  <a:lnTo>
                    <a:pt x="308094" y="193165"/>
                  </a:lnTo>
                  <a:lnTo>
                    <a:pt x="308852" y="176242"/>
                  </a:lnTo>
                  <a:lnTo>
                    <a:pt x="311842" y="166101"/>
                  </a:lnTo>
                  <a:lnTo>
                    <a:pt x="313751" y="162761"/>
                  </a:lnTo>
                  <a:lnTo>
                    <a:pt x="317989" y="159051"/>
                  </a:lnTo>
                  <a:lnTo>
                    <a:pt x="332087" y="151760"/>
                  </a:lnTo>
                  <a:lnTo>
                    <a:pt x="338044" y="150193"/>
                  </a:lnTo>
                  <a:lnTo>
                    <a:pt x="340744" y="150568"/>
                  </a:lnTo>
                  <a:lnTo>
                    <a:pt x="358050" y="1560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5568"/>
            <p:cNvSpPr/>
            <p:nvPr/>
          </p:nvSpPr>
          <p:spPr bwMode="auto">
            <a:xfrm>
              <a:off x="7812653" y="3189468"/>
              <a:ext cx="259786" cy="301347"/>
            </a:xfrm>
            <a:custGeom>
              <a:avLst/>
              <a:gdLst/>
              <a:ahLst/>
              <a:cxnLst/>
              <a:rect l="0" t="0" r="0" b="0"/>
              <a:pathLst>
                <a:path w="259786" h="301347">
                  <a:moveTo>
                    <a:pt x="116910" y="168095"/>
                  </a:moveTo>
                  <a:lnTo>
                    <a:pt x="113117" y="168095"/>
                  </a:lnTo>
                  <a:lnTo>
                    <a:pt x="109139" y="170211"/>
                  </a:lnTo>
                  <a:lnTo>
                    <a:pt x="76314" y="191697"/>
                  </a:lnTo>
                  <a:lnTo>
                    <a:pt x="53287" y="206573"/>
                  </a:lnTo>
                  <a:lnTo>
                    <a:pt x="18573" y="239102"/>
                  </a:lnTo>
                  <a:lnTo>
                    <a:pt x="1076" y="265355"/>
                  </a:lnTo>
                  <a:lnTo>
                    <a:pt x="0" y="270241"/>
                  </a:lnTo>
                  <a:lnTo>
                    <a:pt x="920" y="279903"/>
                  </a:lnTo>
                  <a:lnTo>
                    <a:pt x="3071" y="283115"/>
                  </a:lnTo>
                  <a:lnTo>
                    <a:pt x="6092" y="285256"/>
                  </a:lnTo>
                  <a:lnTo>
                    <a:pt x="13682" y="287635"/>
                  </a:lnTo>
                  <a:lnTo>
                    <a:pt x="22347" y="288693"/>
                  </a:lnTo>
                  <a:lnTo>
                    <a:pt x="43736" y="277910"/>
                  </a:lnTo>
                  <a:lnTo>
                    <a:pt x="79407" y="251346"/>
                  </a:lnTo>
                  <a:lnTo>
                    <a:pt x="108355" y="219925"/>
                  </a:lnTo>
                  <a:lnTo>
                    <a:pt x="130306" y="194306"/>
                  </a:lnTo>
                  <a:lnTo>
                    <a:pt x="149057" y="167044"/>
                  </a:lnTo>
                  <a:lnTo>
                    <a:pt x="165328" y="138259"/>
                  </a:lnTo>
                  <a:lnTo>
                    <a:pt x="180498" y="106944"/>
                  </a:lnTo>
                  <a:lnTo>
                    <a:pt x="195178" y="78739"/>
                  </a:lnTo>
                  <a:lnTo>
                    <a:pt x="208051" y="53769"/>
                  </a:lnTo>
                  <a:lnTo>
                    <a:pt x="218968" y="23448"/>
                  </a:lnTo>
                  <a:lnTo>
                    <a:pt x="221800" y="9615"/>
                  </a:lnTo>
                  <a:lnTo>
                    <a:pt x="221762" y="5292"/>
                  </a:lnTo>
                  <a:lnTo>
                    <a:pt x="220942" y="2409"/>
                  </a:lnTo>
                  <a:lnTo>
                    <a:pt x="219602" y="488"/>
                  </a:lnTo>
                  <a:lnTo>
                    <a:pt x="216327" y="0"/>
                  </a:lnTo>
                  <a:lnTo>
                    <a:pt x="206339" y="1576"/>
                  </a:lnTo>
                  <a:lnTo>
                    <a:pt x="196079" y="9155"/>
                  </a:lnTo>
                  <a:lnTo>
                    <a:pt x="168973" y="37216"/>
                  </a:lnTo>
                  <a:lnTo>
                    <a:pt x="146094" y="67844"/>
                  </a:lnTo>
                  <a:lnTo>
                    <a:pt x="128027" y="102055"/>
                  </a:lnTo>
                  <a:lnTo>
                    <a:pt x="119733" y="127631"/>
                  </a:lnTo>
                  <a:lnTo>
                    <a:pt x="114196" y="154873"/>
                  </a:lnTo>
                  <a:lnTo>
                    <a:pt x="111735" y="182856"/>
                  </a:lnTo>
                  <a:lnTo>
                    <a:pt x="114141" y="217800"/>
                  </a:lnTo>
                  <a:lnTo>
                    <a:pt x="123674" y="252055"/>
                  </a:lnTo>
                  <a:lnTo>
                    <a:pt x="140345" y="279755"/>
                  </a:lnTo>
                  <a:lnTo>
                    <a:pt x="153519" y="291275"/>
                  </a:lnTo>
                  <a:lnTo>
                    <a:pt x="167312" y="298248"/>
                  </a:lnTo>
                  <a:lnTo>
                    <a:pt x="181378" y="301346"/>
                  </a:lnTo>
                  <a:lnTo>
                    <a:pt x="202687" y="299299"/>
                  </a:lnTo>
                  <a:lnTo>
                    <a:pt x="214828" y="293612"/>
                  </a:lnTo>
                  <a:lnTo>
                    <a:pt x="225516" y="284999"/>
                  </a:lnTo>
                  <a:lnTo>
                    <a:pt x="250137" y="249429"/>
                  </a:lnTo>
                  <a:lnTo>
                    <a:pt x="259785" y="2323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5569"/>
            <p:cNvSpPr/>
            <p:nvPr/>
          </p:nvSpPr>
          <p:spPr bwMode="auto">
            <a:xfrm>
              <a:off x="7986713" y="3344981"/>
              <a:ext cx="347027" cy="254888"/>
            </a:xfrm>
            <a:custGeom>
              <a:avLst/>
              <a:gdLst/>
              <a:ahLst/>
              <a:cxnLst/>
              <a:rect l="0" t="0" r="0" b="0"/>
              <a:pathLst>
                <a:path w="347027" h="254888">
                  <a:moveTo>
                    <a:pt x="0" y="69732"/>
                  </a:moveTo>
                  <a:lnTo>
                    <a:pt x="0" y="90317"/>
                  </a:lnTo>
                  <a:lnTo>
                    <a:pt x="2116" y="96872"/>
                  </a:lnTo>
                  <a:lnTo>
                    <a:pt x="9942" y="107548"/>
                  </a:lnTo>
                  <a:lnTo>
                    <a:pt x="18706" y="110352"/>
                  </a:lnTo>
                  <a:lnTo>
                    <a:pt x="29745" y="110804"/>
                  </a:lnTo>
                  <a:lnTo>
                    <a:pt x="64334" y="100321"/>
                  </a:lnTo>
                  <a:lnTo>
                    <a:pt x="93971" y="84941"/>
                  </a:lnTo>
                  <a:lnTo>
                    <a:pt x="124473" y="52522"/>
                  </a:lnTo>
                  <a:lnTo>
                    <a:pt x="99273" y="79734"/>
                  </a:lnTo>
                  <a:lnTo>
                    <a:pt x="73489" y="112218"/>
                  </a:lnTo>
                  <a:lnTo>
                    <a:pt x="70424" y="117106"/>
                  </a:lnTo>
                  <a:lnTo>
                    <a:pt x="69174" y="121158"/>
                  </a:lnTo>
                  <a:lnTo>
                    <a:pt x="69135" y="124653"/>
                  </a:lnTo>
                  <a:lnTo>
                    <a:pt x="70983" y="132174"/>
                  </a:lnTo>
                  <a:lnTo>
                    <a:pt x="75469" y="131086"/>
                  </a:lnTo>
                  <a:lnTo>
                    <a:pt x="108803" y="113392"/>
                  </a:lnTo>
                  <a:lnTo>
                    <a:pt x="141760" y="89909"/>
                  </a:lnTo>
                  <a:lnTo>
                    <a:pt x="176727" y="64457"/>
                  </a:lnTo>
                  <a:lnTo>
                    <a:pt x="206799" y="47699"/>
                  </a:lnTo>
                  <a:lnTo>
                    <a:pt x="220905" y="43095"/>
                  </a:lnTo>
                  <a:lnTo>
                    <a:pt x="222677" y="43243"/>
                  </a:lnTo>
                  <a:lnTo>
                    <a:pt x="223063" y="44135"/>
                  </a:lnTo>
                  <a:lnTo>
                    <a:pt x="201664" y="77886"/>
                  </a:lnTo>
                  <a:lnTo>
                    <a:pt x="178496" y="112727"/>
                  </a:lnTo>
                  <a:lnTo>
                    <a:pt x="155732" y="144988"/>
                  </a:lnTo>
                  <a:lnTo>
                    <a:pt x="142892" y="172551"/>
                  </a:lnTo>
                  <a:lnTo>
                    <a:pt x="137145" y="204606"/>
                  </a:lnTo>
                  <a:lnTo>
                    <a:pt x="135918" y="237276"/>
                  </a:lnTo>
                  <a:lnTo>
                    <a:pt x="137931" y="245531"/>
                  </a:lnTo>
                  <a:lnTo>
                    <a:pt x="139579" y="248844"/>
                  </a:lnTo>
                  <a:lnTo>
                    <a:pt x="142264" y="251052"/>
                  </a:lnTo>
                  <a:lnTo>
                    <a:pt x="152836" y="254161"/>
                  </a:lnTo>
                  <a:lnTo>
                    <a:pt x="158680" y="254887"/>
                  </a:lnTo>
                  <a:lnTo>
                    <a:pt x="160555" y="254287"/>
                  </a:lnTo>
                  <a:lnTo>
                    <a:pt x="161805" y="253094"/>
                  </a:lnTo>
                  <a:lnTo>
                    <a:pt x="167605" y="237890"/>
                  </a:lnTo>
                  <a:lnTo>
                    <a:pt x="170310" y="218775"/>
                  </a:lnTo>
                  <a:lnTo>
                    <a:pt x="167320" y="190445"/>
                  </a:lnTo>
                  <a:lnTo>
                    <a:pt x="165199" y="156916"/>
                  </a:lnTo>
                  <a:lnTo>
                    <a:pt x="168363" y="121846"/>
                  </a:lnTo>
                  <a:lnTo>
                    <a:pt x="170535" y="86320"/>
                  </a:lnTo>
                  <a:lnTo>
                    <a:pt x="174971" y="54450"/>
                  </a:lnTo>
                  <a:lnTo>
                    <a:pt x="185104" y="28691"/>
                  </a:lnTo>
                  <a:lnTo>
                    <a:pt x="195774" y="17625"/>
                  </a:lnTo>
                  <a:lnTo>
                    <a:pt x="222027" y="4053"/>
                  </a:lnTo>
                  <a:lnTo>
                    <a:pt x="246848" y="0"/>
                  </a:lnTo>
                  <a:lnTo>
                    <a:pt x="278771" y="4334"/>
                  </a:lnTo>
                  <a:lnTo>
                    <a:pt x="304760" y="12166"/>
                  </a:lnTo>
                  <a:lnTo>
                    <a:pt x="338788" y="38250"/>
                  </a:lnTo>
                  <a:lnTo>
                    <a:pt x="345041" y="50183"/>
                  </a:lnTo>
                  <a:lnTo>
                    <a:pt x="347026" y="62631"/>
                  </a:lnTo>
                  <a:lnTo>
                    <a:pt x="345263" y="73455"/>
                  </a:lnTo>
                  <a:lnTo>
                    <a:pt x="336015" y="92266"/>
                  </a:lnTo>
                  <a:lnTo>
                    <a:pt x="323436" y="101707"/>
                  </a:lnTo>
                  <a:lnTo>
                    <a:pt x="289490" y="114236"/>
                  </a:lnTo>
                  <a:lnTo>
                    <a:pt x="261634" y="114316"/>
                  </a:lnTo>
                  <a:lnTo>
                    <a:pt x="244649" y="109312"/>
                  </a:lnTo>
                  <a:lnTo>
                    <a:pt x="242475" y="106437"/>
                  </a:lnTo>
                  <a:lnTo>
                    <a:pt x="241818" y="102933"/>
                  </a:lnTo>
                  <a:lnTo>
                    <a:pt x="242174" y="99010"/>
                  </a:lnTo>
                  <a:lnTo>
                    <a:pt x="251037" y="90417"/>
                  </a:lnTo>
                  <a:lnTo>
                    <a:pt x="271462" y="76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5570"/>
            <p:cNvSpPr/>
            <p:nvPr/>
          </p:nvSpPr>
          <p:spPr bwMode="auto">
            <a:xfrm>
              <a:off x="8339679" y="3193256"/>
              <a:ext cx="211391" cy="385764"/>
            </a:xfrm>
            <a:custGeom>
              <a:avLst/>
              <a:gdLst/>
              <a:ahLst/>
              <a:cxnLst/>
              <a:rect l="0" t="0" r="0" b="0"/>
              <a:pathLst>
                <a:path w="211391" h="385764">
                  <a:moveTo>
                    <a:pt x="211390" y="0"/>
                  </a:moveTo>
                  <a:lnTo>
                    <a:pt x="197617" y="794"/>
                  </a:lnTo>
                  <a:lnTo>
                    <a:pt x="174362" y="9888"/>
                  </a:lnTo>
                  <a:lnTo>
                    <a:pt x="139252" y="34321"/>
                  </a:lnTo>
                  <a:lnTo>
                    <a:pt x="115035" y="53618"/>
                  </a:lnTo>
                  <a:lnTo>
                    <a:pt x="88396" y="77012"/>
                  </a:lnTo>
                  <a:lnTo>
                    <a:pt x="60683" y="105930"/>
                  </a:lnTo>
                  <a:lnTo>
                    <a:pt x="36724" y="137303"/>
                  </a:lnTo>
                  <a:lnTo>
                    <a:pt x="17079" y="170561"/>
                  </a:lnTo>
                  <a:lnTo>
                    <a:pt x="9618" y="188320"/>
                  </a:lnTo>
                  <a:lnTo>
                    <a:pt x="3057" y="206509"/>
                  </a:lnTo>
                  <a:lnTo>
                    <a:pt x="0" y="241536"/>
                  </a:lnTo>
                  <a:lnTo>
                    <a:pt x="5520" y="274831"/>
                  </a:lnTo>
                  <a:lnTo>
                    <a:pt x="18557" y="305503"/>
                  </a:lnTo>
                  <a:lnTo>
                    <a:pt x="41284" y="332894"/>
                  </a:lnTo>
                  <a:lnTo>
                    <a:pt x="69906" y="355915"/>
                  </a:lnTo>
                  <a:lnTo>
                    <a:pt x="101148" y="371439"/>
                  </a:lnTo>
                  <a:lnTo>
                    <a:pt x="133553" y="379397"/>
                  </a:lnTo>
                  <a:lnTo>
                    <a:pt x="182815" y="3857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5571"/>
            <p:cNvSpPr/>
            <p:nvPr/>
          </p:nvSpPr>
          <p:spPr bwMode="auto">
            <a:xfrm>
              <a:off x="8529993" y="3350506"/>
              <a:ext cx="144140" cy="209125"/>
            </a:xfrm>
            <a:custGeom>
              <a:avLst/>
              <a:gdLst/>
              <a:ahLst/>
              <a:cxnLst/>
              <a:rect l="0" t="0" r="0" b="0"/>
              <a:pathLst>
                <a:path w="144140" h="209125">
                  <a:moveTo>
                    <a:pt x="28220" y="7057"/>
                  </a:moveTo>
                  <a:lnTo>
                    <a:pt x="35276" y="0"/>
                  </a:lnTo>
                  <a:lnTo>
                    <a:pt x="29643" y="6427"/>
                  </a:lnTo>
                  <a:lnTo>
                    <a:pt x="10338" y="35873"/>
                  </a:lnTo>
                  <a:lnTo>
                    <a:pt x="179" y="70729"/>
                  </a:lnTo>
                  <a:lnTo>
                    <a:pt x="0" y="73318"/>
                  </a:lnTo>
                  <a:lnTo>
                    <a:pt x="1469" y="75043"/>
                  </a:lnTo>
                  <a:lnTo>
                    <a:pt x="7335" y="76960"/>
                  </a:lnTo>
                  <a:lnTo>
                    <a:pt x="19562" y="78039"/>
                  </a:lnTo>
                  <a:lnTo>
                    <a:pt x="37031" y="70775"/>
                  </a:lnTo>
                  <a:lnTo>
                    <a:pt x="65061" y="49188"/>
                  </a:lnTo>
                  <a:lnTo>
                    <a:pt x="98232" y="28814"/>
                  </a:lnTo>
                  <a:lnTo>
                    <a:pt x="133601" y="6306"/>
                  </a:lnTo>
                  <a:lnTo>
                    <a:pt x="141996" y="2754"/>
                  </a:lnTo>
                  <a:lnTo>
                    <a:pt x="143757" y="2601"/>
                  </a:lnTo>
                  <a:lnTo>
                    <a:pt x="144139" y="3292"/>
                  </a:lnTo>
                  <a:lnTo>
                    <a:pt x="125004" y="32155"/>
                  </a:lnTo>
                  <a:lnTo>
                    <a:pt x="99019" y="67312"/>
                  </a:lnTo>
                  <a:lnTo>
                    <a:pt x="81829" y="95377"/>
                  </a:lnTo>
                  <a:lnTo>
                    <a:pt x="66681" y="123801"/>
                  </a:lnTo>
                  <a:lnTo>
                    <a:pt x="55932" y="152332"/>
                  </a:lnTo>
                  <a:lnTo>
                    <a:pt x="45188" y="183919"/>
                  </a:lnTo>
                  <a:lnTo>
                    <a:pt x="36330" y="208955"/>
                  </a:lnTo>
                  <a:lnTo>
                    <a:pt x="36008" y="209124"/>
                  </a:lnTo>
                  <a:lnTo>
                    <a:pt x="35793" y="208443"/>
                  </a:lnTo>
                  <a:lnTo>
                    <a:pt x="31698" y="203693"/>
                  </a:lnTo>
                  <a:lnTo>
                    <a:pt x="24733" y="170438"/>
                  </a:lnTo>
                  <a:lnTo>
                    <a:pt x="21076" y="1570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5572"/>
            <p:cNvSpPr/>
            <p:nvPr/>
          </p:nvSpPr>
          <p:spPr bwMode="auto">
            <a:xfrm>
              <a:off x="8644471" y="3321844"/>
              <a:ext cx="152242" cy="250586"/>
            </a:xfrm>
            <a:custGeom>
              <a:avLst/>
              <a:gdLst/>
              <a:ahLst/>
              <a:cxnLst/>
              <a:rect l="0" t="0" r="0" b="0"/>
              <a:pathLst>
                <a:path w="152242" h="250586">
                  <a:moveTo>
                    <a:pt x="63760" y="0"/>
                  </a:moveTo>
                  <a:lnTo>
                    <a:pt x="59967" y="3792"/>
                  </a:lnTo>
                  <a:lnTo>
                    <a:pt x="53872" y="5654"/>
                  </a:lnTo>
                  <a:lnTo>
                    <a:pt x="46666" y="7275"/>
                  </a:lnTo>
                  <a:lnTo>
                    <a:pt x="37352" y="13444"/>
                  </a:lnTo>
                  <a:lnTo>
                    <a:pt x="11939" y="39238"/>
                  </a:lnTo>
                  <a:lnTo>
                    <a:pt x="2166" y="60755"/>
                  </a:lnTo>
                  <a:lnTo>
                    <a:pt x="0" y="76912"/>
                  </a:lnTo>
                  <a:lnTo>
                    <a:pt x="1820" y="83924"/>
                  </a:lnTo>
                  <a:lnTo>
                    <a:pt x="3417" y="86906"/>
                  </a:lnTo>
                  <a:lnTo>
                    <a:pt x="7656" y="88100"/>
                  </a:lnTo>
                  <a:lnTo>
                    <a:pt x="37273" y="86429"/>
                  </a:lnTo>
                  <a:lnTo>
                    <a:pt x="69906" y="82071"/>
                  </a:lnTo>
                  <a:lnTo>
                    <a:pt x="103736" y="72736"/>
                  </a:lnTo>
                  <a:lnTo>
                    <a:pt x="139157" y="71488"/>
                  </a:lnTo>
                  <a:lnTo>
                    <a:pt x="142600" y="71471"/>
                  </a:lnTo>
                  <a:lnTo>
                    <a:pt x="148542" y="73569"/>
                  </a:lnTo>
                  <a:lnTo>
                    <a:pt x="151237" y="75240"/>
                  </a:lnTo>
                  <a:lnTo>
                    <a:pt x="152241" y="77941"/>
                  </a:lnTo>
                  <a:lnTo>
                    <a:pt x="151239" y="85176"/>
                  </a:lnTo>
                  <a:lnTo>
                    <a:pt x="142420" y="105759"/>
                  </a:lnTo>
                  <a:lnTo>
                    <a:pt x="115399" y="141158"/>
                  </a:lnTo>
                  <a:lnTo>
                    <a:pt x="97493" y="169265"/>
                  </a:lnTo>
                  <a:lnTo>
                    <a:pt x="79047" y="196908"/>
                  </a:lnTo>
                  <a:lnTo>
                    <a:pt x="62138" y="231541"/>
                  </a:lnTo>
                  <a:lnTo>
                    <a:pt x="58252" y="247110"/>
                  </a:lnTo>
                  <a:lnTo>
                    <a:pt x="59295" y="249671"/>
                  </a:lnTo>
                  <a:lnTo>
                    <a:pt x="61577" y="250585"/>
                  </a:lnTo>
                  <a:lnTo>
                    <a:pt x="64686" y="250400"/>
                  </a:lnTo>
                  <a:lnTo>
                    <a:pt x="67552" y="248690"/>
                  </a:lnTo>
                  <a:lnTo>
                    <a:pt x="78048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5573"/>
            <p:cNvSpPr/>
            <p:nvPr/>
          </p:nvSpPr>
          <p:spPr bwMode="auto">
            <a:xfrm>
              <a:off x="8822949" y="3257550"/>
              <a:ext cx="42359" cy="219566"/>
            </a:xfrm>
            <a:custGeom>
              <a:avLst/>
              <a:gdLst/>
              <a:ahLst/>
              <a:cxnLst/>
              <a:rect l="0" t="0" r="0" b="0"/>
              <a:pathLst>
                <a:path w="42359" h="219566">
                  <a:moveTo>
                    <a:pt x="35301" y="0"/>
                  </a:moveTo>
                  <a:lnTo>
                    <a:pt x="42358" y="0"/>
                  </a:lnTo>
                  <a:lnTo>
                    <a:pt x="40325" y="26477"/>
                  </a:lnTo>
                  <a:lnTo>
                    <a:pt x="32501" y="60528"/>
                  </a:lnTo>
                  <a:lnTo>
                    <a:pt x="27971" y="85374"/>
                  </a:lnTo>
                  <a:lnTo>
                    <a:pt x="23313" y="113350"/>
                  </a:lnTo>
                  <a:lnTo>
                    <a:pt x="18596" y="139014"/>
                  </a:lnTo>
                  <a:lnTo>
                    <a:pt x="11478" y="168189"/>
                  </a:lnTo>
                  <a:lnTo>
                    <a:pt x="1698" y="198968"/>
                  </a:lnTo>
                  <a:lnTo>
                    <a:pt x="0" y="215074"/>
                  </a:lnTo>
                  <a:lnTo>
                    <a:pt x="655" y="217201"/>
                  </a:lnTo>
                  <a:lnTo>
                    <a:pt x="1884" y="218620"/>
                  </a:lnTo>
                  <a:lnTo>
                    <a:pt x="3498" y="219565"/>
                  </a:lnTo>
                  <a:lnTo>
                    <a:pt x="4574" y="219402"/>
                  </a:lnTo>
                  <a:lnTo>
                    <a:pt x="5291" y="218499"/>
                  </a:lnTo>
                  <a:lnTo>
                    <a:pt x="6726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5574"/>
            <p:cNvSpPr/>
            <p:nvPr/>
          </p:nvSpPr>
          <p:spPr bwMode="auto">
            <a:xfrm>
              <a:off x="8808244" y="3350419"/>
              <a:ext cx="78582" cy="14288"/>
            </a:xfrm>
            <a:custGeom>
              <a:avLst/>
              <a:gdLst/>
              <a:ahLst/>
              <a:cxnLst/>
              <a:rect l="0" t="0" r="0" b="0"/>
              <a:pathLst>
                <a:path w="78582" h="14288">
                  <a:moveTo>
                    <a:pt x="0" y="0"/>
                  </a:moveTo>
                  <a:lnTo>
                    <a:pt x="9943" y="0"/>
                  </a:lnTo>
                  <a:lnTo>
                    <a:pt x="14473" y="2116"/>
                  </a:lnTo>
                  <a:lnTo>
                    <a:pt x="16793" y="3792"/>
                  </a:lnTo>
                  <a:lnTo>
                    <a:pt x="46659" y="12667"/>
                  </a:lnTo>
                  <a:lnTo>
                    <a:pt x="78581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5575"/>
            <p:cNvSpPr/>
            <p:nvPr/>
          </p:nvSpPr>
          <p:spPr bwMode="auto">
            <a:xfrm>
              <a:off x="8851106" y="3393310"/>
              <a:ext cx="113872" cy="92841"/>
            </a:xfrm>
            <a:custGeom>
              <a:avLst/>
              <a:gdLst/>
              <a:ahLst/>
              <a:cxnLst/>
              <a:rect l="0" t="0" r="0" b="0"/>
              <a:pathLst>
                <a:path w="113872" h="92841">
                  <a:moveTo>
                    <a:pt x="0" y="21403"/>
                  </a:moveTo>
                  <a:lnTo>
                    <a:pt x="3793" y="21403"/>
                  </a:lnTo>
                  <a:lnTo>
                    <a:pt x="7771" y="19286"/>
                  </a:lnTo>
                  <a:lnTo>
                    <a:pt x="12185" y="16493"/>
                  </a:lnTo>
                  <a:lnTo>
                    <a:pt x="21487" y="14700"/>
                  </a:lnTo>
                  <a:lnTo>
                    <a:pt x="27012" y="13661"/>
                  </a:lnTo>
                  <a:lnTo>
                    <a:pt x="61803" y="1054"/>
                  </a:lnTo>
                  <a:lnTo>
                    <a:pt x="71078" y="0"/>
                  </a:lnTo>
                  <a:lnTo>
                    <a:pt x="42845" y="34217"/>
                  </a:lnTo>
                  <a:lnTo>
                    <a:pt x="26192" y="58423"/>
                  </a:lnTo>
                  <a:lnTo>
                    <a:pt x="25399" y="61164"/>
                  </a:lnTo>
                  <a:lnTo>
                    <a:pt x="25665" y="63785"/>
                  </a:lnTo>
                  <a:lnTo>
                    <a:pt x="28000" y="69903"/>
                  </a:lnTo>
                  <a:lnTo>
                    <a:pt x="32197" y="74755"/>
                  </a:lnTo>
                  <a:lnTo>
                    <a:pt x="34959" y="75227"/>
                  </a:lnTo>
                  <a:lnTo>
                    <a:pt x="69212" y="67812"/>
                  </a:lnTo>
                  <a:lnTo>
                    <a:pt x="99392" y="55584"/>
                  </a:lnTo>
                  <a:lnTo>
                    <a:pt x="104499" y="52469"/>
                  </a:lnTo>
                  <a:lnTo>
                    <a:pt x="109415" y="51085"/>
                  </a:lnTo>
                  <a:lnTo>
                    <a:pt x="111043" y="51510"/>
                  </a:lnTo>
                  <a:lnTo>
                    <a:pt x="112129" y="52586"/>
                  </a:lnTo>
                  <a:lnTo>
                    <a:pt x="113871" y="56225"/>
                  </a:lnTo>
                  <a:lnTo>
                    <a:pt x="108590" y="64774"/>
                  </a:lnTo>
                  <a:lnTo>
                    <a:pt x="108112" y="66986"/>
                  </a:lnTo>
                  <a:lnTo>
                    <a:pt x="101628" y="78597"/>
                  </a:lnTo>
                  <a:lnTo>
                    <a:pt x="101089" y="80963"/>
                  </a:lnTo>
                  <a:lnTo>
                    <a:pt x="101524" y="83335"/>
                  </a:lnTo>
                  <a:lnTo>
                    <a:pt x="107157" y="928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5576"/>
            <p:cNvSpPr/>
            <p:nvPr/>
          </p:nvSpPr>
          <p:spPr bwMode="auto">
            <a:xfrm>
              <a:off x="8859774" y="3436144"/>
              <a:ext cx="98490" cy="57151"/>
            </a:xfrm>
            <a:custGeom>
              <a:avLst/>
              <a:gdLst/>
              <a:ahLst/>
              <a:cxnLst/>
              <a:rect l="0" t="0" r="0" b="0"/>
              <a:pathLst>
                <a:path w="98490" h="57151">
                  <a:moveTo>
                    <a:pt x="98489" y="0"/>
                  </a:moveTo>
                  <a:lnTo>
                    <a:pt x="66650" y="0"/>
                  </a:lnTo>
                  <a:lnTo>
                    <a:pt x="44076" y="794"/>
                  </a:lnTo>
                  <a:lnTo>
                    <a:pt x="21864" y="9943"/>
                  </a:lnTo>
                  <a:lnTo>
                    <a:pt x="14692" y="16590"/>
                  </a:lnTo>
                  <a:lnTo>
                    <a:pt x="1905" y="32700"/>
                  </a:lnTo>
                  <a:lnTo>
                    <a:pt x="0" y="37816"/>
                  </a:lnTo>
                  <a:lnTo>
                    <a:pt x="286" y="40292"/>
                  </a:lnTo>
                  <a:lnTo>
                    <a:pt x="2720" y="45159"/>
                  </a:lnTo>
                  <a:lnTo>
                    <a:pt x="12764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5577"/>
            <p:cNvSpPr/>
            <p:nvPr/>
          </p:nvSpPr>
          <p:spPr bwMode="auto">
            <a:xfrm>
              <a:off x="8937126" y="3243288"/>
              <a:ext cx="70692" cy="242863"/>
            </a:xfrm>
            <a:custGeom>
              <a:avLst/>
              <a:gdLst/>
              <a:ahLst/>
              <a:cxnLst/>
              <a:rect l="0" t="0" r="0" b="0"/>
              <a:pathLst>
                <a:path w="70692" h="242863">
                  <a:moveTo>
                    <a:pt x="6849" y="7118"/>
                  </a:moveTo>
                  <a:lnTo>
                    <a:pt x="6849" y="3326"/>
                  </a:lnTo>
                  <a:lnTo>
                    <a:pt x="6055" y="2209"/>
                  </a:lnTo>
                  <a:lnTo>
                    <a:pt x="4732" y="1464"/>
                  </a:lnTo>
                  <a:lnTo>
                    <a:pt x="0" y="62"/>
                  </a:lnTo>
                  <a:lnTo>
                    <a:pt x="3585" y="0"/>
                  </a:lnTo>
                  <a:lnTo>
                    <a:pt x="7515" y="2103"/>
                  </a:lnTo>
                  <a:lnTo>
                    <a:pt x="38753" y="32690"/>
                  </a:lnTo>
                  <a:lnTo>
                    <a:pt x="54926" y="57942"/>
                  </a:lnTo>
                  <a:lnTo>
                    <a:pt x="66000" y="89654"/>
                  </a:lnTo>
                  <a:lnTo>
                    <a:pt x="69619" y="117122"/>
                  </a:lnTo>
                  <a:lnTo>
                    <a:pt x="70691" y="149162"/>
                  </a:lnTo>
                  <a:lnTo>
                    <a:pt x="67216" y="179997"/>
                  </a:lnTo>
                  <a:lnTo>
                    <a:pt x="58137" y="213158"/>
                  </a:lnTo>
                  <a:lnTo>
                    <a:pt x="42568" y="2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5578"/>
            <p:cNvSpPr/>
            <p:nvPr/>
          </p:nvSpPr>
          <p:spPr bwMode="auto">
            <a:xfrm>
              <a:off x="8965701" y="3114788"/>
              <a:ext cx="170629" cy="442801"/>
            </a:xfrm>
            <a:custGeom>
              <a:avLst/>
              <a:gdLst/>
              <a:ahLst/>
              <a:cxnLst/>
              <a:rect l="0" t="0" r="0" b="0"/>
              <a:pathLst>
                <a:path w="170629" h="442801">
                  <a:moveTo>
                    <a:pt x="6849" y="14175"/>
                  </a:moveTo>
                  <a:lnTo>
                    <a:pt x="3056" y="10382"/>
                  </a:lnTo>
                  <a:lnTo>
                    <a:pt x="1194" y="6404"/>
                  </a:lnTo>
                  <a:lnTo>
                    <a:pt x="0" y="1174"/>
                  </a:lnTo>
                  <a:lnTo>
                    <a:pt x="695" y="745"/>
                  </a:lnTo>
                  <a:lnTo>
                    <a:pt x="13466" y="0"/>
                  </a:lnTo>
                  <a:lnTo>
                    <a:pt x="26449" y="3713"/>
                  </a:lnTo>
                  <a:lnTo>
                    <a:pt x="57555" y="22136"/>
                  </a:lnTo>
                  <a:lnTo>
                    <a:pt x="71454" y="32794"/>
                  </a:lnTo>
                  <a:lnTo>
                    <a:pt x="92666" y="58233"/>
                  </a:lnTo>
                  <a:lnTo>
                    <a:pt x="106902" y="82174"/>
                  </a:lnTo>
                  <a:lnTo>
                    <a:pt x="121167" y="106574"/>
                  </a:lnTo>
                  <a:lnTo>
                    <a:pt x="133857" y="132235"/>
                  </a:lnTo>
                  <a:lnTo>
                    <a:pt x="142142" y="162160"/>
                  </a:lnTo>
                  <a:lnTo>
                    <a:pt x="150588" y="196098"/>
                  </a:lnTo>
                  <a:lnTo>
                    <a:pt x="158839" y="231554"/>
                  </a:lnTo>
                  <a:lnTo>
                    <a:pt x="165153" y="265834"/>
                  </a:lnTo>
                  <a:lnTo>
                    <a:pt x="168487" y="299590"/>
                  </a:lnTo>
                  <a:lnTo>
                    <a:pt x="169969" y="333113"/>
                  </a:lnTo>
                  <a:lnTo>
                    <a:pt x="170628" y="366533"/>
                  </a:lnTo>
                  <a:lnTo>
                    <a:pt x="168804" y="397791"/>
                  </a:lnTo>
                  <a:lnTo>
                    <a:pt x="164012" y="4428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8" name="SMARTInkShape-Group1067"/>
          <p:cNvGrpSpPr/>
          <p:nvPr/>
        </p:nvGrpSpPr>
        <p:grpSpPr>
          <a:xfrm>
            <a:off x="7405894" y="3028950"/>
            <a:ext cx="1053640" cy="1064420"/>
            <a:chOff x="7405894" y="3028950"/>
            <a:chExt cx="1053640" cy="1064420"/>
          </a:xfrm>
        </p:grpSpPr>
        <p:sp>
          <p:nvSpPr>
            <p:cNvPr id="36" name="SMARTInkShape-5579"/>
            <p:cNvSpPr/>
            <p:nvPr/>
          </p:nvSpPr>
          <p:spPr bwMode="auto">
            <a:xfrm>
              <a:off x="7405894" y="3028950"/>
              <a:ext cx="830851" cy="626006"/>
            </a:xfrm>
            <a:custGeom>
              <a:avLst/>
              <a:gdLst/>
              <a:ahLst/>
              <a:cxnLst/>
              <a:rect l="0" t="0" r="0" b="0"/>
              <a:pathLst>
                <a:path w="830851" h="626006">
                  <a:moveTo>
                    <a:pt x="830850" y="0"/>
                  </a:moveTo>
                  <a:lnTo>
                    <a:pt x="805671" y="1588"/>
                  </a:lnTo>
                  <a:lnTo>
                    <a:pt x="771972" y="12994"/>
                  </a:lnTo>
                  <a:lnTo>
                    <a:pt x="754292" y="19775"/>
                  </a:lnTo>
                  <a:lnTo>
                    <a:pt x="734567" y="27471"/>
                  </a:lnTo>
                  <a:lnTo>
                    <a:pt x="711099" y="38951"/>
                  </a:lnTo>
                  <a:lnTo>
                    <a:pt x="685135" y="52955"/>
                  </a:lnTo>
                  <a:lnTo>
                    <a:pt x="657506" y="68641"/>
                  </a:lnTo>
                  <a:lnTo>
                    <a:pt x="627182" y="87830"/>
                  </a:lnTo>
                  <a:lnTo>
                    <a:pt x="595058" y="109353"/>
                  </a:lnTo>
                  <a:lnTo>
                    <a:pt x="561737" y="132433"/>
                  </a:lnTo>
                  <a:lnTo>
                    <a:pt x="524441" y="158933"/>
                  </a:lnTo>
                  <a:lnTo>
                    <a:pt x="484496" y="187711"/>
                  </a:lnTo>
                  <a:lnTo>
                    <a:pt x="442784" y="218010"/>
                  </a:lnTo>
                  <a:lnTo>
                    <a:pt x="400689" y="249321"/>
                  </a:lnTo>
                  <a:lnTo>
                    <a:pt x="358339" y="281308"/>
                  </a:lnTo>
                  <a:lnTo>
                    <a:pt x="315818" y="313745"/>
                  </a:lnTo>
                  <a:lnTo>
                    <a:pt x="274770" y="345688"/>
                  </a:lnTo>
                  <a:lnTo>
                    <a:pt x="234705" y="377303"/>
                  </a:lnTo>
                  <a:lnTo>
                    <a:pt x="195295" y="408698"/>
                  </a:lnTo>
                  <a:lnTo>
                    <a:pt x="160290" y="439153"/>
                  </a:lnTo>
                  <a:lnTo>
                    <a:pt x="128223" y="468981"/>
                  </a:lnTo>
                  <a:lnTo>
                    <a:pt x="98113" y="498391"/>
                  </a:lnTo>
                  <a:lnTo>
                    <a:pt x="73277" y="523555"/>
                  </a:lnTo>
                  <a:lnTo>
                    <a:pt x="51958" y="545886"/>
                  </a:lnTo>
                  <a:lnTo>
                    <a:pt x="32982" y="566331"/>
                  </a:lnTo>
                  <a:lnTo>
                    <a:pt x="9781" y="595396"/>
                  </a:lnTo>
                  <a:lnTo>
                    <a:pt x="2483" y="606481"/>
                  </a:lnTo>
                  <a:lnTo>
                    <a:pt x="0" y="614664"/>
                  </a:lnTo>
                  <a:lnTo>
                    <a:pt x="724" y="620914"/>
                  </a:lnTo>
                  <a:lnTo>
                    <a:pt x="3589" y="625874"/>
                  </a:lnTo>
                  <a:lnTo>
                    <a:pt x="8674" y="626005"/>
                  </a:lnTo>
                  <a:lnTo>
                    <a:pt x="22791" y="617685"/>
                  </a:lnTo>
                  <a:lnTo>
                    <a:pt x="56173" y="587566"/>
                  </a:lnTo>
                  <a:lnTo>
                    <a:pt x="80756" y="564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5580"/>
            <p:cNvSpPr/>
            <p:nvPr/>
          </p:nvSpPr>
          <p:spPr bwMode="auto">
            <a:xfrm>
              <a:off x="7608094" y="3128963"/>
              <a:ext cx="851440" cy="964407"/>
            </a:xfrm>
            <a:custGeom>
              <a:avLst/>
              <a:gdLst/>
              <a:ahLst/>
              <a:cxnLst/>
              <a:rect l="0" t="0" r="0" b="0"/>
              <a:pathLst>
                <a:path w="851440" h="964407">
                  <a:moveTo>
                    <a:pt x="0" y="0"/>
                  </a:moveTo>
                  <a:lnTo>
                    <a:pt x="0" y="3792"/>
                  </a:lnTo>
                  <a:lnTo>
                    <a:pt x="3793" y="13735"/>
                  </a:lnTo>
                  <a:lnTo>
                    <a:pt x="21320" y="41905"/>
                  </a:lnTo>
                  <a:lnTo>
                    <a:pt x="44136" y="71276"/>
                  </a:lnTo>
                  <a:lnTo>
                    <a:pt x="57999" y="87998"/>
                  </a:lnTo>
                  <a:lnTo>
                    <a:pt x="75178" y="108672"/>
                  </a:lnTo>
                  <a:lnTo>
                    <a:pt x="94568" y="131979"/>
                  </a:lnTo>
                  <a:lnTo>
                    <a:pt x="115433" y="157042"/>
                  </a:lnTo>
                  <a:lnTo>
                    <a:pt x="141249" y="184863"/>
                  </a:lnTo>
                  <a:lnTo>
                    <a:pt x="170366" y="214523"/>
                  </a:lnTo>
                  <a:lnTo>
                    <a:pt x="201684" y="245409"/>
                  </a:lnTo>
                  <a:lnTo>
                    <a:pt x="236849" y="277112"/>
                  </a:lnTo>
                  <a:lnTo>
                    <a:pt x="274581" y="309360"/>
                  </a:lnTo>
                  <a:lnTo>
                    <a:pt x="314022" y="341971"/>
                  </a:lnTo>
                  <a:lnTo>
                    <a:pt x="353811" y="375618"/>
                  </a:lnTo>
                  <a:lnTo>
                    <a:pt x="393830" y="409955"/>
                  </a:lnTo>
                  <a:lnTo>
                    <a:pt x="434003" y="444753"/>
                  </a:lnTo>
                  <a:lnTo>
                    <a:pt x="474279" y="478271"/>
                  </a:lnTo>
                  <a:lnTo>
                    <a:pt x="514623" y="510935"/>
                  </a:lnTo>
                  <a:lnTo>
                    <a:pt x="555014" y="543029"/>
                  </a:lnTo>
                  <a:lnTo>
                    <a:pt x="592259" y="573157"/>
                  </a:lnTo>
                  <a:lnTo>
                    <a:pt x="627408" y="601973"/>
                  </a:lnTo>
                  <a:lnTo>
                    <a:pt x="661159" y="629915"/>
                  </a:lnTo>
                  <a:lnTo>
                    <a:pt x="691598" y="656481"/>
                  </a:lnTo>
                  <a:lnTo>
                    <a:pt x="719828" y="682129"/>
                  </a:lnTo>
                  <a:lnTo>
                    <a:pt x="746585" y="707165"/>
                  </a:lnTo>
                  <a:lnTo>
                    <a:pt x="769186" y="731793"/>
                  </a:lnTo>
                  <a:lnTo>
                    <a:pt x="789015" y="756149"/>
                  </a:lnTo>
                  <a:lnTo>
                    <a:pt x="806998" y="780325"/>
                  </a:lnTo>
                  <a:lnTo>
                    <a:pt x="820574" y="802791"/>
                  </a:lnTo>
                  <a:lnTo>
                    <a:pt x="831211" y="824119"/>
                  </a:lnTo>
                  <a:lnTo>
                    <a:pt x="839890" y="844687"/>
                  </a:lnTo>
                  <a:lnTo>
                    <a:pt x="845677" y="864750"/>
                  </a:lnTo>
                  <a:lnTo>
                    <a:pt x="849535" y="884475"/>
                  </a:lnTo>
                  <a:lnTo>
                    <a:pt x="851439" y="919356"/>
                  </a:lnTo>
                  <a:lnTo>
                    <a:pt x="835819" y="9644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1" name="SMARTInkShape-Group1068"/>
          <p:cNvGrpSpPr/>
          <p:nvPr/>
        </p:nvGrpSpPr>
        <p:grpSpPr>
          <a:xfrm>
            <a:off x="3136212" y="3857625"/>
            <a:ext cx="1078461" cy="64295"/>
            <a:chOff x="3136212" y="3857625"/>
            <a:chExt cx="1078461" cy="64295"/>
          </a:xfrm>
        </p:grpSpPr>
        <p:sp>
          <p:nvSpPr>
            <p:cNvPr id="39" name="SMARTInkShape-5581"/>
            <p:cNvSpPr/>
            <p:nvPr/>
          </p:nvSpPr>
          <p:spPr bwMode="auto">
            <a:xfrm>
              <a:off x="3136212" y="3857625"/>
              <a:ext cx="1078461" cy="64295"/>
            </a:xfrm>
            <a:custGeom>
              <a:avLst/>
              <a:gdLst/>
              <a:ahLst/>
              <a:cxnLst/>
              <a:rect l="0" t="0" r="0" b="0"/>
              <a:pathLst>
                <a:path w="1078461" h="64295">
                  <a:moveTo>
                    <a:pt x="42757" y="64294"/>
                  </a:moveTo>
                  <a:lnTo>
                    <a:pt x="25964" y="64294"/>
                  </a:lnTo>
                  <a:lnTo>
                    <a:pt x="0" y="57158"/>
                  </a:lnTo>
                  <a:lnTo>
                    <a:pt x="3718" y="57152"/>
                  </a:lnTo>
                  <a:lnTo>
                    <a:pt x="17789" y="61266"/>
                  </a:lnTo>
                  <a:lnTo>
                    <a:pt x="46833" y="57616"/>
                  </a:lnTo>
                  <a:lnTo>
                    <a:pt x="79751" y="57242"/>
                  </a:lnTo>
                  <a:lnTo>
                    <a:pt x="107428" y="57177"/>
                  </a:lnTo>
                  <a:lnTo>
                    <a:pt x="139971" y="55041"/>
                  </a:lnTo>
                  <a:lnTo>
                    <a:pt x="166132" y="51450"/>
                  </a:lnTo>
                  <a:lnTo>
                    <a:pt x="193634" y="47208"/>
                  </a:lnTo>
                  <a:lnTo>
                    <a:pt x="221732" y="42677"/>
                  </a:lnTo>
                  <a:lnTo>
                    <a:pt x="251682" y="38018"/>
                  </a:lnTo>
                  <a:lnTo>
                    <a:pt x="286160" y="33301"/>
                  </a:lnTo>
                  <a:lnTo>
                    <a:pt x="320534" y="28559"/>
                  </a:lnTo>
                  <a:lnTo>
                    <a:pt x="355126" y="23805"/>
                  </a:lnTo>
                  <a:lnTo>
                    <a:pt x="373240" y="21427"/>
                  </a:lnTo>
                  <a:lnTo>
                    <a:pt x="391667" y="19047"/>
                  </a:lnTo>
                  <a:lnTo>
                    <a:pt x="426957" y="14286"/>
                  </a:lnTo>
                  <a:lnTo>
                    <a:pt x="461956" y="10318"/>
                  </a:lnTo>
                  <a:lnTo>
                    <a:pt x="480179" y="9260"/>
                  </a:lnTo>
                  <a:lnTo>
                    <a:pt x="498678" y="8555"/>
                  </a:lnTo>
                  <a:lnTo>
                    <a:pt x="517361" y="7291"/>
                  </a:lnTo>
                  <a:lnTo>
                    <a:pt x="536165" y="5654"/>
                  </a:lnTo>
                  <a:lnTo>
                    <a:pt x="555052" y="3769"/>
                  </a:lnTo>
                  <a:lnTo>
                    <a:pt x="573200" y="2513"/>
                  </a:lnTo>
                  <a:lnTo>
                    <a:pt x="608180" y="1117"/>
                  </a:lnTo>
                  <a:lnTo>
                    <a:pt x="642248" y="496"/>
                  </a:lnTo>
                  <a:lnTo>
                    <a:pt x="676703" y="221"/>
                  </a:lnTo>
                  <a:lnTo>
                    <a:pt x="694782" y="147"/>
                  </a:lnTo>
                  <a:lnTo>
                    <a:pt x="730214" y="65"/>
                  </a:lnTo>
                  <a:lnTo>
                    <a:pt x="761837" y="29"/>
                  </a:lnTo>
                  <a:lnTo>
                    <a:pt x="793883" y="13"/>
                  </a:lnTo>
                  <a:lnTo>
                    <a:pt x="826647" y="6"/>
                  </a:lnTo>
                  <a:lnTo>
                    <a:pt x="859729" y="3"/>
                  </a:lnTo>
                  <a:lnTo>
                    <a:pt x="888720" y="1"/>
                  </a:lnTo>
                  <a:lnTo>
                    <a:pt x="914835" y="1"/>
                  </a:lnTo>
                  <a:lnTo>
                    <a:pt x="939670" y="0"/>
                  </a:lnTo>
                  <a:lnTo>
                    <a:pt x="963937" y="0"/>
                  </a:lnTo>
                  <a:lnTo>
                    <a:pt x="995678" y="0"/>
                  </a:lnTo>
                  <a:lnTo>
                    <a:pt x="1022281" y="0"/>
                  </a:lnTo>
                  <a:lnTo>
                    <a:pt x="1056985" y="0"/>
                  </a:lnTo>
                  <a:lnTo>
                    <a:pt x="1073186" y="0"/>
                  </a:lnTo>
                  <a:lnTo>
                    <a:pt x="1074991" y="794"/>
                  </a:lnTo>
                  <a:lnTo>
                    <a:pt x="1076194" y="2117"/>
                  </a:lnTo>
                  <a:lnTo>
                    <a:pt x="1078460" y="6850"/>
                  </a:lnTo>
                  <a:lnTo>
                    <a:pt x="1074767" y="10849"/>
                  </a:lnTo>
                  <a:lnTo>
                    <a:pt x="1070811" y="12759"/>
                  </a:lnTo>
                  <a:lnTo>
                    <a:pt x="1057169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5582"/>
            <p:cNvSpPr/>
            <p:nvPr/>
          </p:nvSpPr>
          <p:spPr bwMode="auto">
            <a:xfrm>
              <a:off x="3421856" y="3857625"/>
              <a:ext cx="157164" cy="7145"/>
            </a:xfrm>
            <a:custGeom>
              <a:avLst/>
              <a:gdLst/>
              <a:ahLst/>
              <a:cxnLst/>
              <a:rect l="0" t="0" r="0" b="0"/>
              <a:pathLst>
                <a:path w="157164" h="7145">
                  <a:moveTo>
                    <a:pt x="157163" y="0"/>
                  </a:moveTo>
                  <a:lnTo>
                    <a:pt x="125845" y="0"/>
                  </a:lnTo>
                  <a:lnTo>
                    <a:pt x="97600" y="794"/>
                  </a:lnTo>
                  <a:lnTo>
                    <a:pt x="63351" y="6482"/>
                  </a:lnTo>
                  <a:lnTo>
                    <a:pt x="28451" y="7057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4" name="SMARTInkShape-Group1069"/>
          <p:cNvGrpSpPr/>
          <p:nvPr/>
        </p:nvGrpSpPr>
        <p:grpSpPr>
          <a:xfrm>
            <a:off x="3851474" y="4000587"/>
            <a:ext cx="148484" cy="207083"/>
            <a:chOff x="3851474" y="4000587"/>
            <a:chExt cx="148484" cy="207083"/>
          </a:xfrm>
        </p:grpSpPr>
        <p:sp>
          <p:nvSpPr>
            <p:cNvPr id="42" name="SMARTInkShape-5583"/>
            <p:cNvSpPr/>
            <p:nvPr/>
          </p:nvSpPr>
          <p:spPr bwMode="auto">
            <a:xfrm>
              <a:off x="3979069" y="4157663"/>
              <a:ext cx="14288" cy="50007"/>
            </a:xfrm>
            <a:custGeom>
              <a:avLst/>
              <a:gdLst/>
              <a:ahLst/>
              <a:cxnLst/>
              <a:rect l="0" t="0" r="0" b="0"/>
              <a:pathLst>
                <a:path w="14288" h="50007">
                  <a:moveTo>
                    <a:pt x="14287" y="50006"/>
                  </a:moveTo>
                  <a:lnTo>
                    <a:pt x="13494" y="38599"/>
                  </a:lnTo>
                  <a:lnTo>
                    <a:pt x="1287" y="9892"/>
                  </a:lnTo>
                  <a:lnTo>
                    <a:pt x="858" y="9769"/>
                  </a:lnTo>
                  <a:lnTo>
                    <a:pt x="572" y="10482"/>
                  </a:lnTo>
                  <a:lnTo>
                    <a:pt x="381" y="1175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5584"/>
            <p:cNvSpPr/>
            <p:nvPr/>
          </p:nvSpPr>
          <p:spPr bwMode="auto">
            <a:xfrm>
              <a:off x="3851474" y="4000587"/>
              <a:ext cx="148484" cy="107070"/>
            </a:xfrm>
            <a:custGeom>
              <a:avLst/>
              <a:gdLst/>
              <a:ahLst/>
              <a:cxnLst/>
              <a:rect l="0" t="0" r="0" b="0"/>
              <a:pathLst>
                <a:path w="148484" h="107070">
                  <a:moveTo>
                    <a:pt x="6151" y="14201"/>
                  </a:moveTo>
                  <a:lnTo>
                    <a:pt x="0" y="14201"/>
                  </a:lnTo>
                  <a:lnTo>
                    <a:pt x="5245" y="8050"/>
                  </a:lnTo>
                  <a:lnTo>
                    <a:pt x="39648" y="7096"/>
                  </a:lnTo>
                  <a:lnTo>
                    <a:pt x="72144" y="7059"/>
                  </a:lnTo>
                  <a:lnTo>
                    <a:pt x="103513" y="906"/>
                  </a:lnTo>
                  <a:lnTo>
                    <a:pt x="132334" y="0"/>
                  </a:lnTo>
                  <a:lnTo>
                    <a:pt x="139755" y="2068"/>
                  </a:lnTo>
                  <a:lnTo>
                    <a:pt x="142846" y="3731"/>
                  </a:lnTo>
                  <a:lnTo>
                    <a:pt x="144906" y="5633"/>
                  </a:lnTo>
                  <a:lnTo>
                    <a:pt x="148483" y="12916"/>
                  </a:lnTo>
                  <a:lnTo>
                    <a:pt x="146668" y="15746"/>
                  </a:lnTo>
                  <a:lnTo>
                    <a:pt x="131106" y="31220"/>
                  </a:lnTo>
                  <a:lnTo>
                    <a:pt x="98763" y="52269"/>
                  </a:lnTo>
                  <a:lnTo>
                    <a:pt x="64772" y="73638"/>
                  </a:lnTo>
                  <a:lnTo>
                    <a:pt x="54917" y="80848"/>
                  </a:lnTo>
                  <a:lnTo>
                    <a:pt x="51637" y="85626"/>
                  </a:lnTo>
                  <a:lnTo>
                    <a:pt x="49791" y="92778"/>
                  </a:lnTo>
                  <a:lnTo>
                    <a:pt x="49532" y="95161"/>
                  </a:lnTo>
                  <a:lnTo>
                    <a:pt x="51361" y="99924"/>
                  </a:lnTo>
                  <a:lnTo>
                    <a:pt x="52959" y="102306"/>
                  </a:lnTo>
                  <a:lnTo>
                    <a:pt x="54819" y="103894"/>
                  </a:lnTo>
                  <a:lnTo>
                    <a:pt x="63301" y="1070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45" name="SMARTInkShape-5585"/>
          <p:cNvSpPr/>
          <p:nvPr/>
        </p:nvSpPr>
        <p:spPr bwMode="auto">
          <a:xfrm>
            <a:off x="2600325" y="4504305"/>
            <a:ext cx="1793082" cy="39121"/>
          </a:xfrm>
          <a:custGeom>
            <a:avLst/>
            <a:gdLst/>
            <a:ahLst/>
            <a:cxnLst/>
            <a:rect l="0" t="0" r="0" b="0"/>
            <a:pathLst>
              <a:path w="1793082" h="39121">
                <a:moveTo>
                  <a:pt x="0" y="39120"/>
                </a:moveTo>
                <a:lnTo>
                  <a:pt x="30735" y="39120"/>
                </a:lnTo>
                <a:lnTo>
                  <a:pt x="65476" y="32969"/>
                </a:lnTo>
                <a:lnTo>
                  <a:pt x="100168" y="32107"/>
                </a:lnTo>
                <a:lnTo>
                  <a:pt x="121490" y="34132"/>
                </a:lnTo>
                <a:lnTo>
                  <a:pt x="153820" y="38135"/>
                </a:lnTo>
                <a:lnTo>
                  <a:pt x="181396" y="35036"/>
                </a:lnTo>
                <a:lnTo>
                  <a:pt x="209675" y="32882"/>
                </a:lnTo>
                <a:lnTo>
                  <a:pt x="238162" y="32245"/>
                </a:lnTo>
                <a:lnTo>
                  <a:pt x="270503" y="32056"/>
                </a:lnTo>
                <a:lnTo>
                  <a:pt x="295642" y="32012"/>
                </a:lnTo>
                <a:lnTo>
                  <a:pt x="321897" y="31992"/>
                </a:lnTo>
                <a:lnTo>
                  <a:pt x="346794" y="31983"/>
                </a:lnTo>
                <a:lnTo>
                  <a:pt x="373206" y="31979"/>
                </a:lnTo>
                <a:lnTo>
                  <a:pt x="400819" y="31978"/>
                </a:lnTo>
                <a:lnTo>
                  <a:pt x="428967" y="31977"/>
                </a:lnTo>
                <a:lnTo>
                  <a:pt x="455235" y="31977"/>
                </a:lnTo>
                <a:lnTo>
                  <a:pt x="480139" y="31977"/>
                </a:lnTo>
                <a:lnTo>
                  <a:pt x="504437" y="31976"/>
                </a:lnTo>
                <a:lnTo>
                  <a:pt x="530582" y="31976"/>
                </a:lnTo>
                <a:lnTo>
                  <a:pt x="557283" y="31976"/>
                </a:lnTo>
                <a:lnTo>
                  <a:pt x="582379" y="31976"/>
                </a:lnTo>
                <a:lnTo>
                  <a:pt x="608879" y="31976"/>
                </a:lnTo>
                <a:lnTo>
                  <a:pt x="635738" y="31976"/>
                </a:lnTo>
                <a:lnTo>
                  <a:pt x="660905" y="31976"/>
                </a:lnTo>
                <a:lnTo>
                  <a:pt x="687435" y="31976"/>
                </a:lnTo>
                <a:lnTo>
                  <a:pt x="714308" y="31976"/>
                </a:lnTo>
                <a:lnTo>
                  <a:pt x="739481" y="31976"/>
                </a:lnTo>
                <a:lnTo>
                  <a:pt x="766014" y="31976"/>
                </a:lnTo>
                <a:lnTo>
                  <a:pt x="793682" y="31183"/>
                </a:lnTo>
                <a:lnTo>
                  <a:pt x="821854" y="28184"/>
                </a:lnTo>
                <a:lnTo>
                  <a:pt x="852366" y="24205"/>
                </a:lnTo>
                <a:lnTo>
                  <a:pt x="882861" y="20585"/>
                </a:lnTo>
                <a:lnTo>
                  <a:pt x="909643" y="18976"/>
                </a:lnTo>
                <a:lnTo>
                  <a:pt x="936892" y="16144"/>
                </a:lnTo>
                <a:lnTo>
                  <a:pt x="965672" y="12240"/>
                </a:lnTo>
                <a:lnTo>
                  <a:pt x="996983" y="7858"/>
                </a:lnTo>
                <a:lnTo>
                  <a:pt x="1027304" y="5382"/>
                </a:lnTo>
                <a:lnTo>
                  <a:pt x="1056654" y="3488"/>
                </a:lnTo>
                <a:lnTo>
                  <a:pt x="1085574" y="0"/>
                </a:lnTo>
                <a:lnTo>
                  <a:pt x="1116419" y="38"/>
                </a:lnTo>
                <a:lnTo>
                  <a:pt x="1148649" y="1906"/>
                </a:lnTo>
                <a:lnTo>
                  <a:pt x="1181494" y="2737"/>
                </a:lnTo>
                <a:lnTo>
                  <a:pt x="1212496" y="5222"/>
                </a:lnTo>
                <a:lnTo>
                  <a:pt x="1242944" y="8973"/>
                </a:lnTo>
                <a:lnTo>
                  <a:pt x="1274996" y="13286"/>
                </a:lnTo>
                <a:lnTo>
                  <a:pt x="1305646" y="17848"/>
                </a:lnTo>
                <a:lnTo>
                  <a:pt x="1335937" y="22522"/>
                </a:lnTo>
                <a:lnTo>
                  <a:pt x="1367920" y="27245"/>
                </a:lnTo>
                <a:lnTo>
                  <a:pt x="1398540" y="31990"/>
                </a:lnTo>
                <a:lnTo>
                  <a:pt x="1428817" y="35157"/>
                </a:lnTo>
                <a:lnTo>
                  <a:pt x="1460794" y="33919"/>
                </a:lnTo>
                <a:lnTo>
                  <a:pt x="1493527" y="32840"/>
                </a:lnTo>
                <a:lnTo>
                  <a:pt x="1525803" y="31566"/>
                </a:lnTo>
                <a:lnTo>
                  <a:pt x="1556022" y="28354"/>
                </a:lnTo>
                <a:lnTo>
                  <a:pt x="1585328" y="24281"/>
                </a:lnTo>
                <a:lnTo>
                  <a:pt x="1614228" y="19825"/>
                </a:lnTo>
                <a:lnTo>
                  <a:pt x="1642947" y="15199"/>
                </a:lnTo>
                <a:lnTo>
                  <a:pt x="1669469" y="12613"/>
                </a:lnTo>
                <a:lnTo>
                  <a:pt x="1694486" y="11464"/>
                </a:lnTo>
                <a:lnTo>
                  <a:pt x="1729296" y="10023"/>
                </a:lnTo>
                <a:lnTo>
                  <a:pt x="1756190" y="5716"/>
                </a:lnTo>
                <a:lnTo>
                  <a:pt x="1793081" y="340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54" name="SMARTInkShape-Group1071"/>
          <p:cNvGrpSpPr/>
          <p:nvPr/>
        </p:nvGrpSpPr>
        <p:grpSpPr>
          <a:xfrm>
            <a:off x="728663" y="3986213"/>
            <a:ext cx="1656099" cy="619838"/>
            <a:chOff x="728663" y="3986213"/>
            <a:chExt cx="1656099" cy="619838"/>
          </a:xfrm>
        </p:grpSpPr>
        <p:sp>
          <p:nvSpPr>
            <p:cNvPr id="46" name="SMARTInkShape-5586"/>
            <p:cNvSpPr/>
            <p:nvPr/>
          </p:nvSpPr>
          <p:spPr bwMode="auto">
            <a:xfrm>
              <a:off x="864688" y="4321969"/>
              <a:ext cx="456907" cy="284082"/>
            </a:xfrm>
            <a:custGeom>
              <a:avLst/>
              <a:gdLst/>
              <a:ahLst/>
              <a:cxnLst/>
              <a:rect l="0" t="0" r="0" b="0"/>
              <a:pathLst>
                <a:path w="456907" h="284082">
                  <a:moveTo>
                    <a:pt x="6850" y="257175"/>
                  </a:moveTo>
                  <a:lnTo>
                    <a:pt x="3057" y="260967"/>
                  </a:lnTo>
                  <a:lnTo>
                    <a:pt x="1195" y="267062"/>
                  </a:lnTo>
                  <a:lnTo>
                    <a:pt x="0" y="280118"/>
                  </a:lnTo>
                  <a:lnTo>
                    <a:pt x="696" y="281995"/>
                  </a:lnTo>
                  <a:lnTo>
                    <a:pt x="1953" y="283247"/>
                  </a:lnTo>
                  <a:lnTo>
                    <a:pt x="3585" y="284081"/>
                  </a:lnTo>
                  <a:lnTo>
                    <a:pt x="21052" y="277670"/>
                  </a:lnTo>
                  <a:lnTo>
                    <a:pt x="43853" y="265755"/>
                  </a:lnTo>
                  <a:lnTo>
                    <a:pt x="74096" y="248288"/>
                  </a:lnTo>
                  <a:lnTo>
                    <a:pt x="92162" y="236963"/>
                  </a:lnTo>
                  <a:lnTo>
                    <a:pt x="111349" y="224650"/>
                  </a:lnTo>
                  <a:lnTo>
                    <a:pt x="131285" y="210885"/>
                  </a:lnTo>
                  <a:lnTo>
                    <a:pt x="151719" y="196153"/>
                  </a:lnTo>
                  <a:lnTo>
                    <a:pt x="172485" y="180774"/>
                  </a:lnTo>
                  <a:lnTo>
                    <a:pt x="194267" y="164966"/>
                  </a:lnTo>
                  <a:lnTo>
                    <a:pt x="216726" y="148871"/>
                  </a:lnTo>
                  <a:lnTo>
                    <a:pt x="239636" y="132585"/>
                  </a:lnTo>
                  <a:lnTo>
                    <a:pt x="262053" y="116965"/>
                  </a:lnTo>
                  <a:lnTo>
                    <a:pt x="284141" y="101789"/>
                  </a:lnTo>
                  <a:lnTo>
                    <a:pt x="306011" y="86909"/>
                  </a:lnTo>
                  <a:lnTo>
                    <a:pt x="326940" y="73815"/>
                  </a:lnTo>
                  <a:lnTo>
                    <a:pt x="347243" y="61910"/>
                  </a:lnTo>
                  <a:lnTo>
                    <a:pt x="367129" y="50798"/>
                  </a:lnTo>
                  <a:lnTo>
                    <a:pt x="397690" y="32102"/>
                  </a:lnTo>
                  <a:lnTo>
                    <a:pt x="430629" y="12422"/>
                  </a:lnTo>
                  <a:lnTo>
                    <a:pt x="4569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5587"/>
            <p:cNvSpPr/>
            <p:nvPr/>
          </p:nvSpPr>
          <p:spPr bwMode="auto">
            <a:xfrm>
              <a:off x="728663" y="4233430"/>
              <a:ext cx="594155" cy="338571"/>
            </a:xfrm>
            <a:custGeom>
              <a:avLst/>
              <a:gdLst/>
              <a:ahLst/>
              <a:cxnLst/>
              <a:rect l="0" t="0" r="0" b="0"/>
              <a:pathLst>
                <a:path w="594155" h="338571">
                  <a:moveTo>
                    <a:pt x="0" y="338570"/>
                  </a:moveTo>
                  <a:lnTo>
                    <a:pt x="7584" y="338570"/>
                  </a:lnTo>
                  <a:lnTo>
                    <a:pt x="38157" y="325576"/>
                  </a:lnTo>
                  <a:lnTo>
                    <a:pt x="64848" y="311099"/>
                  </a:lnTo>
                  <a:lnTo>
                    <a:pt x="99465" y="289848"/>
                  </a:lnTo>
                  <a:lnTo>
                    <a:pt x="118697" y="277514"/>
                  </a:lnTo>
                  <a:lnTo>
                    <a:pt x="139456" y="263735"/>
                  </a:lnTo>
                  <a:lnTo>
                    <a:pt x="161233" y="248992"/>
                  </a:lnTo>
                  <a:lnTo>
                    <a:pt x="183689" y="233608"/>
                  </a:lnTo>
                  <a:lnTo>
                    <a:pt x="207390" y="217001"/>
                  </a:lnTo>
                  <a:lnTo>
                    <a:pt x="231922" y="199580"/>
                  </a:lnTo>
                  <a:lnTo>
                    <a:pt x="257009" y="181616"/>
                  </a:lnTo>
                  <a:lnTo>
                    <a:pt x="284051" y="164085"/>
                  </a:lnTo>
                  <a:lnTo>
                    <a:pt x="312399" y="146840"/>
                  </a:lnTo>
                  <a:lnTo>
                    <a:pt x="341616" y="129787"/>
                  </a:lnTo>
                  <a:lnTo>
                    <a:pt x="369031" y="112863"/>
                  </a:lnTo>
                  <a:lnTo>
                    <a:pt x="395246" y="96024"/>
                  </a:lnTo>
                  <a:lnTo>
                    <a:pt x="420659" y="79241"/>
                  </a:lnTo>
                  <a:lnTo>
                    <a:pt x="444746" y="64084"/>
                  </a:lnTo>
                  <a:lnTo>
                    <a:pt x="467947" y="50010"/>
                  </a:lnTo>
                  <a:lnTo>
                    <a:pt x="490558" y="36659"/>
                  </a:lnTo>
                  <a:lnTo>
                    <a:pt x="510395" y="26171"/>
                  </a:lnTo>
                  <a:lnTo>
                    <a:pt x="545136" y="10284"/>
                  </a:lnTo>
                  <a:lnTo>
                    <a:pt x="580092" y="0"/>
                  </a:lnTo>
                  <a:lnTo>
                    <a:pt x="586753" y="145"/>
                  </a:lnTo>
                  <a:lnTo>
                    <a:pt x="591193" y="1828"/>
                  </a:lnTo>
                  <a:lnTo>
                    <a:pt x="594154" y="4538"/>
                  </a:lnTo>
                  <a:lnTo>
                    <a:pt x="593746" y="9519"/>
                  </a:lnTo>
                  <a:lnTo>
                    <a:pt x="578643" y="385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5588"/>
            <p:cNvSpPr/>
            <p:nvPr/>
          </p:nvSpPr>
          <p:spPr bwMode="auto">
            <a:xfrm>
              <a:off x="1178719" y="3986213"/>
              <a:ext cx="135732" cy="355305"/>
            </a:xfrm>
            <a:custGeom>
              <a:avLst/>
              <a:gdLst/>
              <a:ahLst/>
              <a:cxnLst/>
              <a:rect l="0" t="0" r="0" b="0"/>
              <a:pathLst>
                <a:path w="135732" h="355305">
                  <a:moveTo>
                    <a:pt x="135731" y="0"/>
                  </a:moveTo>
                  <a:lnTo>
                    <a:pt x="125788" y="33621"/>
                  </a:lnTo>
                  <a:lnTo>
                    <a:pt x="115146" y="67905"/>
                  </a:lnTo>
                  <a:lnTo>
                    <a:pt x="104357" y="100824"/>
                  </a:lnTo>
                  <a:lnTo>
                    <a:pt x="98146" y="119603"/>
                  </a:lnTo>
                  <a:lnTo>
                    <a:pt x="91625" y="138473"/>
                  </a:lnTo>
                  <a:lnTo>
                    <a:pt x="84895" y="157402"/>
                  </a:lnTo>
                  <a:lnTo>
                    <a:pt x="78028" y="176372"/>
                  </a:lnTo>
                  <a:lnTo>
                    <a:pt x="71069" y="196163"/>
                  </a:lnTo>
                  <a:lnTo>
                    <a:pt x="64048" y="216500"/>
                  </a:lnTo>
                  <a:lnTo>
                    <a:pt x="56986" y="237202"/>
                  </a:lnTo>
                  <a:lnTo>
                    <a:pt x="42789" y="272904"/>
                  </a:lnTo>
                  <a:lnTo>
                    <a:pt x="29336" y="303853"/>
                  </a:lnTo>
                  <a:lnTo>
                    <a:pt x="18065" y="330837"/>
                  </a:lnTo>
                  <a:lnTo>
                    <a:pt x="10380" y="353172"/>
                  </a:lnTo>
                  <a:lnTo>
                    <a:pt x="8507" y="355304"/>
                  </a:lnTo>
                  <a:lnTo>
                    <a:pt x="6465" y="355138"/>
                  </a:lnTo>
                  <a:lnTo>
                    <a:pt x="4310" y="353440"/>
                  </a:lnTo>
                  <a:lnTo>
                    <a:pt x="1915" y="343086"/>
                  </a:lnTo>
                  <a:lnTo>
                    <a:pt x="0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5589"/>
            <p:cNvSpPr/>
            <p:nvPr/>
          </p:nvSpPr>
          <p:spPr bwMode="auto">
            <a:xfrm>
              <a:off x="1064419" y="4129088"/>
              <a:ext cx="221457" cy="176192"/>
            </a:xfrm>
            <a:custGeom>
              <a:avLst/>
              <a:gdLst/>
              <a:ahLst/>
              <a:cxnLst/>
              <a:rect l="0" t="0" r="0" b="0"/>
              <a:pathLst>
                <a:path w="221457" h="176192">
                  <a:moveTo>
                    <a:pt x="0" y="157162"/>
                  </a:moveTo>
                  <a:lnTo>
                    <a:pt x="6849" y="164012"/>
                  </a:lnTo>
                  <a:lnTo>
                    <a:pt x="10849" y="160426"/>
                  </a:lnTo>
                  <a:lnTo>
                    <a:pt x="12759" y="156496"/>
                  </a:lnTo>
                  <a:lnTo>
                    <a:pt x="25619" y="125107"/>
                  </a:lnTo>
                  <a:lnTo>
                    <a:pt x="28186" y="92410"/>
                  </a:lnTo>
                  <a:lnTo>
                    <a:pt x="28498" y="59293"/>
                  </a:lnTo>
                  <a:lnTo>
                    <a:pt x="28565" y="25506"/>
                  </a:lnTo>
                  <a:lnTo>
                    <a:pt x="26454" y="17156"/>
                  </a:lnTo>
                  <a:lnTo>
                    <a:pt x="24779" y="13818"/>
                  </a:lnTo>
                  <a:lnTo>
                    <a:pt x="23663" y="13181"/>
                  </a:lnTo>
                  <a:lnTo>
                    <a:pt x="22919" y="14343"/>
                  </a:lnTo>
                  <a:lnTo>
                    <a:pt x="16718" y="44104"/>
                  </a:lnTo>
                  <a:lnTo>
                    <a:pt x="15801" y="75598"/>
                  </a:lnTo>
                  <a:lnTo>
                    <a:pt x="19410" y="109270"/>
                  </a:lnTo>
                  <a:lnTo>
                    <a:pt x="22420" y="138915"/>
                  </a:lnTo>
                  <a:lnTo>
                    <a:pt x="34738" y="166434"/>
                  </a:lnTo>
                  <a:lnTo>
                    <a:pt x="37446" y="170487"/>
                  </a:lnTo>
                  <a:lnTo>
                    <a:pt x="40839" y="173189"/>
                  </a:lnTo>
                  <a:lnTo>
                    <a:pt x="48842" y="176191"/>
                  </a:lnTo>
                  <a:lnTo>
                    <a:pt x="57691" y="175409"/>
                  </a:lnTo>
                  <a:lnTo>
                    <a:pt x="62273" y="174089"/>
                  </a:lnTo>
                  <a:lnTo>
                    <a:pt x="69481" y="168389"/>
                  </a:lnTo>
                  <a:lnTo>
                    <a:pt x="84368" y="148003"/>
                  </a:lnTo>
                  <a:lnTo>
                    <a:pt x="94142" y="120405"/>
                  </a:lnTo>
                  <a:lnTo>
                    <a:pt x="105858" y="87093"/>
                  </a:lnTo>
                  <a:lnTo>
                    <a:pt x="115591" y="55879"/>
                  </a:lnTo>
                  <a:lnTo>
                    <a:pt x="127294" y="26522"/>
                  </a:lnTo>
                  <a:lnTo>
                    <a:pt x="137024" y="5300"/>
                  </a:lnTo>
                  <a:lnTo>
                    <a:pt x="139768" y="1946"/>
                  </a:lnTo>
                  <a:lnTo>
                    <a:pt x="142391" y="503"/>
                  </a:lnTo>
                  <a:lnTo>
                    <a:pt x="144933" y="336"/>
                  </a:lnTo>
                  <a:lnTo>
                    <a:pt x="146628" y="2605"/>
                  </a:lnTo>
                  <a:lnTo>
                    <a:pt x="149014" y="18763"/>
                  </a:lnTo>
                  <a:lnTo>
                    <a:pt x="150515" y="47981"/>
                  </a:lnTo>
                  <a:lnTo>
                    <a:pt x="155634" y="80979"/>
                  </a:lnTo>
                  <a:lnTo>
                    <a:pt x="162971" y="111218"/>
                  </a:lnTo>
                  <a:lnTo>
                    <a:pt x="177154" y="143530"/>
                  </a:lnTo>
                  <a:lnTo>
                    <a:pt x="187834" y="158262"/>
                  </a:lnTo>
                  <a:lnTo>
                    <a:pt x="190310" y="159482"/>
                  </a:lnTo>
                  <a:lnTo>
                    <a:pt x="192755" y="159503"/>
                  </a:lnTo>
                  <a:lnTo>
                    <a:pt x="195178" y="158723"/>
                  </a:lnTo>
                  <a:lnTo>
                    <a:pt x="199987" y="151506"/>
                  </a:lnTo>
                  <a:lnTo>
                    <a:pt x="209542" y="123677"/>
                  </a:lnTo>
                  <a:lnTo>
                    <a:pt x="214309" y="99682"/>
                  </a:lnTo>
                  <a:lnTo>
                    <a:pt x="218280" y="69703"/>
                  </a:lnTo>
                  <a:lnTo>
                    <a:pt x="220044" y="35212"/>
                  </a:lnTo>
                  <a:lnTo>
                    <a:pt x="2214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5590"/>
            <p:cNvSpPr/>
            <p:nvPr/>
          </p:nvSpPr>
          <p:spPr bwMode="auto">
            <a:xfrm>
              <a:off x="942975" y="4088622"/>
              <a:ext cx="157164" cy="245905"/>
            </a:xfrm>
            <a:custGeom>
              <a:avLst/>
              <a:gdLst/>
              <a:ahLst/>
              <a:cxnLst/>
              <a:rect l="0" t="0" r="0" b="0"/>
              <a:pathLst>
                <a:path w="157164" h="245905">
                  <a:moveTo>
                    <a:pt x="0" y="190484"/>
                  </a:moveTo>
                  <a:lnTo>
                    <a:pt x="0" y="223978"/>
                  </a:lnTo>
                  <a:lnTo>
                    <a:pt x="794" y="235686"/>
                  </a:lnTo>
                  <a:lnTo>
                    <a:pt x="3792" y="241795"/>
                  </a:lnTo>
                  <a:lnTo>
                    <a:pt x="5703" y="243741"/>
                  </a:lnTo>
                  <a:lnTo>
                    <a:pt x="9943" y="245904"/>
                  </a:lnTo>
                  <a:lnTo>
                    <a:pt x="12185" y="245687"/>
                  </a:lnTo>
                  <a:lnTo>
                    <a:pt x="16793" y="243329"/>
                  </a:lnTo>
                  <a:lnTo>
                    <a:pt x="27642" y="233747"/>
                  </a:lnTo>
                  <a:lnTo>
                    <a:pt x="39826" y="210583"/>
                  </a:lnTo>
                  <a:lnTo>
                    <a:pt x="49877" y="180961"/>
                  </a:lnTo>
                  <a:lnTo>
                    <a:pt x="54995" y="154061"/>
                  </a:lnTo>
                  <a:lnTo>
                    <a:pt x="56511" y="123865"/>
                  </a:lnTo>
                  <a:lnTo>
                    <a:pt x="54844" y="89783"/>
                  </a:lnTo>
                  <a:lnTo>
                    <a:pt x="51440" y="56666"/>
                  </a:lnTo>
                  <a:lnTo>
                    <a:pt x="48314" y="28862"/>
                  </a:lnTo>
                  <a:lnTo>
                    <a:pt x="43182" y="7"/>
                  </a:lnTo>
                  <a:lnTo>
                    <a:pt x="42282" y="0"/>
                  </a:lnTo>
                  <a:lnTo>
                    <a:pt x="39165" y="2108"/>
                  </a:lnTo>
                  <a:lnTo>
                    <a:pt x="36740" y="19134"/>
                  </a:lnTo>
                  <a:lnTo>
                    <a:pt x="35920" y="54126"/>
                  </a:lnTo>
                  <a:lnTo>
                    <a:pt x="37366" y="87729"/>
                  </a:lnTo>
                  <a:lnTo>
                    <a:pt x="43330" y="113859"/>
                  </a:lnTo>
                  <a:lnTo>
                    <a:pt x="51272" y="139230"/>
                  </a:lnTo>
                  <a:lnTo>
                    <a:pt x="64669" y="173710"/>
                  </a:lnTo>
                  <a:lnTo>
                    <a:pt x="83418" y="206221"/>
                  </a:lnTo>
                  <a:lnTo>
                    <a:pt x="97653" y="219048"/>
                  </a:lnTo>
                  <a:lnTo>
                    <a:pt x="115718" y="227875"/>
                  </a:lnTo>
                  <a:lnTo>
                    <a:pt x="127101" y="228798"/>
                  </a:lnTo>
                  <a:lnTo>
                    <a:pt x="132359" y="227933"/>
                  </a:lnTo>
                  <a:lnTo>
                    <a:pt x="142435" y="222738"/>
                  </a:lnTo>
                  <a:lnTo>
                    <a:pt x="157163" y="2119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" name="SMARTInkShape-5591"/>
            <p:cNvSpPr/>
            <p:nvPr/>
          </p:nvSpPr>
          <p:spPr bwMode="auto">
            <a:xfrm>
              <a:off x="857259" y="4264068"/>
              <a:ext cx="71430" cy="100721"/>
            </a:xfrm>
            <a:custGeom>
              <a:avLst/>
              <a:gdLst/>
              <a:ahLst/>
              <a:cxnLst/>
              <a:rect l="0" t="0" r="0" b="0"/>
              <a:pathLst>
                <a:path w="71430" h="100721">
                  <a:moveTo>
                    <a:pt x="21422" y="72188"/>
                  </a:moveTo>
                  <a:lnTo>
                    <a:pt x="21422" y="68396"/>
                  </a:lnTo>
                  <a:lnTo>
                    <a:pt x="20629" y="67279"/>
                  </a:lnTo>
                  <a:lnTo>
                    <a:pt x="19306" y="66534"/>
                  </a:lnTo>
                  <a:lnTo>
                    <a:pt x="17630" y="66037"/>
                  </a:lnTo>
                  <a:lnTo>
                    <a:pt x="8422" y="58981"/>
                  </a:lnTo>
                  <a:lnTo>
                    <a:pt x="7199" y="59415"/>
                  </a:lnTo>
                  <a:lnTo>
                    <a:pt x="1097" y="64146"/>
                  </a:lnTo>
                  <a:lnTo>
                    <a:pt x="483" y="66762"/>
                  </a:lnTo>
                  <a:lnTo>
                    <a:pt x="0" y="85094"/>
                  </a:lnTo>
                  <a:lnTo>
                    <a:pt x="790" y="84761"/>
                  </a:lnTo>
                  <a:lnTo>
                    <a:pt x="3786" y="82274"/>
                  </a:lnTo>
                  <a:lnTo>
                    <a:pt x="9935" y="68827"/>
                  </a:lnTo>
                  <a:lnTo>
                    <a:pt x="15823" y="38143"/>
                  </a:lnTo>
                  <a:lnTo>
                    <a:pt x="19763" y="22678"/>
                  </a:lnTo>
                  <a:lnTo>
                    <a:pt x="21277" y="0"/>
                  </a:lnTo>
                  <a:lnTo>
                    <a:pt x="21325" y="250"/>
                  </a:lnTo>
                  <a:lnTo>
                    <a:pt x="25186" y="4395"/>
                  </a:lnTo>
                  <a:lnTo>
                    <a:pt x="27064" y="10573"/>
                  </a:lnTo>
                  <a:lnTo>
                    <a:pt x="34088" y="44476"/>
                  </a:lnTo>
                  <a:lnTo>
                    <a:pt x="36290" y="77858"/>
                  </a:lnTo>
                  <a:lnTo>
                    <a:pt x="39407" y="86085"/>
                  </a:lnTo>
                  <a:lnTo>
                    <a:pt x="48702" y="99109"/>
                  </a:lnTo>
                  <a:lnTo>
                    <a:pt x="51538" y="100028"/>
                  </a:lnTo>
                  <a:lnTo>
                    <a:pt x="62964" y="100720"/>
                  </a:lnTo>
                  <a:lnTo>
                    <a:pt x="71429" y="936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5592"/>
            <p:cNvSpPr/>
            <p:nvPr/>
          </p:nvSpPr>
          <p:spPr bwMode="auto">
            <a:xfrm>
              <a:off x="1200373" y="4158212"/>
              <a:ext cx="1184389" cy="392358"/>
            </a:xfrm>
            <a:custGeom>
              <a:avLst/>
              <a:gdLst/>
              <a:ahLst/>
              <a:cxnLst/>
              <a:rect l="0" t="0" r="0" b="0"/>
              <a:pathLst>
                <a:path w="1184389" h="392358">
                  <a:moveTo>
                    <a:pt x="1099915" y="392357"/>
                  </a:moveTo>
                  <a:lnTo>
                    <a:pt x="1128882" y="378932"/>
                  </a:lnTo>
                  <a:lnTo>
                    <a:pt x="1147920" y="369064"/>
                  </a:lnTo>
                  <a:lnTo>
                    <a:pt x="1171882" y="351777"/>
                  </a:lnTo>
                  <a:lnTo>
                    <a:pt x="1181417" y="330118"/>
                  </a:lnTo>
                  <a:lnTo>
                    <a:pt x="1184388" y="312267"/>
                  </a:lnTo>
                  <a:lnTo>
                    <a:pt x="1181476" y="284313"/>
                  </a:lnTo>
                  <a:lnTo>
                    <a:pt x="1172588" y="250717"/>
                  </a:lnTo>
                  <a:lnTo>
                    <a:pt x="1156368" y="223267"/>
                  </a:lnTo>
                  <a:lnTo>
                    <a:pt x="1134085" y="198531"/>
                  </a:lnTo>
                  <a:lnTo>
                    <a:pt x="1106158" y="181557"/>
                  </a:lnTo>
                  <a:lnTo>
                    <a:pt x="1072749" y="166473"/>
                  </a:lnTo>
                  <a:lnTo>
                    <a:pt x="1045243" y="156762"/>
                  </a:lnTo>
                  <a:lnTo>
                    <a:pt x="1014497" y="147948"/>
                  </a:lnTo>
                  <a:lnTo>
                    <a:pt x="982312" y="141385"/>
                  </a:lnTo>
                  <a:lnTo>
                    <a:pt x="949486" y="135822"/>
                  </a:lnTo>
                  <a:lnTo>
                    <a:pt x="914789" y="129910"/>
                  </a:lnTo>
                  <a:lnTo>
                    <a:pt x="895535" y="126111"/>
                  </a:lnTo>
                  <a:lnTo>
                    <a:pt x="875555" y="121991"/>
                  </a:lnTo>
                  <a:lnTo>
                    <a:pt x="856679" y="118450"/>
                  </a:lnTo>
                  <a:lnTo>
                    <a:pt x="838539" y="115296"/>
                  </a:lnTo>
                  <a:lnTo>
                    <a:pt x="820889" y="112400"/>
                  </a:lnTo>
                  <a:lnTo>
                    <a:pt x="802773" y="108881"/>
                  </a:lnTo>
                  <a:lnTo>
                    <a:pt x="784345" y="104948"/>
                  </a:lnTo>
                  <a:lnTo>
                    <a:pt x="765710" y="100739"/>
                  </a:lnTo>
                  <a:lnTo>
                    <a:pt x="746936" y="95551"/>
                  </a:lnTo>
                  <a:lnTo>
                    <a:pt x="728071" y="89711"/>
                  </a:lnTo>
                  <a:lnTo>
                    <a:pt x="709144" y="83437"/>
                  </a:lnTo>
                  <a:lnTo>
                    <a:pt x="690969" y="77666"/>
                  </a:lnTo>
                  <a:lnTo>
                    <a:pt x="655959" y="67022"/>
                  </a:lnTo>
                  <a:lnTo>
                    <a:pt x="621878" y="54882"/>
                  </a:lnTo>
                  <a:lnTo>
                    <a:pt x="588210" y="42343"/>
                  </a:lnTo>
                  <a:lnTo>
                    <a:pt x="554726" y="31478"/>
                  </a:lnTo>
                  <a:lnTo>
                    <a:pt x="521323" y="21358"/>
                  </a:lnTo>
                  <a:lnTo>
                    <a:pt x="487163" y="12362"/>
                  </a:lnTo>
                  <a:lnTo>
                    <a:pt x="469163" y="8852"/>
                  </a:lnTo>
                  <a:lnTo>
                    <a:pt x="450814" y="5718"/>
                  </a:lnTo>
                  <a:lnTo>
                    <a:pt x="415609" y="2236"/>
                  </a:lnTo>
                  <a:lnTo>
                    <a:pt x="381441" y="688"/>
                  </a:lnTo>
                  <a:lnTo>
                    <a:pt x="347735" y="0"/>
                  </a:lnTo>
                  <a:lnTo>
                    <a:pt x="312116" y="6045"/>
                  </a:lnTo>
                  <a:lnTo>
                    <a:pt x="293728" y="10990"/>
                  </a:lnTo>
                  <a:lnTo>
                    <a:pt x="275119" y="16669"/>
                  </a:lnTo>
                  <a:lnTo>
                    <a:pt x="256364" y="22836"/>
                  </a:lnTo>
                  <a:lnTo>
                    <a:pt x="237510" y="29328"/>
                  </a:lnTo>
                  <a:lnTo>
                    <a:pt x="218591" y="38419"/>
                  </a:lnTo>
                  <a:lnTo>
                    <a:pt x="199628" y="49242"/>
                  </a:lnTo>
                  <a:lnTo>
                    <a:pt x="180636" y="61220"/>
                  </a:lnTo>
                  <a:lnTo>
                    <a:pt x="161624" y="73968"/>
                  </a:lnTo>
                  <a:lnTo>
                    <a:pt x="142600" y="87228"/>
                  </a:lnTo>
                  <a:lnTo>
                    <a:pt x="123568" y="100832"/>
                  </a:lnTo>
                  <a:lnTo>
                    <a:pt x="89720" y="132880"/>
                  </a:lnTo>
                  <a:lnTo>
                    <a:pt x="58802" y="168290"/>
                  </a:lnTo>
                  <a:lnTo>
                    <a:pt x="43889" y="186622"/>
                  </a:lnTo>
                  <a:lnTo>
                    <a:pt x="29185" y="205195"/>
                  </a:lnTo>
                  <a:lnTo>
                    <a:pt x="10731" y="240646"/>
                  </a:lnTo>
                  <a:lnTo>
                    <a:pt x="1470" y="273336"/>
                  </a:lnTo>
                  <a:lnTo>
                    <a:pt x="0" y="301094"/>
                  </a:lnTo>
                  <a:lnTo>
                    <a:pt x="4689" y="312465"/>
                  </a:lnTo>
                  <a:lnTo>
                    <a:pt x="22597" y="331450"/>
                  </a:lnTo>
                  <a:lnTo>
                    <a:pt x="52782" y="343591"/>
                  </a:lnTo>
                  <a:lnTo>
                    <a:pt x="70832" y="347940"/>
                  </a:lnTo>
                  <a:lnTo>
                    <a:pt x="93185" y="350840"/>
                  </a:lnTo>
                  <a:lnTo>
                    <a:pt x="118405" y="352772"/>
                  </a:lnTo>
                  <a:lnTo>
                    <a:pt x="145537" y="354061"/>
                  </a:lnTo>
                  <a:lnTo>
                    <a:pt x="175532" y="353332"/>
                  </a:lnTo>
                  <a:lnTo>
                    <a:pt x="207434" y="351259"/>
                  </a:lnTo>
                  <a:lnTo>
                    <a:pt x="240609" y="348290"/>
                  </a:lnTo>
                  <a:lnTo>
                    <a:pt x="274632" y="345516"/>
                  </a:lnTo>
                  <a:lnTo>
                    <a:pt x="309220" y="342873"/>
                  </a:lnTo>
                  <a:lnTo>
                    <a:pt x="344185" y="340318"/>
                  </a:lnTo>
                  <a:lnTo>
                    <a:pt x="378607" y="337027"/>
                  </a:lnTo>
                  <a:lnTo>
                    <a:pt x="412668" y="333245"/>
                  </a:lnTo>
                  <a:lnTo>
                    <a:pt x="446488" y="329136"/>
                  </a:lnTo>
                  <a:lnTo>
                    <a:pt x="469034" y="326397"/>
                  </a:lnTo>
                  <a:lnTo>
                    <a:pt x="514127" y="320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5593"/>
            <p:cNvSpPr/>
            <p:nvPr/>
          </p:nvSpPr>
          <p:spPr bwMode="auto">
            <a:xfrm>
              <a:off x="1372007" y="4500563"/>
              <a:ext cx="821125" cy="71438"/>
            </a:xfrm>
            <a:custGeom>
              <a:avLst/>
              <a:gdLst/>
              <a:ahLst/>
              <a:cxnLst/>
              <a:rect l="0" t="0" r="0" b="0"/>
              <a:pathLst>
                <a:path w="821125" h="71438">
                  <a:moveTo>
                    <a:pt x="21024" y="0"/>
                  </a:moveTo>
                  <a:lnTo>
                    <a:pt x="21024" y="6150"/>
                  </a:lnTo>
                  <a:lnTo>
                    <a:pt x="20231" y="6481"/>
                  </a:lnTo>
                  <a:lnTo>
                    <a:pt x="17232" y="6849"/>
                  </a:lnTo>
                  <a:lnTo>
                    <a:pt x="13253" y="4896"/>
                  </a:lnTo>
                  <a:lnTo>
                    <a:pt x="8839" y="2175"/>
                  </a:lnTo>
                  <a:lnTo>
                    <a:pt x="4232" y="966"/>
                  </a:lnTo>
                  <a:lnTo>
                    <a:pt x="2685" y="1438"/>
                  </a:lnTo>
                  <a:lnTo>
                    <a:pt x="1655" y="2546"/>
                  </a:lnTo>
                  <a:lnTo>
                    <a:pt x="0" y="6235"/>
                  </a:lnTo>
                  <a:lnTo>
                    <a:pt x="658" y="6538"/>
                  </a:lnTo>
                  <a:lnTo>
                    <a:pt x="34353" y="7141"/>
                  </a:lnTo>
                  <a:lnTo>
                    <a:pt x="67145" y="7937"/>
                  </a:lnTo>
                  <a:lnTo>
                    <a:pt x="100035" y="17086"/>
                  </a:lnTo>
                  <a:lnTo>
                    <a:pt x="129059" y="27070"/>
                  </a:lnTo>
                  <a:lnTo>
                    <a:pt x="164543" y="41389"/>
                  </a:lnTo>
                  <a:lnTo>
                    <a:pt x="192665" y="47452"/>
                  </a:lnTo>
                  <a:lnTo>
                    <a:pt x="223223" y="51366"/>
                  </a:lnTo>
                  <a:lnTo>
                    <a:pt x="257412" y="55436"/>
                  </a:lnTo>
                  <a:lnTo>
                    <a:pt x="292678" y="56642"/>
                  </a:lnTo>
                  <a:lnTo>
                    <a:pt x="328262" y="56999"/>
                  </a:lnTo>
                  <a:lnTo>
                    <a:pt x="353631" y="57083"/>
                  </a:lnTo>
                  <a:lnTo>
                    <a:pt x="383426" y="57120"/>
                  </a:lnTo>
                  <a:lnTo>
                    <a:pt x="413073" y="57136"/>
                  </a:lnTo>
                  <a:lnTo>
                    <a:pt x="442918" y="57144"/>
                  </a:lnTo>
                  <a:lnTo>
                    <a:pt x="474704" y="57147"/>
                  </a:lnTo>
                  <a:lnTo>
                    <a:pt x="505234" y="57148"/>
                  </a:lnTo>
                  <a:lnTo>
                    <a:pt x="535472" y="57149"/>
                  </a:lnTo>
                  <a:lnTo>
                    <a:pt x="567432" y="57149"/>
                  </a:lnTo>
                  <a:lnTo>
                    <a:pt x="598041" y="59266"/>
                  </a:lnTo>
                  <a:lnTo>
                    <a:pt x="626726" y="62853"/>
                  </a:lnTo>
                  <a:lnTo>
                    <a:pt x="652704" y="67092"/>
                  </a:lnTo>
                  <a:lnTo>
                    <a:pt x="677479" y="69506"/>
                  </a:lnTo>
                  <a:lnTo>
                    <a:pt x="701720" y="70579"/>
                  </a:lnTo>
                  <a:lnTo>
                    <a:pt x="725722" y="71056"/>
                  </a:lnTo>
                  <a:lnTo>
                    <a:pt x="749619" y="71268"/>
                  </a:lnTo>
                  <a:lnTo>
                    <a:pt x="773469" y="71362"/>
                  </a:lnTo>
                  <a:lnTo>
                    <a:pt x="805240" y="71415"/>
                  </a:lnTo>
                  <a:lnTo>
                    <a:pt x="821124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7" name="SMARTInkShape-Group1072"/>
          <p:cNvGrpSpPr/>
          <p:nvPr/>
        </p:nvGrpSpPr>
        <p:grpSpPr>
          <a:xfrm>
            <a:off x="692980" y="4121944"/>
            <a:ext cx="49971" cy="290914"/>
            <a:chOff x="692980" y="4121944"/>
            <a:chExt cx="49971" cy="290914"/>
          </a:xfrm>
        </p:grpSpPr>
        <p:sp>
          <p:nvSpPr>
            <p:cNvPr id="55" name="SMARTInkShape-5594"/>
            <p:cNvSpPr/>
            <p:nvPr/>
          </p:nvSpPr>
          <p:spPr bwMode="auto">
            <a:xfrm>
              <a:off x="692980" y="4121944"/>
              <a:ext cx="21396" cy="1"/>
            </a:xfrm>
            <a:custGeom>
              <a:avLst/>
              <a:gdLst/>
              <a:ahLst/>
              <a:cxnLst/>
              <a:rect l="0" t="0" r="0" b="0"/>
              <a:pathLst>
                <a:path w="21396" h="1">
                  <a:moveTo>
                    <a:pt x="21395" y="0"/>
                  </a:moveTo>
                  <a:lnTo>
                    <a:pt x="0" y="0"/>
                  </a:lnTo>
                  <a:lnTo>
                    <a:pt x="710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5595"/>
            <p:cNvSpPr/>
            <p:nvPr/>
          </p:nvSpPr>
          <p:spPr bwMode="auto">
            <a:xfrm>
              <a:off x="707231" y="4250531"/>
              <a:ext cx="35720" cy="162327"/>
            </a:xfrm>
            <a:custGeom>
              <a:avLst/>
              <a:gdLst/>
              <a:ahLst/>
              <a:cxnLst/>
              <a:rect l="0" t="0" r="0" b="0"/>
              <a:pathLst>
                <a:path w="35720" h="162327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16793" y="33792"/>
                  </a:lnTo>
                  <a:lnTo>
                    <a:pt x="25425" y="63090"/>
                  </a:lnTo>
                  <a:lnTo>
                    <a:pt x="30070" y="94748"/>
                  </a:lnTo>
                  <a:lnTo>
                    <a:pt x="34603" y="127548"/>
                  </a:lnTo>
                  <a:lnTo>
                    <a:pt x="35690" y="162326"/>
                  </a:lnTo>
                  <a:lnTo>
                    <a:pt x="35719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8" name="SMARTInkShape-5596"/>
          <p:cNvSpPr/>
          <p:nvPr/>
        </p:nvSpPr>
        <p:spPr bwMode="auto">
          <a:xfrm>
            <a:off x="3451158" y="4822452"/>
            <a:ext cx="521960" cy="513321"/>
          </a:xfrm>
          <a:custGeom>
            <a:avLst/>
            <a:gdLst/>
            <a:ahLst/>
            <a:cxnLst/>
            <a:rect l="0" t="0" r="0" b="0"/>
            <a:pathLst>
              <a:path w="521960" h="513321">
                <a:moveTo>
                  <a:pt x="477905" y="128167"/>
                </a:moveTo>
                <a:lnTo>
                  <a:pt x="477905" y="104318"/>
                </a:lnTo>
                <a:lnTo>
                  <a:pt x="475788" y="99575"/>
                </a:lnTo>
                <a:lnTo>
                  <a:pt x="467962" y="90064"/>
                </a:lnTo>
                <a:lnTo>
                  <a:pt x="463431" y="87420"/>
                </a:lnTo>
                <a:lnTo>
                  <a:pt x="458772" y="85451"/>
                </a:lnTo>
                <a:lnTo>
                  <a:pt x="443145" y="71693"/>
                </a:lnTo>
                <a:lnTo>
                  <a:pt x="426222" y="51478"/>
                </a:lnTo>
                <a:lnTo>
                  <a:pt x="418422" y="44870"/>
                </a:lnTo>
                <a:lnTo>
                  <a:pt x="404830" y="29810"/>
                </a:lnTo>
                <a:lnTo>
                  <a:pt x="375632" y="14012"/>
                </a:lnTo>
                <a:lnTo>
                  <a:pt x="341876" y="2773"/>
                </a:lnTo>
                <a:lnTo>
                  <a:pt x="306415" y="0"/>
                </a:lnTo>
                <a:lnTo>
                  <a:pt x="272169" y="456"/>
                </a:lnTo>
                <a:lnTo>
                  <a:pt x="243467" y="6101"/>
                </a:lnTo>
                <a:lnTo>
                  <a:pt x="210974" y="17475"/>
                </a:lnTo>
                <a:lnTo>
                  <a:pt x="180886" y="30105"/>
                </a:lnTo>
                <a:lnTo>
                  <a:pt x="151862" y="40021"/>
                </a:lnTo>
                <a:lnTo>
                  <a:pt x="123154" y="52661"/>
                </a:lnTo>
                <a:lnTo>
                  <a:pt x="95334" y="65666"/>
                </a:lnTo>
                <a:lnTo>
                  <a:pt x="64198" y="79691"/>
                </a:lnTo>
                <a:lnTo>
                  <a:pt x="38909" y="97513"/>
                </a:lnTo>
                <a:lnTo>
                  <a:pt x="27333" y="115380"/>
                </a:lnTo>
                <a:lnTo>
                  <a:pt x="18876" y="143340"/>
                </a:lnTo>
                <a:lnTo>
                  <a:pt x="11690" y="167454"/>
                </a:lnTo>
                <a:lnTo>
                  <a:pt x="4792" y="195634"/>
                </a:lnTo>
                <a:lnTo>
                  <a:pt x="1726" y="229325"/>
                </a:lnTo>
                <a:lnTo>
                  <a:pt x="908" y="247200"/>
                </a:lnTo>
                <a:lnTo>
                  <a:pt x="363" y="265466"/>
                </a:lnTo>
                <a:lnTo>
                  <a:pt x="0" y="283993"/>
                </a:lnTo>
                <a:lnTo>
                  <a:pt x="551" y="303489"/>
                </a:lnTo>
                <a:lnTo>
                  <a:pt x="1713" y="323629"/>
                </a:lnTo>
                <a:lnTo>
                  <a:pt x="3281" y="344200"/>
                </a:lnTo>
                <a:lnTo>
                  <a:pt x="6708" y="363470"/>
                </a:lnTo>
                <a:lnTo>
                  <a:pt x="11373" y="381873"/>
                </a:lnTo>
                <a:lnTo>
                  <a:pt x="23701" y="416344"/>
                </a:lnTo>
                <a:lnTo>
                  <a:pt x="39763" y="447539"/>
                </a:lnTo>
                <a:lnTo>
                  <a:pt x="63836" y="473045"/>
                </a:lnTo>
                <a:lnTo>
                  <a:pt x="93849" y="493378"/>
                </a:lnTo>
                <a:lnTo>
                  <a:pt x="128355" y="507706"/>
                </a:lnTo>
                <a:lnTo>
                  <a:pt x="148034" y="511368"/>
                </a:lnTo>
                <a:lnTo>
                  <a:pt x="169091" y="513015"/>
                </a:lnTo>
                <a:lnTo>
                  <a:pt x="191066" y="513320"/>
                </a:lnTo>
                <a:lnTo>
                  <a:pt x="212860" y="512729"/>
                </a:lnTo>
                <a:lnTo>
                  <a:pt x="234533" y="511542"/>
                </a:lnTo>
                <a:lnTo>
                  <a:pt x="256126" y="509956"/>
                </a:lnTo>
                <a:lnTo>
                  <a:pt x="277664" y="505724"/>
                </a:lnTo>
                <a:lnTo>
                  <a:pt x="299167" y="499729"/>
                </a:lnTo>
                <a:lnTo>
                  <a:pt x="320646" y="492555"/>
                </a:lnTo>
                <a:lnTo>
                  <a:pt x="341316" y="484599"/>
                </a:lnTo>
                <a:lnTo>
                  <a:pt x="361445" y="476119"/>
                </a:lnTo>
                <a:lnTo>
                  <a:pt x="381215" y="467291"/>
                </a:lnTo>
                <a:lnTo>
                  <a:pt x="415882" y="444783"/>
                </a:lnTo>
                <a:lnTo>
                  <a:pt x="446370" y="418110"/>
                </a:lnTo>
                <a:lnTo>
                  <a:pt x="473150" y="387735"/>
                </a:lnTo>
                <a:lnTo>
                  <a:pt x="494047" y="353596"/>
                </a:lnTo>
                <a:lnTo>
                  <a:pt x="502954" y="335604"/>
                </a:lnTo>
                <a:lnTo>
                  <a:pt x="509686" y="317258"/>
                </a:lnTo>
                <a:lnTo>
                  <a:pt x="514967" y="298678"/>
                </a:lnTo>
                <a:lnTo>
                  <a:pt x="519281" y="279940"/>
                </a:lnTo>
                <a:lnTo>
                  <a:pt x="521364" y="261099"/>
                </a:lnTo>
                <a:lnTo>
                  <a:pt x="521959" y="242188"/>
                </a:lnTo>
                <a:lnTo>
                  <a:pt x="521562" y="223231"/>
                </a:lnTo>
                <a:lnTo>
                  <a:pt x="518915" y="205037"/>
                </a:lnTo>
                <a:lnTo>
                  <a:pt x="509625" y="170005"/>
                </a:lnTo>
                <a:lnTo>
                  <a:pt x="495442" y="138030"/>
                </a:lnTo>
                <a:lnTo>
                  <a:pt x="476968" y="108738"/>
                </a:lnTo>
                <a:lnTo>
                  <a:pt x="452882" y="82490"/>
                </a:lnTo>
                <a:lnTo>
                  <a:pt x="426302" y="59712"/>
                </a:lnTo>
                <a:lnTo>
                  <a:pt x="385036" y="2815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6" name="SMARTInkShape-Group1074"/>
          <p:cNvGrpSpPr/>
          <p:nvPr/>
        </p:nvGrpSpPr>
        <p:grpSpPr>
          <a:xfrm>
            <a:off x="5086350" y="4236475"/>
            <a:ext cx="2941493" cy="599419"/>
            <a:chOff x="5086350" y="4236475"/>
            <a:chExt cx="2941493" cy="599419"/>
          </a:xfrm>
        </p:grpSpPr>
        <p:sp>
          <p:nvSpPr>
            <p:cNvPr id="59" name="SMARTInkShape-5597"/>
            <p:cNvSpPr/>
            <p:nvPr/>
          </p:nvSpPr>
          <p:spPr bwMode="auto">
            <a:xfrm>
              <a:off x="7200900" y="4357688"/>
              <a:ext cx="142876" cy="457775"/>
            </a:xfrm>
            <a:custGeom>
              <a:avLst/>
              <a:gdLst/>
              <a:ahLst/>
              <a:cxnLst/>
              <a:rect l="0" t="0" r="0" b="0"/>
              <a:pathLst>
                <a:path w="142876" h="457775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5" y="2116"/>
                  </a:lnTo>
                  <a:lnTo>
                    <a:pt x="6151" y="3792"/>
                  </a:lnTo>
                  <a:lnTo>
                    <a:pt x="21579" y="33490"/>
                  </a:lnTo>
                  <a:lnTo>
                    <a:pt x="30735" y="62839"/>
                  </a:lnTo>
                  <a:lnTo>
                    <a:pt x="38266" y="89841"/>
                  </a:lnTo>
                  <a:lnTo>
                    <a:pt x="44259" y="123008"/>
                  </a:lnTo>
                  <a:lnTo>
                    <a:pt x="46968" y="140743"/>
                  </a:lnTo>
                  <a:lnTo>
                    <a:pt x="49569" y="158916"/>
                  </a:lnTo>
                  <a:lnTo>
                    <a:pt x="52096" y="177381"/>
                  </a:lnTo>
                  <a:lnTo>
                    <a:pt x="53780" y="196041"/>
                  </a:lnTo>
                  <a:lnTo>
                    <a:pt x="54904" y="214832"/>
                  </a:lnTo>
                  <a:lnTo>
                    <a:pt x="55652" y="233708"/>
                  </a:lnTo>
                  <a:lnTo>
                    <a:pt x="55358" y="253437"/>
                  </a:lnTo>
                  <a:lnTo>
                    <a:pt x="54368" y="273733"/>
                  </a:lnTo>
                  <a:lnTo>
                    <a:pt x="52915" y="294407"/>
                  </a:lnTo>
                  <a:lnTo>
                    <a:pt x="51945" y="313746"/>
                  </a:lnTo>
                  <a:lnTo>
                    <a:pt x="51298" y="332195"/>
                  </a:lnTo>
                  <a:lnTo>
                    <a:pt x="52168" y="366717"/>
                  </a:lnTo>
                  <a:lnTo>
                    <a:pt x="57846" y="397935"/>
                  </a:lnTo>
                  <a:lnTo>
                    <a:pt x="65661" y="423452"/>
                  </a:lnTo>
                  <a:lnTo>
                    <a:pt x="69968" y="434701"/>
                  </a:lnTo>
                  <a:lnTo>
                    <a:pt x="83220" y="449317"/>
                  </a:lnTo>
                  <a:lnTo>
                    <a:pt x="91198" y="454326"/>
                  </a:lnTo>
                  <a:lnTo>
                    <a:pt x="110648" y="457774"/>
                  </a:lnTo>
                  <a:lnTo>
                    <a:pt x="142875" y="4572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5598"/>
            <p:cNvSpPr/>
            <p:nvPr/>
          </p:nvSpPr>
          <p:spPr bwMode="auto">
            <a:xfrm>
              <a:off x="6829425" y="4293509"/>
              <a:ext cx="100014" cy="478517"/>
            </a:xfrm>
            <a:custGeom>
              <a:avLst/>
              <a:gdLst/>
              <a:ahLst/>
              <a:cxnLst/>
              <a:rect l="0" t="0" r="0" b="0"/>
              <a:pathLst>
                <a:path w="100014" h="478517">
                  <a:moveTo>
                    <a:pt x="0" y="21316"/>
                  </a:moveTo>
                  <a:lnTo>
                    <a:pt x="6151" y="15165"/>
                  </a:lnTo>
                  <a:lnTo>
                    <a:pt x="7741" y="8665"/>
                  </a:lnTo>
                  <a:lnTo>
                    <a:pt x="14198" y="0"/>
                  </a:lnTo>
                  <a:lnTo>
                    <a:pt x="10468" y="3711"/>
                  </a:lnTo>
                  <a:lnTo>
                    <a:pt x="8621" y="9788"/>
                  </a:lnTo>
                  <a:lnTo>
                    <a:pt x="7338" y="44198"/>
                  </a:lnTo>
                  <a:lnTo>
                    <a:pt x="7230" y="67998"/>
                  </a:lnTo>
                  <a:lnTo>
                    <a:pt x="7182" y="98685"/>
                  </a:lnTo>
                  <a:lnTo>
                    <a:pt x="7955" y="133489"/>
                  </a:lnTo>
                  <a:lnTo>
                    <a:pt x="9272" y="151661"/>
                  </a:lnTo>
                  <a:lnTo>
                    <a:pt x="10944" y="170125"/>
                  </a:lnTo>
                  <a:lnTo>
                    <a:pt x="12852" y="189578"/>
                  </a:lnTo>
                  <a:lnTo>
                    <a:pt x="14918" y="209691"/>
                  </a:lnTo>
                  <a:lnTo>
                    <a:pt x="17089" y="230243"/>
                  </a:lnTo>
                  <a:lnTo>
                    <a:pt x="19331" y="251088"/>
                  </a:lnTo>
                  <a:lnTo>
                    <a:pt x="21618" y="272129"/>
                  </a:lnTo>
                  <a:lnTo>
                    <a:pt x="23937" y="293299"/>
                  </a:lnTo>
                  <a:lnTo>
                    <a:pt x="27070" y="312970"/>
                  </a:lnTo>
                  <a:lnTo>
                    <a:pt x="30747" y="331639"/>
                  </a:lnTo>
                  <a:lnTo>
                    <a:pt x="39065" y="366406"/>
                  </a:lnTo>
                  <a:lnTo>
                    <a:pt x="48054" y="397733"/>
                  </a:lnTo>
                  <a:lnTo>
                    <a:pt x="55224" y="425415"/>
                  </a:lnTo>
                  <a:lnTo>
                    <a:pt x="62644" y="448566"/>
                  </a:lnTo>
                  <a:lnTo>
                    <a:pt x="73879" y="464146"/>
                  </a:lnTo>
                  <a:lnTo>
                    <a:pt x="84693" y="472130"/>
                  </a:lnTo>
                  <a:lnTo>
                    <a:pt x="100013" y="4785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1" name="SMARTInkShape-5599"/>
            <p:cNvSpPr/>
            <p:nvPr/>
          </p:nvSpPr>
          <p:spPr bwMode="auto">
            <a:xfrm>
              <a:off x="6268377" y="4236475"/>
              <a:ext cx="1759466" cy="599419"/>
            </a:xfrm>
            <a:custGeom>
              <a:avLst/>
              <a:gdLst/>
              <a:ahLst/>
              <a:cxnLst/>
              <a:rect l="0" t="0" r="0" b="0"/>
              <a:pathLst>
                <a:path w="1759466" h="599419">
                  <a:moveTo>
                    <a:pt x="75273" y="164075"/>
                  </a:moveTo>
                  <a:lnTo>
                    <a:pt x="40782" y="164075"/>
                  </a:lnTo>
                  <a:lnTo>
                    <a:pt x="34014" y="166192"/>
                  </a:lnTo>
                  <a:lnTo>
                    <a:pt x="23203" y="174018"/>
                  </a:lnTo>
                  <a:lnTo>
                    <a:pt x="15836" y="188452"/>
                  </a:lnTo>
                  <a:lnTo>
                    <a:pt x="7029" y="221954"/>
                  </a:lnTo>
                  <a:lnTo>
                    <a:pt x="5255" y="246155"/>
                  </a:lnTo>
                  <a:lnTo>
                    <a:pt x="2350" y="274903"/>
                  </a:lnTo>
                  <a:lnTo>
                    <a:pt x="0" y="306200"/>
                  </a:lnTo>
                  <a:lnTo>
                    <a:pt x="1602" y="338631"/>
                  </a:lnTo>
                  <a:lnTo>
                    <a:pt x="4959" y="371566"/>
                  </a:lnTo>
                  <a:lnTo>
                    <a:pt x="9097" y="404725"/>
                  </a:lnTo>
                  <a:lnTo>
                    <a:pt x="13583" y="437983"/>
                  </a:lnTo>
                  <a:lnTo>
                    <a:pt x="18222" y="467051"/>
                  </a:lnTo>
                  <a:lnTo>
                    <a:pt x="25296" y="501496"/>
                  </a:lnTo>
                  <a:lnTo>
                    <a:pt x="30836" y="517240"/>
                  </a:lnTo>
                  <a:lnTo>
                    <a:pt x="38590" y="526883"/>
                  </a:lnTo>
                  <a:lnTo>
                    <a:pt x="41293" y="528185"/>
                  </a:lnTo>
                  <a:lnTo>
                    <a:pt x="43094" y="527465"/>
                  </a:lnTo>
                  <a:lnTo>
                    <a:pt x="44296" y="525398"/>
                  </a:lnTo>
                  <a:lnTo>
                    <a:pt x="45986" y="511111"/>
                  </a:lnTo>
                  <a:lnTo>
                    <a:pt x="42695" y="480419"/>
                  </a:lnTo>
                  <a:lnTo>
                    <a:pt x="38833" y="452574"/>
                  </a:lnTo>
                  <a:lnTo>
                    <a:pt x="34472" y="420885"/>
                  </a:lnTo>
                  <a:lnTo>
                    <a:pt x="29887" y="385633"/>
                  </a:lnTo>
                  <a:lnTo>
                    <a:pt x="27553" y="366549"/>
                  </a:lnTo>
                  <a:lnTo>
                    <a:pt x="25203" y="346683"/>
                  </a:lnTo>
                  <a:lnTo>
                    <a:pt x="22844" y="326295"/>
                  </a:lnTo>
                  <a:lnTo>
                    <a:pt x="20476" y="305559"/>
                  </a:lnTo>
                  <a:lnTo>
                    <a:pt x="18104" y="284591"/>
                  </a:lnTo>
                  <a:lnTo>
                    <a:pt x="15729" y="263469"/>
                  </a:lnTo>
                  <a:lnTo>
                    <a:pt x="14939" y="243831"/>
                  </a:lnTo>
                  <a:lnTo>
                    <a:pt x="15207" y="225184"/>
                  </a:lnTo>
                  <a:lnTo>
                    <a:pt x="17621" y="191235"/>
                  </a:lnTo>
                  <a:lnTo>
                    <a:pt x="21339" y="162917"/>
                  </a:lnTo>
                  <a:lnTo>
                    <a:pt x="35480" y="128454"/>
                  </a:lnTo>
                  <a:lnTo>
                    <a:pt x="54751" y="98134"/>
                  </a:lnTo>
                  <a:lnTo>
                    <a:pt x="86920" y="72835"/>
                  </a:lnTo>
                  <a:lnTo>
                    <a:pt x="112993" y="59759"/>
                  </a:lnTo>
                  <a:lnTo>
                    <a:pt x="142837" y="47862"/>
                  </a:lnTo>
                  <a:lnTo>
                    <a:pt x="160797" y="41356"/>
                  </a:lnTo>
                  <a:lnTo>
                    <a:pt x="179914" y="34638"/>
                  </a:lnTo>
                  <a:lnTo>
                    <a:pt x="201390" y="29365"/>
                  </a:lnTo>
                  <a:lnTo>
                    <a:pt x="224439" y="25056"/>
                  </a:lnTo>
                  <a:lnTo>
                    <a:pt x="248535" y="21389"/>
                  </a:lnTo>
                  <a:lnTo>
                    <a:pt x="274919" y="17357"/>
                  </a:lnTo>
                  <a:lnTo>
                    <a:pt x="302827" y="13082"/>
                  </a:lnTo>
                  <a:lnTo>
                    <a:pt x="331750" y="8644"/>
                  </a:lnTo>
                  <a:lnTo>
                    <a:pt x="361352" y="5686"/>
                  </a:lnTo>
                  <a:lnTo>
                    <a:pt x="391405" y="3713"/>
                  </a:lnTo>
                  <a:lnTo>
                    <a:pt x="421759" y="2398"/>
                  </a:lnTo>
                  <a:lnTo>
                    <a:pt x="455489" y="1522"/>
                  </a:lnTo>
                  <a:lnTo>
                    <a:pt x="491469" y="938"/>
                  </a:lnTo>
                  <a:lnTo>
                    <a:pt x="528949" y="548"/>
                  </a:lnTo>
                  <a:lnTo>
                    <a:pt x="567431" y="288"/>
                  </a:lnTo>
                  <a:lnTo>
                    <a:pt x="606578" y="115"/>
                  </a:lnTo>
                  <a:lnTo>
                    <a:pt x="646170" y="0"/>
                  </a:lnTo>
                  <a:lnTo>
                    <a:pt x="686058" y="716"/>
                  </a:lnTo>
                  <a:lnTo>
                    <a:pt x="726145" y="1988"/>
                  </a:lnTo>
                  <a:lnTo>
                    <a:pt x="766363" y="3630"/>
                  </a:lnTo>
                  <a:lnTo>
                    <a:pt x="807462" y="4724"/>
                  </a:lnTo>
                  <a:lnTo>
                    <a:pt x="849149" y="5453"/>
                  </a:lnTo>
                  <a:lnTo>
                    <a:pt x="891228" y="5940"/>
                  </a:lnTo>
                  <a:lnTo>
                    <a:pt x="931980" y="7851"/>
                  </a:lnTo>
                  <a:lnTo>
                    <a:pt x="971849" y="10713"/>
                  </a:lnTo>
                  <a:lnTo>
                    <a:pt x="1011128" y="14209"/>
                  </a:lnTo>
                  <a:lnTo>
                    <a:pt x="1049220" y="18127"/>
                  </a:lnTo>
                  <a:lnTo>
                    <a:pt x="1086521" y="22326"/>
                  </a:lnTo>
                  <a:lnTo>
                    <a:pt x="1123294" y="26713"/>
                  </a:lnTo>
                  <a:lnTo>
                    <a:pt x="1159716" y="31226"/>
                  </a:lnTo>
                  <a:lnTo>
                    <a:pt x="1195904" y="35821"/>
                  </a:lnTo>
                  <a:lnTo>
                    <a:pt x="1231935" y="40472"/>
                  </a:lnTo>
                  <a:lnTo>
                    <a:pt x="1266275" y="45161"/>
                  </a:lnTo>
                  <a:lnTo>
                    <a:pt x="1299487" y="49874"/>
                  </a:lnTo>
                  <a:lnTo>
                    <a:pt x="1331947" y="54603"/>
                  </a:lnTo>
                  <a:lnTo>
                    <a:pt x="1362318" y="59344"/>
                  </a:lnTo>
                  <a:lnTo>
                    <a:pt x="1391297" y="64092"/>
                  </a:lnTo>
                  <a:lnTo>
                    <a:pt x="1419347" y="68845"/>
                  </a:lnTo>
                  <a:lnTo>
                    <a:pt x="1445191" y="72807"/>
                  </a:lnTo>
                  <a:lnTo>
                    <a:pt x="1469564" y="76242"/>
                  </a:lnTo>
                  <a:lnTo>
                    <a:pt x="1492956" y="79326"/>
                  </a:lnTo>
                  <a:lnTo>
                    <a:pt x="1514108" y="82969"/>
                  </a:lnTo>
                  <a:lnTo>
                    <a:pt x="1533765" y="86986"/>
                  </a:lnTo>
                  <a:lnTo>
                    <a:pt x="1552426" y="91251"/>
                  </a:lnTo>
                  <a:lnTo>
                    <a:pt x="1585861" y="98107"/>
                  </a:lnTo>
                  <a:lnTo>
                    <a:pt x="1615008" y="103006"/>
                  </a:lnTo>
                  <a:lnTo>
                    <a:pt x="1647680" y="106557"/>
                  </a:lnTo>
                  <a:lnTo>
                    <a:pt x="1679084" y="112923"/>
                  </a:lnTo>
                  <a:lnTo>
                    <a:pt x="1687132" y="115676"/>
                  </a:lnTo>
                  <a:lnTo>
                    <a:pt x="1696332" y="120888"/>
                  </a:lnTo>
                  <a:lnTo>
                    <a:pt x="1677762" y="122000"/>
                  </a:lnTo>
                  <a:lnTo>
                    <a:pt x="1673051" y="125002"/>
                  </a:lnTo>
                  <a:lnTo>
                    <a:pt x="1671477" y="127708"/>
                  </a:lnTo>
                  <a:lnTo>
                    <a:pt x="1669262" y="139101"/>
                  </a:lnTo>
                  <a:lnTo>
                    <a:pt x="1669205" y="172267"/>
                  </a:lnTo>
                  <a:lnTo>
                    <a:pt x="1678233" y="202117"/>
                  </a:lnTo>
                  <a:lnTo>
                    <a:pt x="1688461" y="231174"/>
                  </a:lnTo>
                  <a:lnTo>
                    <a:pt x="1694739" y="254222"/>
                  </a:lnTo>
                  <a:lnTo>
                    <a:pt x="1702822" y="280340"/>
                  </a:lnTo>
                  <a:lnTo>
                    <a:pt x="1709588" y="307824"/>
                  </a:lnTo>
                  <a:lnTo>
                    <a:pt x="1716035" y="335120"/>
                  </a:lnTo>
                  <a:lnTo>
                    <a:pt x="1724193" y="360480"/>
                  </a:lnTo>
                  <a:lnTo>
                    <a:pt x="1730993" y="387097"/>
                  </a:lnTo>
                  <a:lnTo>
                    <a:pt x="1737454" y="414009"/>
                  </a:lnTo>
                  <a:lnTo>
                    <a:pt x="1745619" y="439199"/>
                  </a:lnTo>
                  <a:lnTo>
                    <a:pt x="1755347" y="471900"/>
                  </a:lnTo>
                  <a:lnTo>
                    <a:pt x="1759465" y="501697"/>
                  </a:lnTo>
                  <a:lnTo>
                    <a:pt x="1756892" y="526842"/>
                  </a:lnTo>
                  <a:lnTo>
                    <a:pt x="1748965" y="539882"/>
                  </a:lnTo>
                  <a:lnTo>
                    <a:pt x="1728267" y="561188"/>
                  </a:lnTo>
                  <a:lnTo>
                    <a:pt x="1706108" y="572075"/>
                  </a:lnTo>
                  <a:lnTo>
                    <a:pt x="1679435" y="580327"/>
                  </a:lnTo>
                  <a:lnTo>
                    <a:pt x="1654480" y="583232"/>
                  </a:lnTo>
                  <a:lnTo>
                    <a:pt x="1624868" y="584523"/>
                  </a:lnTo>
                  <a:lnTo>
                    <a:pt x="1593187" y="585097"/>
                  </a:lnTo>
                  <a:lnTo>
                    <a:pt x="1574578" y="585250"/>
                  </a:lnTo>
                  <a:lnTo>
                    <a:pt x="1554235" y="585352"/>
                  </a:lnTo>
                  <a:lnTo>
                    <a:pt x="1532735" y="585420"/>
                  </a:lnTo>
                  <a:lnTo>
                    <a:pt x="1509671" y="585466"/>
                  </a:lnTo>
                  <a:lnTo>
                    <a:pt x="1485563" y="585496"/>
                  </a:lnTo>
                  <a:lnTo>
                    <a:pt x="1460760" y="585516"/>
                  </a:lnTo>
                  <a:lnTo>
                    <a:pt x="1433113" y="584736"/>
                  </a:lnTo>
                  <a:lnTo>
                    <a:pt x="1403568" y="583421"/>
                  </a:lnTo>
                  <a:lnTo>
                    <a:pt x="1372759" y="581752"/>
                  </a:lnTo>
                  <a:lnTo>
                    <a:pt x="1340314" y="579845"/>
                  </a:lnTo>
                  <a:lnTo>
                    <a:pt x="1306777" y="577780"/>
                  </a:lnTo>
                  <a:lnTo>
                    <a:pt x="1272513" y="575610"/>
                  </a:lnTo>
                  <a:lnTo>
                    <a:pt x="1236177" y="573369"/>
                  </a:lnTo>
                  <a:lnTo>
                    <a:pt x="1198459" y="571081"/>
                  </a:lnTo>
                  <a:lnTo>
                    <a:pt x="1159819" y="568763"/>
                  </a:lnTo>
                  <a:lnTo>
                    <a:pt x="1119773" y="566423"/>
                  </a:lnTo>
                  <a:lnTo>
                    <a:pt x="1078788" y="564070"/>
                  </a:lnTo>
                  <a:lnTo>
                    <a:pt x="1037176" y="561707"/>
                  </a:lnTo>
                  <a:lnTo>
                    <a:pt x="995149" y="558544"/>
                  </a:lnTo>
                  <a:lnTo>
                    <a:pt x="952842" y="554848"/>
                  </a:lnTo>
                  <a:lnTo>
                    <a:pt x="910350" y="550797"/>
                  </a:lnTo>
                  <a:lnTo>
                    <a:pt x="866941" y="548096"/>
                  </a:lnTo>
                  <a:lnTo>
                    <a:pt x="822920" y="546295"/>
                  </a:lnTo>
                  <a:lnTo>
                    <a:pt x="778492" y="545095"/>
                  </a:lnTo>
                  <a:lnTo>
                    <a:pt x="735379" y="544294"/>
                  </a:lnTo>
                  <a:lnTo>
                    <a:pt x="693144" y="543761"/>
                  </a:lnTo>
                  <a:lnTo>
                    <a:pt x="651493" y="543405"/>
                  </a:lnTo>
                  <a:lnTo>
                    <a:pt x="611026" y="543962"/>
                  </a:lnTo>
                  <a:lnTo>
                    <a:pt x="571348" y="545127"/>
                  </a:lnTo>
                  <a:lnTo>
                    <a:pt x="532196" y="546697"/>
                  </a:lnTo>
                  <a:lnTo>
                    <a:pt x="495776" y="548538"/>
                  </a:lnTo>
                  <a:lnTo>
                    <a:pt x="461177" y="550558"/>
                  </a:lnTo>
                  <a:lnTo>
                    <a:pt x="427793" y="552699"/>
                  </a:lnTo>
                  <a:lnTo>
                    <a:pt x="397599" y="554920"/>
                  </a:lnTo>
                  <a:lnTo>
                    <a:pt x="369532" y="557195"/>
                  </a:lnTo>
                  <a:lnTo>
                    <a:pt x="342883" y="559505"/>
                  </a:lnTo>
                  <a:lnTo>
                    <a:pt x="318767" y="562632"/>
                  </a:lnTo>
                  <a:lnTo>
                    <a:pt x="296340" y="566305"/>
                  </a:lnTo>
                  <a:lnTo>
                    <a:pt x="275039" y="570341"/>
                  </a:lnTo>
                  <a:lnTo>
                    <a:pt x="256075" y="573825"/>
                  </a:lnTo>
                  <a:lnTo>
                    <a:pt x="222304" y="579813"/>
                  </a:lnTo>
                  <a:lnTo>
                    <a:pt x="187894" y="587647"/>
                  </a:lnTo>
                  <a:lnTo>
                    <a:pt x="163018" y="596611"/>
                  </a:lnTo>
                  <a:lnTo>
                    <a:pt x="161551" y="597689"/>
                  </a:lnTo>
                  <a:lnTo>
                    <a:pt x="161367" y="598407"/>
                  </a:lnTo>
                  <a:lnTo>
                    <a:pt x="162037" y="598886"/>
                  </a:lnTo>
                  <a:lnTo>
                    <a:pt x="164899" y="599418"/>
                  </a:lnTo>
                  <a:lnTo>
                    <a:pt x="197686" y="589863"/>
                  </a:lnTo>
                  <a:lnTo>
                    <a:pt x="211004" y="5855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5600"/>
            <p:cNvSpPr/>
            <p:nvPr/>
          </p:nvSpPr>
          <p:spPr bwMode="auto">
            <a:xfrm>
              <a:off x="5815013" y="4364831"/>
              <a:ext cx="341012" cy="275276"/>
            </a:xfrm>
            <a:custGeom>
              <a:avLst/>
              <a:gdLst/>
              <a:ahLst/>
              <a:cxnLst/>
              <a:rect l="0" t="0" r="0" b="0"/>
              <a:pathLst>
                <a:path w="341012" h="275276">
                  <a:moveTo>
                    <a:pt x="0" y="0"/>
                  </a:moveTo>
                  <a:lnTo>
                    <a:pt x="30528" y="0"/>
                  </a:lnTo>
                  <a:lnTo>
                    <a:pt x="64826" y="0"/>
                  </a:lnTo>
                  <a:lnTo>
                    <a:pt x="89136" y="0"/>
                  </a:lnTo>
                  <a:lnTo>
                    <a:pt x="117933" y="4234"/>
                  </a:lnTo>
                  <a:lnTo>
                    <a:pt x="150045" y="10613"/>
                  </a:lnTo>
                  <a:lnTo>
                    <a:pt x="185485" y="16094"/>
                  </a:lnTo>
                  <a:lnTo>
                    <a:pt x="220285" y="21176"/>
                  </a:lnTo>
                  <a:lnTo>
                    <a:pt x="253479" y="26874"/>
                  </a:lnTo>
                  <a:lnTo>
                    <a:pt x="284107" y="34699"/>
                  </a:lnTo>
                  <a:lnTo>
                    <a:pt x="309361" y="43467"/>
                  </a:lnTo>
                  <a:lnTo>
                    <a:pt x="320540" y="48028"/>
                  </a:lnTo>
                  <a:lnTo>
                    <a:pt x="335079" y="61563"/>
                  </a:lnTo>
                  <a:lnTo>
                    <a:pt x="340067" y="69617"/>
                  </a:lnTo>
                  <a:lnTo>
                    <a:pt x="341011" y="78955"/>
                  </a:lnTo>
                  <a:lnTo>
                    <a:pt x="335710" y="99914"/>
                  </a:lnTo>
                  <a:lnTo>
                    <a:pt x="311753" y="134027"/>
                  </a:lnTo>
                  <a:lnTo>
                    <a:pt x="286459" y="159580"/>
                  </a:lnTo>
                  <a:lnTo>
                    <a:pt x="256696" y="186018"/>
                  </a:lnTo>
                  <a:lnTo>
                    <a:pt x="224947" y="210998"/>
                  </a:lnTo>
                  <a:lnTo>
                    <a:pt x="194433" y="233212"/>
                  </a:lnTo>
                  <a:lnTo>
                    <a:pt x="166583" y="252081"/>
                  </a:lnTo>
                  <a:lnTo>
                    <a:pt x="131300" y="272897"/>
                  </a:lnTo>
                  <a:lnTo>
                    <a:pt x="127411" y="275275"/>
                  </a:lnTo>
                  <a:lnTo>
                    <a:pt x="135735" y="270564"/>
                  </a:lnTo>
                  <a:lnTo>
                    <a:pt x="170422" y="244209"/>
                  </a:lnTo>
                  <a:lnTo>
                    <a:pt x="207168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3" name="SMARTInkShape-5601"/>
            <p:cNvSpPr/>
            <p:nvPr/>
          </p:nvSpPr>
          <p:spPr bwMode="auto">
            <a:xfrm>
              <a:off x="5673313" y="4450556"/>
              <a:ext cx="374980" cy="14288"/>
            </a:xfrm>
            <a:custGeom>
              <a:avLst/>
              <a:gdLst/>
              <a:ahLst/>
              <a:cxnLst/>
              <a:rect l="0" t="0" r="0" b="0"/>
              <a:pathLst>
                <a:path w="374980" h="14288">
                  <a:moveTo>
                    <a:pt x="27400" y="0"/>
                  </a:moveTo>
                  <a:lnTo>
                    <a:pt x="21249" y="0"/>
                  </a:lnTo>
                  <a:lnTo>
                    <a:pt x="6557" y="6482"/>
                  </a:lnTo>
                  <a:lnTo>
                    <a:pt x="0" y="7057"/>
                  </a:lnTo>
                  <a:lnTo>
                    <a:pt x="29582" y="7141"/>
                  </a:lnTo>
                  <a:lnTo>
                    <a:pt x="53769" y="7936"/>
                  </a:lnTo>
                  <a:lnTo>
                    <a:pt x="83040" y="10936"/>
                  </a:lnTo>
                  <a:lnTo>
                    <a:pt x="116687" y="12798"/>
                  </a:lnTo>
                  <a:lnTo>
                    <a:pt x="152014" y="13626"/>
                  </a:lnTo>
                  <a:lnTo>
                    <a:pt x="186236" y="13994"/>
                  </a:lnTo>
                  <a:lnTo>
                    <a:pt x="203934" y="14092"/>
                  </a:lnTo>
                  <a:lnTo>
                    <a:pt x="222083" y="14157"/>
                  </a:lnTo>
                  <a:lnTo>
                    <a:pt x="257594" y="14230"/>
                  </a:lnTo>
                  <a:lnTo>
                    <a:pt x="289252" y="14262"/>
                  </a:lnTo>
                  <a:lnTo>
                    <a:pt x="314964" y="14276"/>
                  </a:lnTo>
                  <a:lnTo>
                    <a:pt x="345172" y="14284"/>
                  </a:lnTo>
                  <a:lnTo>
                    <a:pt x="369129" y="14287"/>
                  </a:lnTo>
                  <a:lnTo>
                    <a:pt x="371900" y="13494"/>
                  </a:lnTo>
                  <a:lnTo>
                    <a:pt x="373747" y="12171"/>
                  </a:lnTo>
                  <a:lnTo>
                    <a:pt x="374979" y="10495"/>
                  </a:lnTo>
                  <a:lnTo>
                    <a:pt x="374213" y="8584"/>
                  </a:lnTo>
                  <a:lnTo>
                    <a:pt x="363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4" name="SMARTInkShape-5602"/>
            <p:cNvSpPr/>
            <p:nvPr/>
          </p:nvSpPr>
          <p:spPr bwMode="auto">
            <a:xfrm>
              <a:off x="5323599" y="4404423"/>
              <a:ext cx="300339" cy="361040"/>
            </a:xfrm>
            <a:custGeom>
              <a:avLst/>
              <a:gdLst/>
              <a:ahLst/>
              <a:cxnLst/>
              <a:rect l="0" t="0" r="0" b="0"/>
              <a:pathLst>
                <a:path w="300339" h="361040">
                  <a:moveTo>
                    <a:pt x="69932" y="46133"/>
                  </a:moveTo>
                  <a:lnTo>
                    <a:pt x="69932" y="39284"/>
                  </a:lnTo>
                  <a:lnTo>
                    <a:pt x="73724" y="39077"/>
                  </a:lnTo>
                  <a:lnTo>
                    <a:pt x="74842" y="39841"/>
                  </a:lnTo>
                  <a:lnTo>
                    <a:pt x="75587" y="41145"/>
                  </a:lnTo>
                  <a:lnTo>
                    <a:pt x="76414" y="45504"/>
                  </a:lnTo>
                  <a:lnTo>
                    <a:pt x="76086" y="57676"/>
                  </a:lnTo>
                  <a:lnTo>
                    <a:pt x="70900" y="93368"/>
                  </a:lnTo>
                  <a:lnTo>
                    <a:pt x="70219" y="124334"/>
                  </a:lnTo>
                  <a:lnTo>
                    <a:pt x="67943" y="149152"/>
                  </a:lnTo>
                  <a:lnTo>
                    <a:pt x="65079" y="176057"/>
                  </a:lnTo>
                  <a:lnTo>
                    <a:pt x="63806" y="203890"/>
                  </a:lnTo>
                  <a:lnTo>
                    <a:pt x="63241" y="232135"/>
                  </a:lnTo>
                  <a:lnTo>
                    <a:pt x="63783" y="259769"/>
                  </a:lnTo>
                  <a:lnTo>
                    <a:pt x="66670" y="285280"/>
                  </a:lnTo>
                  <a:lnTo>
                    <a:pt x="68482" y="309848"/>
                  </a:lnTo>
                  <a:lnTo>
                    <a:pt x="69503" y="339642"/>
                  </a:lnTo>
                  <a:lnTo>
                    <a:pt x="69847" y="360139"/>
                  </a:lnTo>
                  <a:lnTo>
                    <a:pt x="69082" y="361039"/>
                  </a:lnTo>
                  <a:lnTo>
                    <a:pt x="67778" y="360052"/>
                  </a:lnTo>
                  <a:lnTo>
                    <a:pt x="64212" y="353928"/>
                  </a:lnTo>
                  <a:lnTo>
                    <a:pt x="55456" y="326360"/>
                  </a:lnTo>
                  <a:lnTo>
                    <a:pt x="50004" y="304028"/>
                  </a:lnTo>
                  <a:lnTo>
                    <a:pt x="42290" y="275583"/>
                  </a:lnTo>
                  <a:lnTo>
                    <a:pt x="35686" y="242302"/>
                  </a:lnTo>
                  <a:lnTo>
                    <a:pt x="32814" y="224537"/>
                  </a:lnTo>
                  <a:lnTo>
                    <a:pt x="29312" y="205551"/>
                  </a:lnTo>
                  <a:lnTo>
                    <a:pt x="25390" y="185749"/>
                  </a:lnTo>
                  <a:lnTo>
                    <a:pt x="21187" y="165404"/>
                  </a:lnTo>
                  <a:lnTo>
                    <a:pt x="17592" y="146285"/>
                  </a:lnTo>
                  <a:lnTo>
                    <a:pt x="14402" y="127982"/>
                  </a:lnTo>
                  <a:lnTo>
                    <a:pt x="8739" y="94417"/>
                  </a:lnTo>
                  <a:lnTo>
                    <a:pt x="3577" y="66270"/>
                  </a:lnTo>
                  <a:lnTo>
                    <a:pt x="0" y="31903"/>
                  </a:lnTo>
                  <a:lnTo>
                    <a:pt x="1880" y="23152"/>
                  </a:lnTo>
                  <a:lnTo>
                    <a:pt x="10318" y="9197"/>
                  </a:lnTo>
                  <a:lnTo>
                    <a:pt x="16696" y="4840"/>
                  </a:lnTo>
                  <a:lnTo>
                    <a:pt x="32249" y="0"/>
                  </a:lnTo>
                  <a:lnTo>
                    <a:pt x="66439" y="1067"/>
                  </a:lnTo>
                  <a:lnTo>
                    <a:pt x="95103" y="4408"/>
                  </a:lnTo>
                  <a:lnTo>
                    <a:pt x="127157" y="10126"/>
                  </a:lnTo>
                  <a:lnTo>
                    <a:pt x="162570" y="20605"/>
                  </a:lnTo>
                  <a:lnTo>
                    <a:pt x="197359" y="33200"/>
                  </a:lnTo>
                  <a:lnTo>
                    <a:pt x="229754" y="46735"/>
                  </a:lnTo>
                  <a:lnTo>
                    <a:pt x="257380" y="60688"/>
                  </a:lnTo>
                  <a:lnTo>
                    <a:pt x="287662" y="85723"/>
                  </a:lnTo>
                  <a:lnTo>
                    <a:pt x="297670" y="101829"/>
                  </a:lnTo>
                  <a:lnTo>
                    <a:pt x="300338" y="109458"/>
                  </a:lnTo>
                  <a:lnTo>
                    <a:pt x="299736" y="116925"/>
                  </a:lnTo>
                  <a:lnTo>
                    <a:pt x="292717" y="131571"/>
                  </a:lnTo>
                  <a:lnTo>
                    <a:pt x="277427" y="143901"/>
                  </a:lnTo>
                  <a:lnTo>
                    <a:pt x="246506" y="159768"/>
                  </a:lnTo>
                  <a:lnTo>
                    <a:pt x="212209" y="172407"/>
                  </a:lnTo>
                  <a:lnTo>
                    <a:pt x="181145" y="181179"/>
                  </a:lnTo>
                  <a:lnTo>
                    <a:pt x="166191" y="184735"/>
                  </a:lnTo>
                  <a:lnTo>
                    <a:pt x="150998" y="182399"/>
                  </a:lnTo>
                  <a:lnTo>
                    <a:pt x="160627" y="178231"/>
                  </a:lnTo>
                  <a:lnTo>
                    <a:pt x="192652" y="170505"/>
                  </a:lnTo>
                  <a:lnTo>
                    <a:pt x="205664" y="1675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5" name="SMARTInkShape-5603"/>
            <p:cNvSpPr/>
            <p:nvPr/>
          </p:nvSpPr>
          <p:spPr bwMode="auto">
            <a:xfrm>
              <a:off x="5086350" y="4381920"/>
              <a:ext cx="214314" cy="233329"/>
            </a:xfrm>
            <a:custGeom>
              <a:avLst/>
              <a:gdLst/>
              <a:ahLst/>
              <a:cxnLst/>
              <a:rect l="0" t="0" r="0" b="0"/>
              <a:pathLst>
                <a:path w="214314" h="233329">
                  <a:moveTo>
                    <a:pt x="0" y="11486"/>
                  </a:moveTo>
                  <a:lnTo>
                    <a:pt x="0" y="18336"/>
                  </a:lnTo>
                  <a:lnTo>
                    <a:pt x="0" y="14750"/>
                  </a:lnTo>
                  <a:lnTo>
                    <a:pt x="794" y="14456"/>
                  </a:lnTo>
                  <a:lnTo>
                    <a:pt x="7771" y="17570"/>
                  </a:lnTo>
                  <a:lnTo>
                    <a:pt x="9943" y="17924"/>
                  </a:lnTo>
                  <a:lnTo>
                    <a:pt x="14473" y="22550"/>
                  </a:lnTo>
                  <a:lnTo>
                    <a:pt x="16793" y="26006"/>
                  </a:lnTo>
                  <a:lnTo>
                    <a:pt x="20057" y="42246"/>
                  </a:lnTo>
                  <a:lnTo>
                    <a:pt x="20366" y="75565"/>
                  </a:lnTo>
                  <a:lnTo>
                    <a:pt x="16442" y="108877"/>
                  </a:lnTo>
                  <a:lnTo>
                    <a:pt x="15245" y="134940"/>
                  </a:lnTo>
                  <a:lnTo>
                    <a:pt x="10778" y="168803"/>
                  </a:lnTo>
                  <a:lnTo>
                    <a:pt x="2952" y="202193"/>
                  </a:lnTo>
                  <a:lnTo>
                    <a:pt x="389" y="222377"/>
                  </a:lnTo>
                  <a:lnTo>
                    <a:pt x="1053" y="221930"/>
                  </a:lnTo>
                  <a:lnTo>
                    <a:pt x="3908" y="217200"/>
                  </a:lnTo>
                  <a:lnTo>
                    <a:pt x="11414" y="189028"/>
                  </a:lnTo>
                  <a:lnTo>
                    <a:pt x="14230" y="157401"/>
                  </a:lnTo>
                  <a:lnTo>
                    <a:pt x="19738" y="123688"/>
                  </a:lnTo>
                  <a:lnTo>
                    <a:pt x="27191" y="92444"/>
                  </a:lnTo>
                  <a:lnTo>
                    <a:pt x="38308" y="59992"/>
                  </a:lnTo>
                  <a:lnTo>
                    <a:pt x="49577" y="29005"/>
                  </a:lnTo>
                  <a:lnTo>
                    <a:pt x="59446" y="7362"/>
                  </a:lnTo>
                  <a:lnTo>
                    <a:pt x="62650" y="3974"/>
                  </a:lnTo>
                  <a:lnTo>
                    <a:pt x="70442" y="210"/>
                  </a:lnTo>
                  <a:lnTo>
                    <a:pt x="73949" y="0"/>
                  </a:lnTo>
                  <a:lnTo>
                    <a:pt x="95394" y="7406"/>
                  </a:lnTo>
                  <a:lnTo>
                    <a:pt x="104046" y="13906"/>
                  </a:lnTo>
                  <a:lnTo>
                    <a:pt x="139737" y="44965"/>
                  </a:lnTo>
                  <a:lnTo>
                    <a:pt x="158600" y="64695"/>
                  </a:lnTo>
                  <a:lnTo>
                    <a:pt x="170793" y="92817"/>
                  </a:lnTo>
                  <a:lnTo>
                    <a:pt x="176282" y="119457"/>
                  </a:lnTo>
                  <a:lnTo>
                    <a:pt x="175792" y="149575"/>
                  </a:lnTo>
                  <a:lnTo>
                    <a:pt x="172737" y="181518"/>
                  </a:lnTo>
                  <a:lnTo>
                    <a:pt x="169714" y="206858"/>
                  </a:lnTo>
                  <a:lnTo>
                    <a:pt x="165375" y="229642"/>
                  </a:lnTo>
                  <a:lnTo>
                    <a:pt x="165812" y="232330"/>
                  </a:lnTo>
                  <a:lnTo>
                    <a:pt x="166898" y="233328"/>
                  </a:lnTo>
                  <a:lnTo>
                    <a:pt x="168415" y="233199"/>
                  </a:lnTo>
                  <a:lnTo>
                    <a:pt x="169427" y="231526"/>
                  </a:lnTo>
                  <a:lnTo>
                    <a:pt x="182679" y="197181"/>
                  </a:lnTo>
                  <a:lnTo>
                    <a:pt x="195767" y="169518"/>
                  </a:lnTo>
                  <a:lnTo>
                    <a:pt x="214313" y="1257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67" name="SMARTInkShape-5604"/>
          <p:cNvSpPr/>
          <p:nvPr/>
        </p:nvSpPr>
        <p:spPr bwMode="auto">
          <a:xfrm>
            <a:off x="1199806" y="5336791"/>
            <a:ext cx="1798585" cy="602156"/>
          </a:xfrm>
          <a:custGeom>
            <a:avLst/>
            <a:gdLst/>
            <a:ahLst/>
            <a:cxnLst/>
            <a:rect l="0" t="0" r="0" b="0"/>
            <a:pathLst>
              <a:path w="1798585" h="602156">
                <a:moveTo>
                  <a:pt x="1543394" y="185328"/>
                </a:moveTo>
                <a:lnTo>
                  <a:pt x="1549545" y="185328"/>
                </a:lnTo>
                <a:lnTo>
                  <a:pt x="1549876" y="184534"/>
                </a:lnTo>
                <a:lnTo>
                  <a:pt x="1550451" y="175385"/>
                </a:lnTo>
                <a:lnTo>
                  <a:pt x="1548382" y="170855"/>
                </a:lnTo>
                <a:lnTo>
                  <a:pt x="1533743" y="154361"/>
                </a:lnTo>
                <a:lnTo>
                  <a:pt x="1509627" y="140083"/>
                </a:lnTo>
                <a:lnTo>
                  <a:pt x="1475106" y="130690"/>
                </a:lnTo>
                <a:lnTo>
                  <a:pt x="1444239" y="126558"/>
                </a:lnTo>
                <a:lnTo>
                  <a:pt x="1411183" y="118333"/>
                </a:lnTo>
                <a:lnTo>
                  <a:pt x="1379690" y="107622"/>
                </a:lnTo>
                <a:lnTo>
                  <a:pt x="1345223" y="98187"/>
                </a:lnTo>
                <a:lnTo>
                  <a:pt x="1309875" y="86571"/>
                </a:lnTo>
                <a:lnTo>
                  <a:pt x="1284033" y="77672"/>
                </a:lnTo>
                <a:lnTo>
                  <a:pt x="1257466" y="69218"/>
                </a:lnTo>
                <a:lnTo>
                  <a:pt x="1232430" y="62815"/>
                </a:lnTo>
                <a:lnTo>
                  <a:pt x="1205956" y="55207"/>
                </a:lnTo>
                <a:lnTo>
                  <a:pt x="1177522" y="47328"/>
                </a:lnTo>
                <a:lnTo>
                  <a:pt x="1146363" y="41180"/>
                </a:lnTo>
                <a:lnTo>
                  <a:pt x="1113994" y="35801"/>
                </a:lnTo>
                <a:lnTo>
                  <a:pt x="1081087" y="31559"/>
                </a:lnTo>
                <a:lnTo>
                  <a:pt x="1047941" y="29674"/>
                </a:lnTo>
                <a:lnTo>
                  <a:pt x="1029736" y="28377"/>
                </a:lnTo>
                <a:lnTo>
                  <a:pt x="1010455" y="26719"/>
                </a:lnTo>
                <a:lnTo>
                  <a:pt x="990458" y="24820"/>
                </a:lnTo>
                <a:lnTo>
                  <a:pt x="970776" y="23554"/>
                </a:lnTo>
                <a:lnTo>
                  <a:pt x="951305" y="22710"/>
                </a:lnTo>
                <a:lnTo>
                  <a:pt x="931974" y="22147"/>
                </a:lnTo>
                <a:lnTo>
                  <a:pt x="911943" y="20978"/>
                </a:lnTo>
                <a:lnTo>
                  <a:pt x="891446" y="19405"/>
                </a:lnTo>
                <a:lnTo>
                  <a:pt x="870637" y="17562"/>
                </a:lnTo>
                <a:lnTo>
                  <a:pt x="849620" y="15540"/>
                </a:lnTo>
                <a:lnTo>
                  <a:pt x="828466" y="13399"/>
                </a:lnTo>
                <a:lnTo>
                  <a:pt x="807219" y="11177"/>
                </a:lnTo>
                <a:lnTo>
                  <a:pt x="785911" y="8902"/>
                </a:lnTo>
                <a:lnTo>
                  <a:pt x="764561" y="6592"/>
                </a:lnTo>
                <a:lnTo>
                  <a:pt x="743185" y="4258"/>
                </a:lnTo>
                <a:lnTo>
                  <a:pt x="721790" y="2702"/>
                </a:lnTo>
                <a:lnTo>
                  <a:pt x="700383" y="1665"/>
                </a:lnTo>
                <a:lnTo>
                  <a:pt x="678968" y="973"/>
                </a:lnTo>
                <a:lnTo>
                  <a:pt x="656754" y="512"/>
                </a:lnTo>
                <a:lnTo>
                  <a:pt x="634007" y="205"/>
                </a:lnTo>
                <a:lnTo>
                  <a:pt x="610905" y="0"/>
                </a:lnTo>
                <a:lnTo>
                  <a:pt x="587566" y="657"/>
                </a:lnTo>
                <a:lnTo>
                  <a:pt x="564069" y="1889"/>
                </a:lnTo>
                <a:lnTo>
                  <a:pt x="540467" y="3504"/>
                </a:lnTo>
                <a:lnTo>
                  <a:pt x="517588" y="5374"/>
                </a:lnTo>
                <a:lnTo>
                  <a:pt x="495192" y="7415"/>
                </a:lnTo>
                <a:lnTo>
                  <a:pt x="473118" y="9569"/>
                </a:lnTo>
                <a:lnTo>
                  <a:pt x="450464" y="12593"/>
                </a:lnTo>
                <a:lnTo>
                  <a:pt x="427424" y="16196"/>
                </a:lnTo>
                <a:lnTo>
                  <a:pt x="404127" y="20186"/>
                </a:lnTo>
                <a:lnTo>
                  <a:pt x="381451" y="25227"/>
                </a:lnTo>
                <a:lnTo>
                  <a:pt x="359190" y="30969"/>
                </a:lnTo>
                <a:lnTo>
                  <a:pt x="337206" y="37178"/>
                </a:lnTo>
                <a:lnTo>
                  <a:pt x="316200" y="43698"/>
                </a:lnTo>
                <a:lnTo>
                  <a:pt x="295846" y="50427"/>
                </a:lnTo>
                <a:lnTo>
                  <a:pt x="275927" y="57294"/>
                </a:lnTo>
                <a:lnTo>
                  <a:pt x="256297" y="65047"/>
                </a:lnTo>
                <a:lnTo>
                  <a:pt x="236861" y="73390"/>
                </a:lnTo>
                <a:lnTo>
                  <a:pt x="217553" y="82128"/>
                </a:lnTo>
                <a:lnTo>
                  <a:pt x="199125" y="91128"/>
                </a:lnTo>
                <a:lnTo>
                  <a:pt x="163833" y="109594"/>
                </a:lnTo>
                <a:lnTo>
                  <a:pt x="131743" y="128385"/>
                </a:lnTo>
                <a:lnTo>
                  <a:pt x="102400" y="146526"/>
                </a:lnTo>
                <a:lnTo>
                  <a:pt x="76129" y="162526"/>
                </a:lnTo>
                <a:lnTo>
                  <a:pt x="42819" y="188714"/>
                </a:lnTo>
                <a:lnTo>
                  <a:pt x="20426" y="216582"/>
                </a:lnTo>
                <a:lnTo>
                  <a:pt x="3737" y="244947"/>
                </a:lnTo>
                <a:lnTo>
                  <a:pt x="0" y="266065"/>
                </a:lnTo>
                <a:lnTo>
                  <a:pt x="4475" y="300266"/>
                </a:lnTo>
                <a:lnTo>
                  <a:pt x="13293" y="323724"/>
                </a:lnTo>
                <a:lnTo>
                  <a:pt x="27795" y="347379"/>
                </a:lnTo>
                <a:lnTo>
                  <a:pt x="49057" y="373238"/>
                </a:lnTo>
                <a:lnTo>
                  <a:pt x="75969" y="401399"/>
                </a:lnTo>
                <a:lnTo>
                  <a:pt x="109097" y="432437"/>
                </a:lnTo>
                <a:lnTo>
                  <a:pt x="127615" y="446905"/>
                </a:lnTo>
                <a:lnTo>
                  <a:pt x="147104" y="460519"/>
                </a:lnTo>
                <a:lnTo>
                  <a:pt x="167240" y="473564"/>
                </a:lnTo>
                <a:lnTo>
                  <a:pt x="189396" y="487022"/>
                </a:lnTo>
                <a:lnTo>
                  <a:pt x="212897" y="500757"/>
                </a:lnTo>
                <a:lnTo>
                  <a:pt x="237296" y="514677"/>
                </a:lnTo>
                <a:lnTo>
                  <a:pt x="263881" y="527131"/>
                </a:lnTo>
                <a:lnTo>
                  <a:pt x="291923" y="538609"/>
                </a:lnTo>
                <a:lnTo>
                  <a:pt x="320936" y="549437"/>
                </a:lnTo>
                <a:lnTo>
                  <a:pt x="351391" y="559036"/>
                </a:lnTo>
                <a:lnTo>
                  <a:pt x="382806" y="567817"/>
                </a:lnTo>
                <a:lnTo>
                  <a:pt x="414863" y="576052"/>
                </a:lnTo>
                <a:lnTo>
                  <a:pt x="448140" y="582335"/>
                </a:lnTo>
                <a:lnTo>
                  <a:pt x="482231" y="587318"/>
                </a:lnTo>
                <a:lnTo>
                  <a:pt x="516864" y="591434"/>
                </a:lnTo>
                <a:lnTo>
                  <a:pt x="553447" y="594971"/>
                </a:lnTo>
                <a:lnTo>
                  <a:pt x="591329" y="598123"/>
                </a:lnTo>
                <a:lnTo>
                  <a:pt x="630078" y="601019"/>
                </a:lnTo>
                <a:lnTo>
                  <a:pt x="670198" y="602155"/>
                </a:lnTo>
                <a:lnTo>
                  <a:pt x="711232" y="602119"/>
                </a:lnTo>
                <a:lnTo>
                  <a:pt x="752876" y="601301"/>
                </a:lnTo>
                <a:lnTo>
                  <a:pt x="794925" y="599962"/>
                </a:lnTo>
                <a:lnTo>
                  <a:pt x="837246" y="598276"/>
                </a:lnTo>
                <a:lnTo>
                  <a:pt x="879748" y="596358"/>
                </a:lnTo>
                <a:lnTo>
                  <a:pt x="922369" y="594285"/>
                </a:lnTo>
                <a:lnTo>
                  <a:pt x="965071" y="592110"/>
                </a:lnTo>
                <a:lnTo>
                  <a:pt x="1007827" y="589866"/>
                </a:lnTo>
                <a:lnTo>
                  <a:pt x="1051412" y="585989"/>
                </a:lnTo>
                <a:lnTo>
                  <a:pt x="1095550" y="581023"/>
                </a:lnTo>
                <a:lnTo>
                  <a:pt x="1140056" y="575331"/>
                </a:lnTo>
                <a:lnTo>
                  <a:pt x="1184015" y="568361"/>
                </a:lnTo>
                <a:lnTo>
                  <a:pt x="1227608" y="560539"/>
                </a:lnTo>
                <a:lnTo>
                  <a:pt x="1270957" y="552150"/>
                </a:lnTo>
                <a:lnTo>
                  <a:pt x="1313351" y="541795"/>
                </a:lnTo>
                <a:lnTo>
                  <a:pt x="1355107" y="530129"/>
                </a:lnTo>
                <a:lnTo>
                  <a:pt x="1396438" y="517589"/>
                </a:lnTo>
                <a:lnTo>
                  <a:pt x="1435898" y="504466"/>
                </a:lnTo>
                <a:lnTo>
                  <a:pt x="1474111" y="490956"/>
                </a:lnTo>
                <a:lnTo>
                  <a:pt x="1511493" y="477186"/>
                </a:lnTo>
                <a:lnTo>
                  <a:pt x="1546733" y="461656"/>
                </a:lnTo>
                <a:lnTo>
                  <a:pt x="1580545" y="444953"/>
                </a:lnTo>
                <a:lnTo>
                  <a:pt x="1613405" y="427468"/>
                </a:lnTo>
                <a:lnTo>
                  <a:pt x="1642456" y="408667"/>
                </a:lnTo>
                <a:lnTo>
                  <a:pt x="1668966" y="388989"/>
                </a:lnTo>
                <a:lnTo>
                  <a:pt x="1693784" y="368727"/>
                </a:lnTo>
                <a:lnTo>
                  <a:pt x="1715885" y="348075"/>
                </a:lnTo>
                <a:lnTo>
                  <a:pt x="1736176" y="327164"/>
                </a:lnTo>
                <a:lnTo>
                  <a:pt x="1755259" y="306079"/>
                </a:lnTo>
                <a:lnTo>
                  <a:pt x="1769569" y="284085"/>
                </a:lnTo>
                <a:lnTo>
                  <a:pt x="1780696" y="261484"/>
                </a:lnTo>
                <a:lnTo>
                  <a:pt x="1789701" y="238480"/>
                </a:lnTo>
                <a:lnTo>
                  <a:pt x="1794912" y="216794"/>
                </a:lnTo>
                <a:lnTo>
                  <a:pt x="1797591" y="195986"/>
                </a:lnTo>
                <a:lnTo>
                  <a:pt x="1798584" y="175765"/>
                </a:lnTo>
                <a:lnTo>
                  <a:pt x="1795277" y="155933"/>
                </a:lnTo>
                <a:lnTo>
                  <a:pt x="1789103" y="136363"/>
                </a:lnTo>
                <a:lnTo>
                  <a:pt x="1781019" y="116966"/>
                </a:lnTo>
                <a:lnTo>
                  <a:pt x="1755103" y="84830"/>
                </a:lnTo>
                <a:lnTo>
                  <a:pt x="1739302" y="70705"/>
                </a:lnTo>
                <a:lnTo>
                  <a:pt x="1719243" y="58906"/>
                </a:lnTo>
                <a:lnTo>
                  <a:pt x="1696346" y="48659"/>
                </a:lnTo>
                <a:lnTo>
                  <a:pt x="1671555" y="39447"/>
                </a:lnTo>
                <a:lnTo>
                  <a:pt x="1643122" y="33305"/>
                </a:lnTo>
                <a:lnTo>
                  <a:pt x="1612261" y="29211"/>
                </a:lnTo>
                <a:lnTo>
                  <a:pt x="1579780" y="26481"/>
                </a:lnTo>
                <a:lnTo>
                  <a:pt x="1545426" y="25455"/>
                </a:lnTo>
                <a:lnTo>
                  <a:pt x="1509824" y="25565"/>
                </a:lnTo>
                <a:lnTo>
                  <a:pt x="1473389" y="26432"/>
                </a:lnTo>
                <a:lnTo>
                  <a:pt x="1434811" y="29391"/>
                </a:lnTo>
                <a:lnTo>
                  <a:pt x="1394806" y="33745"/>
                </a:lnTo>
                <a:lnTo>
                  <a:pt x="1353847" y="39029"/>
                </a:lnTo>
                <a:lnTo>
                  <a:pt x="1313048" y="45726"/>
                </a:lnTo>
                <a:lnTo>
                  <a:pt x="1272355" y="53367"/>
                </a:lnTo>
                <a:lnTo>
                  <a:pt x="1231733" y="61635"/>
                </a:lnTo>
                <a:lnTo>
                  <a:pt x="1193539" y="69529"/>
                </a:lnTo>
                <a:lnTo>
                  <a:pt x="1156963" y="77172"/>
                </a:lnTo>
                <a:lnTo>
                  <a:pt x="1121467" y="84649"/>
                </a:lnTo>
                <a:lnTo>
                  <a:pt x="1089072" y="92809"/>
                </a:lnTo>
                <a:lnTo>
                  <a:pt x="1058744" y="101423"/>
                </a:lnTo>
                <a:lnTo>
                  <a:pt x="1029794" y="110342"/>
                </a:lnTo>
                <a:lnTo>
                  <a:pt x="1004144" y="117875"/>
                </a:lnTo>
                <a:lnTo>
                  <a:pt x="980694" y="124484"/>
                </a:lnTo>
                <a:lnTo>
                  <a:pt x="958711" y="130478"/>
                </a:lnTo>
                <a:lnTo>
                  <a:pt x="930051" y="139255"/>
                </a:lnTo>
                <a:lnTo>
                  <a:pt x="914404" y="144213"/>
                </a:lnTo>
                <a:lnTo>
                  <a:pt x="911342" y="144424"/>
                </a:lnTo>
                <a:lnTo>
                  <a:pt x="907600" y="14246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8" name="SMARTInkShape-5605"/>
          <p:cNvSpPr/>
          <p:nvPr/>
        </p:nvSpPr>
        <p:spPr bwMode="auto">
          <a:xfrm>
            <a:off x="6929975" y="4450688"/>
            <a:ext cx="139360" cy="137788"/>
          </a:xfrm>
          <a:custGeom>
            <a:avLst/>
            <a:gdLst/>
            <a:ahLst/>
            <a:cxnLst/>
            <a:rect l="0" t="0" r="0" b="0"/>
            <a:pathLst>
              <a:path w="139360" h="137788">
                <a:moveTo>
                  <a:pt x="70900" y="49875"/>
                </a:moveTo>
                <a:lnTo>
                  <a:pt x="70900" y="39932"/>
                </a:lnTo>
                <a:lnTo>
                  <a:pt x="68783" y="35401"/>
                </a:lnTo>
                <a:lnTo>
                  <a:pt x="67107" y="33082"/>
                </a:lnTo>
                <a:lnTo>
                  <a:pt x="64749" y="22233"/>
                </a:lnTo>
                <a:lnTo>
                  <a:pt x="63782" y="1365"/>
                </a:lnTo>
                <a:lnTo>
                  <a:pt x="62980" y="867"/>
                </a:lnTo>
                <a:lnTo>
                  <a:pt x="53815" y="0"/>
                </a:lnTo>
                <a:lnTo>
                  <a:pt x="47167" y="4160"/>
                </a:lnTo>
                <a:lnTo>
                  <a:pt x="29965" y="19766"/>
                </a:lnTo>
                <a:lnTo>
                  <a:pt x="12073" y="48748"/>
                </a:lnTo>
                <a:lnTo>
                  <a:pt x="3551" y="71766"/>
                </a:lnTo>
                <a:lnTo>
                  <a:pt x="270" y="103352"/>
                </a:lnTo>
                <a:lnTo>
                  <a:pt x="0" y="109339"/>
                </a:lnTo>
                <a:lnTo>
                  <a:pt x="3935" y="120224"/>
                </a:lnTo>
                <a:lnTo>
                  <a:pt x="7207" y="125349"/>
                </a:lnTo>
                <a:lnTo>
                  <a:pt x="17192" y="133161"/>
                </a:lnTo>
                <a:lnTo>
                  <a:pt x="23188" y="136354"/>
                </a:lnTo>
                <a:lnTo>
                  <a:pt x="38317" y="137787"/>
                </a:lnTo>
                <a:lnTo>
                  <a:pt x="73901" y="132239"/>
                </a:lnTo>
                <a:lnTo>
                  <a:pt x="98248" y="118200"/>
                </a:lnTo>
                <a:lnTo>
                  <a:pt x="116751" y="95166"/>
                </a:lnTo>
                <a:lnTo>
                  <a:pt x="135637" y="59732"/>
                </a:lnTo>
                <a:lnTo>
                  <a:pt x="139359" y="43937"/>
                </a:lnTo>
                <a:lnTo>
                  <a:pt x="138764" y="37185"/>
                </a:lnTo>
                <a:lnTo>
                  <a:pt x="133871" y="25449"/>
                </a:lnTo>
                <a:lnTo>
                  <a:pt x="124287" y="17058"/>
                </a:lnTo>
                <a:lnTo>
                  <a:pt x="111296" y="11477"/>
                </a:lnTo>
                <a:lnTo>
                  <a:pt x="86132" y="9129"/>
                </a:lnTo>
                <a:lnTo>
                  <a:pt x="58568" y="12313"/>
                </a:lnTo>
                <a:lnTo>
                  <a:pt x="31881" y="12816"/>
                </a:lnTo>
                <a:lnTo>
                  <a:pt x="6606" y="701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8" name="SMARTInkShape-Group1077"/>
          <p:cNvGrpSpPr/>
          <p:nvPr/>
        </p:nvGrpSpPr>
        <p:grpSpPr>
          <a:xfrm>
            <a:off x="4949341" y="664369"/>
            <a:ext cx="2194410" cy="406768"/>
            <a:chOff x="4949341" y="664369"/>
            <a:chExt cx="2194410" cy="406768"/>
          </a:xfrm>
        </p:grpSpPr>
        <p:sp>
          <p:nvSpPr>
            <p:cNvPr id="69" name="SMARTInkShape-5606"/>
            <p:cNvSpPr/>
            <p:nvPr/>
          </p:nvSpPr>
          <p:spPr bwMode="auto">
            <a:xfrm>
              <a:off x="4949341" y="744058"/>
              <a:ext cx="198494" cy="186730"/>
            </a:xfrm>
            <a:custGeom>
              <a:avLst/>
              <a:gdLst/>
              <a:ahLst/>
              <a:cxnLst/>
              <a:rect l="0" t="0" r="0" b="0"/>
              <a:pathLst>
                <a:path w="198494" h="186730">
                  <a:moveTo>
                    <a:pt x="165584" y="27467"/>
                  </a:moveTo>
                  <a:lnTo>
                    <a:pt x="165584" y="21316"/>
                  </a:lnTo>
                  <a:lnTo>
                    <a:pt x="169376" y="16825"/>
                  </a:lnTo>
                  <a:lnTo>
                    <a:pt x="169699" y="14816"/>
                  </a:lnTo>
                  <a:lnTo>
                    <a:pt x="169122" y="12683"/>
                  </a:lnTo>
                  <a:lnTo>
                    <a:pt x="166283" y="7349"/>
                  </a:lnTo>
                  <a:lnTo>
                    <a:pt x="158207" y="2632"/>
                  </a:lnTo>
                  <a:lnTo>
                    <a:pt x="145759" y="0"/>
                  </a:lnTo>
                  <a:lnTo>
                    <a:pt x="112732" y="4692"/>
                  </a:lnTo>
                  <a:lnTo>
                    <a:pt x="86159" y="7754"/>
                  </a:lnTo>
                  <a:lnTo>
                    <a:pt x="58178" y="13689"/>
                  </a:lnTo>
                  <a:lnTo>
                    <a:pt x="27863" y="22805"/>
                  </a:lnTo>
                  <a:lnTo>
                    <a:pt x="3760" y="34624"/>
                  </a:lnTo>
                  <a:lnTo>
                    <a:pt x="551" y="37001"/>
                  </a:lnTo>
                  <a:lnTo>
                    <a:pt x="0" y="38585"/>
                  </a:lnTo>
                  <a:lnTo>
                    <a:pt x="1219" y="39642"/>
                  </a:lnTo>
                  <a:lnTo>
                    <a:pt x="35471" y="47782"/>
                  </a:lnTo>
                  <a:lnTo>
                    <a:pt x="65561" y="56152"/>
                  </a:lnTo>
                  <a:lnTo>
                    <a:pt x="90173" y="62176"/>
                  </a:lnTo>
                  <a:lnTo>
                    <a:pt x="116193" y="68293"/>
                  </a:lnTo>
                  <a:lnTo>
                    <a:pt x="140987" y="76304"/>
                  </a:lnTo>
                  <a:lnTo>
                    <a:pt x="173466" y="93531"/>
                  </a:lnTo>
                  <a:lnTo>
                    <a:pt x="187079" y="106835"/>
                  </a:lnTo>
                  <a:lnTo>
                    <a:pt x="194981" y="120685"/>
                  </a:lnTo>
                  <a:lnTo>
                    <a:pt x="198493" y="134779"/>
                  </a:lnTo>
                  <a:lnTo>
                    <a:pt x="197048" y="141871"/>
                  </a:lnTo>
                  <a:lnTo>
                    <a:pt x="189093" y="156101"/>
                  </a:lnTo>
                  <a:lnTo>
                    <a:pt x="167434" y="173707"/>
                  </a:lnTo>
                  <a:lnTo>
                    <a:pt x="137116" y="185186"/>
                  </a:lnTo>
                  <a:lnTo>
                    <a:pt x="112451" y="186729"/>
                  </a:lnTo>
                  <a:lnTo>
                    <a:pt x="87200" y="184769"/>
                  </a:lnTo>
                  <a:lnTo>
                    <a:pt x="55135" y="178409"/>
                  </a:lnTo>
                  <a:lnTo>
                    <a:pt x="35269" y="171017"/>
                  </a:lnTo>
                  <a:lnTo>
                    <a:pt x="28700" y="166029"/>
                  </a:lnTo>
                  <a:lnTo>
                    <a:pt x="21403" y="154138"/>
                  </a:lnTo>
                  <a:lnTo>
                    <a:pt x="15565" y="1131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" name="SMARTInkShape-5607"/>
            <p:cNvSpPr/>
            <p:nvPr/>
          </p:nvSpPr>
          <p:spPr bwMode="auto">
            <a:xfrm>
              <a:off x="4965106" y="664369"/>
              <a:ext cx="49808" cy="320131"/>
            </a:xfrm>
            <a:custGeom>
              <a:avLst/>
              <a:gdLst/>
              <a:ahLst/>
              <a:cxnLst/>
              <a:rect l="0" t="0" r="0" b="0"/>
              <a:pathLst>
                <a:path w="49808" h="320131">
                  <a:moveTo>
                    <a:pt x="21232" y="0"/>
                  </a:moveTo>
                  <a:lnTo>
                    <a:pt x="21232" y="33792"/>
                  </a:lnTo>
                  <a:lnTo>
                    <a:pt x="21232" y="59137"/>
                  </a:lnTo>
                  <a:lnTo>
                    <a:pt x="21232" y="91782"/>
                  </a:lnTo>
                  <a:lnTo>
                    <a:pt x="19115" y="116992"/>
                  </a:lnTo>
                  <a:lnTo>
                    <a:pt x="14735" y="144071"/>
                  </a:lnTo>
                  <a:lnTo>
                    <a:pt x="7496" y="171982"/>
                  </a:lnTo>
                  <a:lnTo>
                    <a:pt x="3220" y="200261"/>
                  </a:lnTo>
                  <a:lnTo>
                    <a:pt x="1320" y="227911"/>
                  </a:lnTo>
                  <a:lnTo>
                    <a:pt x="476" y="253429"/>
                  </a:lnTo>
                  <a:lnTo>
                    <a:pt x="0" y="282523"/>
                  </a:lnTo>
                  <a:lnTo>
                    <a:pt x="634" y="311306"/>
                  </a:lnTo>
                  <a:lnTo>
                    <a:pt x="1943" y="314694"/>
                  </a:lnTo>
                  <a:lnTo>
                    <a:pt x="5956" y="320130"/>
                  </a:lnTo>
                  <a:lnTo>
                    <a:pt x="8622" y="316640"/>
                  </a:lnTo>
                  <a:lnTo>
                    <a:pt x="14585" y="301517"/>
                  </a:lnTo>
                  <a:lnTo>
                    <a:pt x="21379" y="274811"/>
                  </a:lnTo>
                  <a:lnTo>
                    <a:pt x="28419" y="241763"/>
                  </a:lnTo>
                  <a:lnTo>
                    <a:pt x="37648" y="206835"/>
                  </a:lnTo>
                  <a:lnTo>
                    <a:pt x="49807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" name="SMARTInkShape-5608"/>
            <p:cNvSpPr/>
            <p:nvPr/>
          </p:nvSpPr>
          <p:spPr bwMode="auto">
            <a:xfrm>
              <a:off x="5051072" y="678656"/>
              <a:ext cx="56710" cy="339410"/>
            </a:xfrm>
            <a:custGeom>
              <a:avLst/>
              <a:gdLst/>
              <a:ahLst/>
              <a:cxnLst/>
              <a:rect l="0" t="0" r="0" b="0"/>
              <a:pathLst>
                <a:path w="56710" h="339410">
                  <a:moveTo>
                    <a:pt x="6703" y="0"/>
                  </a:moveTo>
                  <a:lnTo>
                    <a:pt x="6703" y="30528"/>
                  </a:lnTo>
                  <a:lnTo>
                    <a:pt x="2911" y="58170"/>
                  </a:lnTo>
                  <a:lnTo>
                    <a:pt x="552" y="91495"/>
                  </a:lnTo>
                  <a:lnTo>
                    <a:pt x="0" y="116865"/>
                  </a:lnTo>
                  <a:lnTo>
                    <a:pt x="549" y="144015"/>
                  </a:lnTo>
                  <a:lnTo>
                    <a:pt x="3439" y="171957"/>
                  </a:lnTo>
                  <a:lnTo>
                    <a:pt x="5253" y="198134"/>
                  </a:lnTo>
                  <a:lnTo>
                    <a:pt x="6852" y="222997"/>
                  </a:lnTo>
                  <a:lnTo>
                    <a:pt x="10209" y="247277"/>
                  </a:lnTo>
                  <a:lnTo>
                    <a:pt x="14346" y="271297"/>
                  </a:lnTo>
                  <a:lnTo>
                    <a:pt x="21139" y="302899"/>
                  </a:lnTo>
                  <a:lnTo>
                    <a:pt x="26613" y="318772"/>
                  </a:lnTo>
                  <a:lnTo>
                    <a:pt x="37826" y="335046"/>
                  </a:lnTo>
                  <a:lnTo>
                    <a:pt x="43819" y="339409"/>
                  </a:lnTo>
                  <a:lnTo>
                    <a:pt x="46528" y="338985"/>
                  </a:lnTo>
                  <a:lnTo>
                    <a:pt x="56709" y="328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" name="SMARTInkShape-5609"/>
            <p:cNvSpPr/>
            <p:nvPr/>
          </p:nvSpPr>
          <p:spPr bwMode="auto">
            <a:xfrm>
              <a:off x="5128470" y="758246"/>
              <a:ext cx="173965" cy="189118"/>
            </a:xfrm>
            <a:custGeom>
              <a:avLst/>
              <a:gdLst/>
              <a:ahLst/>
              <a:cxnLst/>
              <a:rect l="0" t="0" r="0" b="0"/>
              <a:pathLst>
                <a:path w="173965" h="189118">
                  <a:moveTo>
                    <a:pt x="107899" y="20423"/>
                  </a:moveTo>
                  <a:lnTo>
                    <a:pt x="114050" y="20423"/>
                  </a:lnTo>
                  <a:lnTo>
                    <a:pt x="121106" y="14272"/>
                  </a:lnTo>
                  <a:lnTo>
                    <a:pt x="122092" y="7215"/>
                  </a:lnTo>
                  <a:lnTo>
                    <a:pt x="118366" y="2663"/>
                  </a:lnTo>
                  <a:lnTo>
                    <a:pt x="110170" y="623"/>
                  </a:lnTo>
                  <a:lnTo>
                    <a:pt x="83592" y="0"/>
                  </a:lnTo>
                  <a:lnTo>
                    <a:pt x="50370" y="8963"/>
                  </a:lnTo>
                  <a:lnTo>
                    <a:pt x="17796" y="22843"/>
                  </a:lnTo>
                  <a:lnTo>
                    <a:pt x="3238" y="29959"/>
                  </a:lnTo>
                  <a:lnTo>
                    <a:pt x="818" y="33131"/>
                  </a:lnTo>
                  <a:lnTo>
                    <a:pt x="0" y="36832"/>
                  </a:lnTo>
                  <a:lnTo>
                    <a:pt x="247" y="40887"/>
                  </a:lnTo>
                  <a:lnTo>
                    <a:pt x="1206" y="43591"/>
                  </a:lnTo>
                  <a:lnTo>
                    <a:pt x="2639" y="45393"/>
                  </a:lnTo>
                  <a:lnTo>
                    <a:pt x="7935" y="48189"/>
                  </a:lnTo>
                  <a:lnTo>
                    <a:pt x="41200" y="58730"/>
                  </a:lnTo>
                  <a:lnTo>
                    <a:pt x="71909" y="61936"/>
                  </a:lnTo>
                  <a:lnTo>
                    <a:pt x="102350" y="66678"/>
                  </a:lnTo>
                  <a:lnTo>
                    <a:pt x="135271" y="76902"/>
                  </a:lnTo>
                  <a:lnTo>
                    <a:pt x="158783" y="89986"/>
                  </a:lnTo>
                  <a:lnTo>
                    <a:pt x="168349" y="101346"/>
                  </a:lnTo>
                  <a:lnTo>
                    <a:pt x="172012" y="107709"/>
                  </a:lnTo>
                  <a:lnTo>
                    <a:pt x="173964" y="121129"/>
                  </a:lnTo>
                  <a:lnTo>
                    <a:pt x="173374" y="128042"/>
                  </a:lnTo>
                  <a:lnTo>
                    <a:pt x="164250" y="142072"/>
                  </a:lnTo>
                  <a:lnTo>
                    <a:pt x="141265" y="161242"/>
                  </a:lnTo>
                  <a:lnTo>
                    <a:pt x="114346" y="176976"/>
                  </a:lnTo>
                  <a:lnTo>
                    <a:pt x="94889" y="185252"/>
                  </a:lnTo>
                  <a:lnTo>
                    <a:pt x="64004" y="189117"/>
                  </a:lnTo>
                  <a:lnTo>
                    <a:pt x="49760" y="187208"/>
                  </a:lnTo>
                  <a:lnTo>
                    <a:pt x="38139" y="181598"/>
                  </a:lnTo>
                  <a:lnTo>
                    <a:pt x="32817" y="177879"/>
                  </a:lnTo>
                  <a:lnTo>
                    <a:pt x="29269" y="173019"/>
                  </a:lnTo>
                  <a:lnTo>
                    <a:pt x="25327" y="161268"/>
                  </a:lnTo>
                  <a:lnTo>
                    <a:pt x="27809" y="148108"/>
                  </a:lnTo>
                  <a:lnTo>
                    <a:pt x="36461" y="1275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" name="SMARTInkShape-5610"/>
            <p:cNvSpPr/>
            <p:nvPr/>
          </p:nvSpPr>
          <p:spPr bwMode="auto">
            <a:xfrm>
              <a:off x="5173181" y="693937"/>
              <a:ext cx="48901" cy="303658"/>
            </a:xfrm>
            <a:custGeom>
              <a:avLst/>
              <a:gdLst/>
              <a:ahLst/>
              <a:cxnLst/>
              <a:rect l="0" t="0" r="0" b="0"/>
              <a:pathLst>
                <a:path w="48901" h="303658">
                  <a:moveTo>
                    <a:pt x="6038" y="6151"/>
                  </a:moveTo>
                  <a:lnTo>
                    <a:pt x="6038" y="2358"/>
                  </a:lnTo>
                  <a:lnTo>
                    <a:pt x="6832" y="1241"/>
                  </a:lnTo>
                  <a:lnTo>
                    <a:pt x="8155" y="496"/>
                  </a:lnTo>
                  <a:lnTo>
                    <a:pt x="9830" y="0"/>
                  </a:lnTo>
                  <a:lnTo>
                    <a:pt x="10948" y="463"/>
                  </a:lnTo>
                  <a:lnTo>
                    <a:pt x="11692" y="1565"/>
                  </a:lnTo>
                  <a:lnTo>
                    <a:pt x="18705" y="23406"/>
                  </a:lnTo>
                  <a:lnTo>
                    <a:pt x="20005" y="53392"/>
                  </a:lnTo>
                  <a:lnTo>
                    <a:pt x="20231" y="88146"/>
                  </a:lnTo>
                  <a:lnTo>
                    <a:pt x="18166" y="114824"/>
                  </a:lnTo>
                  <a:lnTo>
                    <a:pt x="14604" y="142556"/>
                  </a:lnTo>
                  <a:lnTo>
                    <a:pt x="10374" y="170756"/>
                  </a:lnTo>
                  <a:lnTo>
                    <a:pt x="7965" y="199165"/>
                  </a:lnTo>
                  <a:lnTo>
                    <a:pt x="6101" y="226872"/>
                  </a:lnTo>
                  <a:lnTo>
                    <a:pt x="2626" y="252416"/>
                  </a:lnTo>
                  <a:lnTo>
                    <a:pt x="0" y="281524"/>
                  </a:lnTo>
                  <a:lnTo>
                    <a:pt x="1502" y="293374"/>
                  </a:lnTo>
                  <a:lnTo>
                    <a:pt x="5142" y="303657"/>
                  </a:lnTo>
                  <a:lnTo>
                    <a:pt x="5440" y="302913"/>
                  </a:lnTo>
                  <a:lnTo>
                    <a:pt x="11689" y="274379"/>
                  </a:lnTo>
                  <a:lnTo>
                    <a:pt x="18208" y="244288"/>
                  </a:lnTo>
                  <a:lnTo>
                    <a:pt x="25166" y="209442"/>
                  </a:lnTo>
                  <a:lnTo>
                    <a:pt x="29885" y="183021"/>
                  </a:lnTo>
                  <a:lnTo>
                    <a:pt x="34628" y="157520"/>
                  </a:lnTo>
                  <a:lnTo>
                    <a:pt x="39382" y="132957"/>
                  </a:lnTo>
                  <a:lnTo>
                    <a:pt x="45727" y="100785"/>
                  </a:lnTo>
                  <a:lnTo>
                    <a:pt x="48900" y="84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" name="SMARTInkShape-5611"/>
            <p:cNvSpPr/>
            <p:nvPr/>
          </p:nvSpPr>
          <p:spPr bwMode="auto">
            <a:xfrm>
              <a:off x="5222692" y="692944"/>
              <a:ext cx="35109" cy="335757"/>
            </a:xfrm>
            <a:custGeom>
              <a:avLst/>
              <a:gdLst/>
              <a:ahLst/>
              <a:cxnLst/>
              <a:rect l="0" t="0" r="0" b="0"/>
              <a:pathLst>
                <a:path w="35109" h="335757">
                  <a:moveTo>
                    <a:pt x="20821" y="0"/>
                  </a:moveTo>
                  <a:lnTo>
                    <a:pt x="20027" y="31333"/>
                  </a:lnTo>
                  <a:lnTo>
                    <a:pt x="13050" y="65309"/>
                  </a:lnTo>
                  <a:lnTo>
                    <a:pt x="6348" y="99519"/>
                  </a:lnTo>
                  <a:lnTo>
                    <a:pt x="2481" y="128368"/>
                  </a:lnTo>
                  <a:lnTo>
                    <a:pt x="764" y="157065"/>
                  </a:lnTo>
                  <a:lnTo>
                    <a:pt x="0" y="187811"/>
                  </a:lnTo>
                  <a:lnTo>
                    <a:pt x="1248" y="219202"/>
                  </a:lnTo>
                  <a:lnTo>
                    <a:pt x="7095" y="249030"/>
                  </a:lnTo>
                  <a:lnTo>
                    <a:pt x="12868" y="273928"/>
                  </a:lnTo>
                  <a:lnTo>
                    <a:pt x="20581" y="303678"/>
                  </a:lnTo>
                  <a:lnTo>
                    <a:pt x="31901" y="334354"/>
                  </a:lnTo>
                  <a:lnTo>
                    <a:pt x="32970" y="335615"/>
                  </a:lnTo>
                  <a:lnTo>
                    <a:pt x="35108" y="33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" name="SMARTInkShape-5612"/>
            <p:cNvSpPr/>
            <p:nvPr/>
          </p:nvSpPr>
          <p:spPr bwMode="auto">
            <a:xfrm>
              <a:off x="5379244" y="829668"/>
              <a:ext cx="142876" cy="13296"/>
            </a:xfrm>
            <a:custGeom>
              <a:avLst/>
              <a:gdLst/>
              <a:ahLst/>
              <a:cxnLst/>
              <a:rect l="0" t="0" r="0" b="0"/>
              <a:pathLst>
                <a:path w="142876" h="13296">
                  <a:moveTo>
                    <a:pt x="0" y="6151"/>
                  </a:moveTo>
                  <a:lnTo>
                    <a:pt x="11406" y="1241"/>
                  </a:lnTo>
                  <a:lnTo>
                    <a:pt x="19886" y="0"/>
                  </a:lnTo>
                  <a:lnTo>
                    <a:pt x="52860" y="4792"/>
                  </a:lnTo>
                  <a:lnTo>
                    <a:pt x="84878" y="5882"/>
                  </a:lnTo>
                  <a:lnTo>
                    <a:pt x="114132" y="6098"/>
                  </a:lnTo>
                  <a:lnTo>
                    <a:pt x="138619" y="6144"/>
                  </a:lnTo>
                  <a:lnTo>
                    <a:pt x="140038" y="6940"/>
                  </a:lnTo>
                  <a:lnTo>
                    <a:pt x="140983" y="8264"/>
                  </a:lnTo>
                  <a:lnTo>
                    <a:pt x="142875" y="13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" name="SMARTInkShape-5613"/>
            <p:cNvSpPr/>
            <p:nvPr/>
          </p:nvSpPr>
          <p:spPr bwMode="auto">
            <a:xfrm>
              <a:off x="5400675" y="914400"/>
              <a:ext cx="135732" cy="7145"/>
            </a:xfrm>
            <a:custGeom>
              <a:avLst/>
              <a:gdLst/>
              <a:ahLst/>
              <a:cxnLst/>
              <a:rect l="0" t="0" r="0" b="0"/>
              <a:pathLst>
                <a:path w="135732" h="7145">
                  <a:moveTo>
                    <a:pt x="0" y="7144"/>
                  </a:moveTo>
                  <a:lnTo>
                    <a:pt x="30015" y="5027"/>
                  </a:lnTo>
                  <a:lnTo>
                    <a:pt x="61226" y="993"/>
                  </a:lnTo>
                  <a:lnTo>
                    <a:pt x="92263" y="196"/>
                  </a:lnTo>
                  <a:lnTo>
                    <a:pt x="124716" y="26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" name="SMARTInkShape-5614"/>
            <p:cNvSpPr/>
            <p:nvPr/>
          </p:nvSpPr>
          <p:spPr bwMode="auto">
            <a:xfrm>
              <a:off x="5564984" y="1011022"/>
              <a:ext cx="1578767" cy="60115"/>
            </a:xfrm>
            <a:custGeom>
              <a:avLst/>
              <a:gdLst/>
              <a:ahLst/>
              <a:cxnLst/>
              <a:rect l="0" t="0" r="0" b="0"/>
              <a:pathLst>
                <a:path w="1578767" h="60115">
                  <a:moveTo>
                    <a:pt x="7141" y="17678"/>
                  </a:moveTo>
                  <a:lnTo>
                    <a:pt x="3349" y="17678"/>
                  </a:lnTo>
                  <a:lnTo>
                    <a:pt x="2231" y="18472"/>
                  </a:lnTo>
                  <a:lnTo>
                    <a:pt x="1487" y="19795"/>
                  </a:lnTo>
                  <a:lnTo>
                    <a:pt x="0" y="24814"/>
                  </a:lnTo>
                  <a:lnTo>
                    <a:pt x="32129" y="22705"/>
                  </a:lnTo>
                  <a:lnTo>
                    <a:pt x="64551" y="19167"/>
                  </a:lnTo>
                  <a:lnTo>
                    <a:pt x="96156" y="17546"/>
                  </a:lnTo>
                  <a:lnTo>
                    <a:pt x="115697" y="16003"/>
                  </a:lnTo>
                  <a:lnTo>
                    <a:pt x="136662" y="14180"/>
                  </a:lnTo>
                  <a:lnTo>
                    <a:pt x="161751" y="12965"/>
                  </a:lnTo>
                  <a:lnTo>
                    <a:pt x="189589" y="12154"/>
                  </a:lnTo>
                  <a:lnTo>
                    <a:pt x="219261" y="11614"/>
                  </a:lnTo>
                  <a:lnTo>
                    <a:pt x="253329" y="10461"/>
                  </a:lnTo>
                  <a:lnTo>
                    <a:pt x="290329" y="8898"/>
                  </a:lnTo>
                  <a:lnTo>
                    <a:pt x="329283" y="7062"/>
                  </a:lnTo>
                  <a:lnTo>
                    <a:pt x="371921" y="5044"/>
                  </a:lnTo>
                  <a:lnTo>
                    <a:pt x="417015" y="2906"/>
                  </a:lnTo>
                  <a:lnTo>
                    <a:pt x="463747" y="686"/>
                  </a:lnTo>
                  <a:lnTo>
                    <a:pt x="513157" y="0"/>
                  </a:lnTo>
                  <a:lnTo>
                    <a:pt x="564354" y="336"/>
                  </a:lnTo>
                  <a:lnTo>
                    <a:pt x="616741" y="1354"/>
                  </a:lnTo>
                  <a:lnTo>
                    <a:pt x="670716" y="2033"/>
                  </a:lnTo>
                  <a:lnTo>
                    <a:pt x="725749" y="2486"/>
                  </a:lnTo>
                  <a:lnTo>
                    <a:pt x="781488" y="2787"/>
                  </a:lnTo>
                  <a:lnTo>
                    <a:pt x="836904" y="4576"/>
                  </a:lnTo>
                  <a:lnTo>
                    <a:pt x="892104" y="7356"/>
                  </a:lnTo>
                  <a:lnTo>
                    <a:pt x="947160" y="10797"/>
                  </a:lnTo>
                  <a:lnTo>
                    <a:pt x="1000533" y="13884"/>
                  </a:lnTo>
                  <a:lnTo>
                    <a:pt x="1052783" y="16736"/>
                  </a:lnTo>
                  <a:lnTo>
                    <a:pt x="1104286" y="19431"/>
                  </a:lnTo>
                  <a:lnTo>
                    <a:pt x="1152908" y="22816"/>
                  </a:lnTo>
                  <a:lnTo>
                    <a:pt x="1199611" y="26659"/>
                  </a:lnTo>
                  <a:lnTo>
                    <a:pt x="1245034" y="30809"/>
                  </a:lnTo>
                  <a:lnTo>
                    <a:pt x="1286427" y="34370"/>
                  </a:lnTo>
                  <a:lnTo>
                    <a:pt x="1325137" y="37537"/>
                  </a:lnTo>
                  <a:lnTo>
                    <a:pt x="1362055" y="40442"/>
                  </a:lnTo>
                  <a:lnTo>
                    <a:pt x="1394604" y="43173"/>
                  </a:lnTo>
                  <a:lnTo>
                    <a:pt x="1424241" y="45787"/>
                  </a:lnTo>
                  <a:lnTo>
                    <a:pt x="1451937" y="48324"/>
                  </a:lnTo>
                  <a:lnTo>
                    <a:pt x="1474369" y="50808"/>
                  </a:lnTo>
                  <a:lnTo>
                    <a:pt x="1509879" y="55686"/>
                  </a:lnTo>
                  <a:lnTo>
                    <a:pt x="1536772" y="58383"/>
                  </a:lnTo>
                  <a:lnTo>
                    <a:pt x="1568531" y="60114"/>
                  </a:lnTo>
                  <a:lnTo>
                    <a:pt x="1571942" y="59463"/>
                  </a:lnTo>
                  <a:lnTo>
                    <a:pt x="1574217" y="58234"/>
                  </a:lnTo>
                  <a:lnTo>
                    <a:pt x="1578766" y="533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0" name="SMARTInkShape-Group1078"/>
          <p:cNvGrpSpPr/>
          <p:nvPr/>
        </p:nvGrpSpPr>
        <p:grpSpPr>
          <a:xfrm>
            <a:off x="4807386" y="939341"/>
            <a:ext cx="1280346" cy="464987"/>
            <a:chOff x="4807386" y="939341"/>
            <a:chExt cx="1280346" cy="464987"/>
          </a:xfrm>
        </p:grpSpPr>
        <p:sp>
          <p:nvSpPr>
            <p:cNvPr id="79" name="SMARTInkShape-5615"/>
            <p:cNvSpPr/>
            <p:nvPr/>
          </p:nvSpPr>
          <p:spPr bwMode="auto">
            <a:xfrm>
              <a:off x="4807386" y="939341"/>
              <a:ext cx="1280346" cy="464987"/>
            </a:xfrm>
            <a:custGeom>
              <a:avLst/>
              <a:gdLst/>
              <a:ahLst/>
              <a:cxnLst/>
              <a:rect l="0" t="0" r="0" b="0"/>
              <a:pathLst>
                <a:path w="1280346" h="464987">
                  <a:moveTo>
                    <a:pt x="1186220" y="182228"/>
                  </a:moveTo>
                  <a:lnTo>
                    <a:pt x="1186220" y="165228"/>
                  </a:lnTo>
                  <a:lnTo>
                    <a:pt x="1185427" y="163751"/>
                  </a:lnTo>
                  <a:lnTo>
                    <a:pt x="1184103" y="162766"/>
                  </a:lnTo>
                  <a:lnTo>
                    <a:pt x="1180517" y="160878"/>
                  </a:lnTo>
                  <a:lnTo>
                    <a:pt x="1174036" y="156146"/>
                  </a:lnTo>
                  <a:lnTo>
                    <a:pt x="1167088" y="154392"/>
                  </a:lnTo>
                  <a:lnTo>
                    <a:pt x="1139255" y="152878"/>
                  </a:lnTo>
                  <a:lnTo>
                    <a:pt x="1129200" y="148002"/>
                  </a:lnTo>
                  <a:lnTo>
                    <a:pt x="1126776" y="147505"/>
                  </a:lnTo>
                  <a:lnTo>
                    <a:pt x="1125160" y="146379"/>
                  </a:lnTo>
                  <a:lnTo>
                    <a:pt x="1124081" y="144835"/>
                  </a:lnTo>
                  <a:lnTo>
                    <a:pt x="1122885" y="141002"/>
                  </a:lnTo>
                  <a:lnTo>
                    <a:pt x="1122352" y="136653"/>
                  </a:lnTo>
                  <a:lnTo>
                    <a:pt x="1117883" y="132075"/>
                  </a:lnTo>
                  <a:lnTo>
                    <a:pt x="1083544" y="110786"/>
                  </a:lnTo>
                  <a:lnTo>
                    <a:pt x="1053314" y="97472"/>
                  </a:lnTo>
                  <a:lnTo>
                    <a:pt x="1022310" y="87971"/>
                  </a:lnTo>
                  <a:lnTo>
                    <a:pt x="997484" y="80540"/>
                  </a:lnTo>
                  <a:lnTo>
                    <a:pt x="969781" y="72739"/>
                  </a:lnTo>
                  <a:lnTo>
                    <a:pt x="938948" y="66627"/>
                  </a:lnTo>
                  <a:lnTo>
                    <a:pt x="921360" y="63092"/>
                  </a:lnTo>
                  <a:lnTo>
                    <a:pt x="902490" y="59147"/>
                  </a:lnTo>
                  <a:lnTo>
                    <a:pt x="882767" y="54930"/>
                  </a:lnTo>
                  <a:lnTo>
                    <a:pt x="862474" y="50532"/>
                  </a:lnTo>
                  <a:lnTo>
                    <a:pt x="841803" y="46012"/>
                  </a:lnTo>
                  <a:lnTo>
                    <a:pt x="820877" y="41411"/>
                  </a:lnTo>
                  <a:lnTo>
                    <a:pt x="799783" y="37550"/>
                  </a:lnTo>
                  <a:lnTo>
                    <a:pt x="778577" y="34182"/>
                  </a:lnTo>
                  <a:lnTo>
                    <a:pt x="757295" y="31143"/>
                  </a:lnTo>
                  <a:lnTo>
                    <a:pt x="735170" y="28323"/>
                  </a:lnTo>
                  <a:lnTo>
                    <a:pt x="712483" y="25650"/>
                  </a:lnTo>
                  <a:lnTo>
                    <a:pt x="689420" y="23074"/>
                  </a:lnTo>
                  <a:lnTo>
                    <a:pt x="666108" y="19769"/>
                  </a:lnTo>
                  <a:lnTo>
                    <a:pt x="642629" y="15978"/>
                  </a:lnTo>
                  <a:lnTo>
                    <a:pt x="619039" y="11863"/>
                  </a:lnTo>
                  <a:lnTo>
                    <a:pt x="595374" y="9120"/>
                  </a:lnTo>
                  <a:lnTo>
                    <a:pt x="571660" y="7292"/>
                  </a:lnTo>
                  <a:lnTo>
                    <a:pt x="547913" y="6072"/>
                  </a:lnTo>
                  <a:lnTo>
                    <a:pt x="524939" y="4466"/>
                  </a:lnTo>
                  <a:lnTo>
                    <a:pt x="502478" y="2601"/>
                  </a:lnTo>
                  <a:lnTo>
                    <a:pt x="480361" y="564"/>
                  </a:lnTo>
                  <a:lnTo>
                    <a:pt x="458472" y="0"/>
                  </a:lnTo>
                  <a:lnTo>
                    <a:pt x="436737" y="418"/>
                  </a:lnTo>
                  <a:lnTo>
                    <a:pt x="415101" y="1490"/>
                  </a:lnTo>
                  <a:lnTo>
                    <a:pt x="394328" y="2998"/>
                  </a:lnTo>
                  <a:lnTo>
                    <a:pt x="374130" y="4798"/>
                  </a:lnTo>
                  <a:lnTo>
                    <a:pt x="354314" y="6791"/>
                  </a:lnTo>
                  <a:lnTo>
                    <a:pt x="335547" y="8914"/>
                  </a:lnTo>
                  <a:lnTo>
                    <a:pt x="299879" y="13389"/>
                  </a:lnTo>
                  <a:lnTo>
                    <a:pt x="267622" y="18024"/>
                  </a:lnTo>
                  <a:lnTo>
                    <a:pt x="237411" y="23523"/>
                  </a:lnTo>
                  <a:lnTo>
                    <a:pt x="208109" y="31259"/>
                  </a:lnTo>
                  <a:lnTo>
                    <a:pt x="181327" y="39989"/>
                  </a:lnTo>
                  <a:lnTo>
                    <a:pt x="156195" y="49954"/>
                  </a:lnTo>
                  <a:lnTo>
                    <a:pt x="131795" y="62321"/>
                  </a:lnTo>
                  <a:lnTo>
                    <a:pt x="107723" y="75755"/>
                  </a:lnTo>
                  <a:lnTo>
                    <a:pt x="73973" y="100938"/>
                  </a:lnTo>
                  <a:lnTo>
                    <a:pt x="45982" y="133536"/>
                  </a:lnTo>
                  <a:lnTo>
                    <a:pt x="30954" y="157412"/>
                  </a:lnTo>
                  <a:lnTo>
                    <a:pt x="18983" y="183898"/>
                  </a:lnTo>
                  <a:lnTo>
                    <a:pt x="8371" y="211545"/>
                  </a:lnTo>
                  <a:lnTo>
                    <a:pt x="745" y="240502"/>
                  </a:lnTo>
                  <a:lnTo>
                    <a:pt x="0" y="271892"/>
                  </a:lnTo>
                  <a:lnTo>
                    <a:pt x="8666" y="300131"/>
                  </a:lnTo>
                  <a:lnTo>
                    <a:pt x="23894" y="326704"/>
                  </a:lnTo>
                  <a:lnTo>
                    <a:pt x="43891" y="354389"/>
                  </a:lnTo>
                  <a:lnTo>
                    <a:pt x="72358" y="378336"/>
                  </a:lnTo>
                  <a:lnTo>
                    <a:pt x="88839" y="389166"/>
                  </a:lnTo>
                  <a:lnTo>
                    <a:pt x="108558" y="398768"/>
                  </a:lnTo>
                  <a:lnTo>
                    <a:pt x="130435" y="407550"/>
                  </a:lnTo>
                  <a:lnTo>
                    <a:pt x="153751" y="415787"/>
                  </a:lnTo>
                  <a:lnTo>
                    <a:pt x="178820" y="423659"/>
                  </a:lnTo>
                  <a:lnTo>
                    <a:pt x="205058" y="431288"/>
                  </a:lnTo>
                  <a:lnTo>
                    <a:pt x="232075" y="438755"/>
                  </a:lnTo>
                  <a:lnTo>
                    <a:pt x="261198" y="445321"/>
                  </a:lnTo>
                  <a:lnTo>
                    <a:pt x="291727" y="451286"/>
                  </a:lnTo>
                  <a:lnTo>
                    <a:pt x="323191" y="456850"/>
                  </a:lnTo>
                  <a:lnTo>
                    <a:pt x="356867" y="460559"/>
                  </a:lnTo>
                  <a:lnTo>
                    <a:pt x="392018" y="463032"/>
                  </a:lnTo>
                  <a:lnTo>
                    <a:pt x="428153" y="464681"/>
                  </a:lnTo>
                  <a:lnTo>
                    <a:pt x="465735" y="464986"/>
                  </a:lnTo>
                  <a:lnTo>
                    <a:pt x="504284" y="464396"/>
                  </a:lnTo>
                  <a:lnTo>
                    <a:pt x="543477" y="463208"/>
                  </a:lnTo>
                  <a:lnTo>
                    <a:pt x="583893" y="461623"/>
                  </a:lnTo>
                  <a:lnTo>
                    <a:pt x="625125" y="459773"/>
                  </a:lnTo>
                  <a:lnTo>
                    <a:pt x="666901" y="457745"/>
                  </a:lnTo>
                  <a:lnTo>
                    <a:pt x="708245" y="454806"/>
                  </a:lnTo>
                  <a:lnTo>
                    <a:pt x="749301" y="451259"/>
                  </a:lnTo>
                  <a:lnTo>
                    <a:pt x="790166" y="447307"/>
                  </a:lnTo>
                  <a:lnTo>
                    <a:pt x="831697" y="441497"/>
                  </a:lnTo>
                  <a:lnTo>
                    <a:pt x="873671" y="434449"/>
                  </a:lnTo>
                  <a:lnTo>
                    <a:pt x="915941" y="426575"/>
                  </a:lnTo>
                  <a:lnTo>
                    <a:pt x="956028" y="418151"/>
                  </a:lnTo>
                  <a:lnTo>
                    <a:pt x="994659" y="409360"/>
                  </a:lnTo>
                  <a:lnTo>
                    <a:pt x="1032319" y="400324"/>
                  </a:lnTo>
                  <a:lnTo>
                    <a:pt x="1066951" y="389538"/>
                  </a:lnTo>
                  <a:lnTo>
                    <a:pt x="1099564" y="377585"/>
                  </a:lnTo>
                  <a:lnTo>
                    <a:pt x="1130831" y="364853"/>
                  </a:lnTo>
                  <a:lnTo>
                    <a:pt x="1158818" y="350809"/>
                  </a:lnTo>
                  <a:lnTo>
                    <a:pt x="1184621" y="335890"/>
                  </a:lnTo>
                  <a:lnTo>
                    <a:pt x="1208967" y="320388"/>
                  </a:lnTo>
                  <a:lnTo>
                    <a:pt x="1229166" y="304497"/>
                  </a:lnTo>
                  <a:lnTo>
                    <a:pt x="1262192" y="272024"/>
                  </a:lnTo>
                  <a:lnTo>
                    <a:pt x="1277400" y="239071"/>
                  </a:lnTo>
                  <a:lnTo>
                    <a:pt x="1280345" y="222504"/>
                  </a:lnTo>
                  <a:lnTo>
                    <a:pt x="1275149" y="191397"/>
                  </a:lnTo>
                  <a:lnTo>
                    <a:pt x="1269319" y="176434"/>
                  </a:lnTo>
                  <a:lnTo>
                    <a:pt x="1245907" y="147109"/>
                  </a:lnTo>
                  <a:lnTo>
                    <a:pt x="1212748" y="120582"/>
                  </a:lnTo>
                  <a:lnTo>
                    <a:pt x="1192793" y="110174"/>
                  </a:lnTo>
                  <a:lnTo>
                    <a:pt x="1171552" y="100855"/>
                  </a:lnTo>
                  <a:lnTo>
                    <a:pt x="1147866" y="92260"/>
                  </a:lnTo>
                  <a:lnTo>
                    <a:pt x="1122551" y="84149"/>
                  </a:lnTo>
                  <a:lnTo>
                    <a:pt x="1096149" y="76361"/>
                  </a:lnTo>
                  <a:lnTo>
                    <a:pt x="1068229" y="69581"/>
                  </a:lnTo>
                  <a:lnTo>
                    <a:pt x="1039297" y="63474"/>
                  </a:lnTo>
                  <a:lnTo>
                    <a:pt x="1009690" y="57815"/>
                  </a:lnTo>
                  <a:lnTo>
                    <a:pt x="979634" y="52454"/>
                  </a:lnTo>
                  <a:lnTo>
                    <a:pt x="949277" y="47293"/>
                  </a:lnTo>
                  <a:lnTo>
                    <a:pt x="918720" y="42265"/>
                  </a:lnTo>
                  <a:lnTo>
                    <a:pt x="888824" y="38119"/>
                  </a:lnTo>
                  <a:lnTo>
                    <a:pt x="859369" y="34562"/>
                  </a:lnTo>
                  <a:lnTo>
                    <a:pt x="830207" y="31396"/>
                  </a:lnTo>
                  <a:lnTo>
                    <a:pt x="771883" y="250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5616"/>
            <p:cNvSpPr/>
            <p:nvPr/>
          </p:nvSpPr>
          <p:spPr bwMode="auto">
            <a:xfrm>
              <a:off x="5779588" y="1158724"/>
              <a:ext cx="139750" cy="91433"/>
            </a:xfrm>
            <a:custGeom>
              <a:avLst/>
              <a:gdLst/>
              <a:ahLst/>
              <a:cxnLst/>
              <a:rect l="0" t="0" r="0" b="0"/>
              <a:pathLst>
                <a:path w="139750" h="91433">
                  <a:moveTo>
                    <a:pt x="6850" y="41426"/>
                  </a:moveTo>
                  <a:lnTo>
                    <a:pt x="699" y="47577"/>
                  </a:lnTo>
                  <a:lnTo>
                    <a:pt x="0" y="52068"/>
                  </a:lnTo>
                  <a:lnTo>
                    <a:pt x="1489" y="53283"/>
                  </a:lnTo>
                  <a:lnTo>
                    <a:pt x="7377" y="54633"/>
                  </a:lnTo>
                  <a:lnTo>
                    <a:pt x="29796" y="54706"/>
                  </a:lnTo>
                  <a:lnTo>
                    <a:pt x="59272" y="47900"/>
                  </a:lnTo>
                  <a:lnTo>
                    <a:pt x="86146" y="41228"/>
                  </a:lnTo>
                  <a:lnTo>
                    <a:pt x="103212" y="35782"/>
                  </a:lnTo>
                  <a:lnTo>
                    <a:pt x="135701" y="15886"/>
                  </a:lnTo>
                  <a:lnTo>
                    <a:pt x="139524" y="10761"/>
                  </a:lnTo>
                  <a:lnTo>
                    <a:pt x="139749" y="8282"/>
                  </a:lnTo>
                  <a:lnTo>
                    <a:pt x="137883" y="3412"/>
                  </a:lnTo>
                  <a:lnTo>
                    <a:pt x="135480" y="1796"/>
                  </a:lnTo>
                  <a:lnTo>
                    <a:pt x="128577" y="0"/>
                  </a:lnTo>
                  <a:lnTo>
                    <a:pt x="96698" y="6524"/>
                  </a:lnTo>
                  <a:lnTo>
                    <a:pt x="80120" y="12420"/>
                  </a:lnTo>
                  <a:lnTo>
                    <a:pt x="64814" y="22978"/>
                  </a:lnTo>
                  <a:lnTo>
                    <a:pt x="46602" y="46102"/>
                  </a:lnTo>
                  <a:lnTo>
                    <a:pt x="42509" y="59644"/>
                  </a:lnTo>
                  <a:lnTo>
                    <a:pt x="43336" y="70954"/>
                  </a:lnTo>
                  <a:lnTo>
                    <a:pt x="46349" y="81273"/>
                  </a:lnTo>
                  <a:lnTo>
                    <a:pt x="49057" y="84659"/>
                  </a:lnTo>
                  <a:lnTo>
                    <a:pt x="56300" y="88422"/>
                  </a:lnTo>
                  <a:lnTo>
                    <a:pt x="78287" y="9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5617"/>
            <p:cNvSpPr/>
            <p:nvPr/>
          </p:nvSpPr>
          <p:spPr bwMode="auto">
            <a:xfrm>
              <a:off x="5715508" y="1157582"/>
              <a:ext cx="78074" cy="112170"/>
            </a:xfrm>
            <a:custGeom>
              <a:avLst/>
              <a:gdLst/>
              <a:ahLst/>
              <a:cxnLst/>
              <a:rect l="0" t="0" r="0" b="0"/>
              <a:pathLst>
                <a:path w="78074" h="112170">
                  <a:moveTo>
                    <a:pt x="63786" y="6849"/>
                  </a:moveTo>
                  <a:lnTo>
                    <a:pt x="63786" y="3057"/>
                  </a:lnTo>
                  <a:lnTo>
                    <a:pt x="62992" y="1940"/>
                  </a:lnTo>
                  <a:lnTo>
                    <a:pt x="61669" y="1195"/>
                  </a:lnTo>
                  <a:lnTo>
                    <a:pt x="53843" y="0"/>
                  </a:lnTo>
                  <a:lnTo>
                    <a:pt x="43201" y="3585"/>
                  </a:lnTo>
                  <a:lnTo>
                    <a:pt x="33786" y="9674"/>
                  </a:lnTo>
                  <a:lnTo>
                    <a:pt x="11308" y="38904"/>
                  </a:lnTo>
                  <a:lnTo>
                    <a:pt x="3346" y="57093"/>
                  </a:lnTo>
                  <a:lnTo>
                    <a:pt x="0" y="82767"/>
                  </a:lnTo>
                  <a:lnTo>
                    <a:pt x="3435" y="97253"/>
                  </a:lnTo>
                  <a:lnTo>
                    <a:pt x="9446" y="104708"/>
                  </a:lnTo>
                  <a:lnTo>
                    <a:pt x="17410" y="109873"/>
                  </a:lnTo>
                  <a:lnTo>
                    <a:pt x="26241" y="112169"/>
                  </a:lnTo>
                  <a:lnTo>
                    <a:pt x="43930" y="109669"/>
                  </a:lnTo>
                  <a:lnTo>
                    <a:pt x="78073" y="85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5618"/>
            <p:cNvSpPr/>
            <p:nvPr/>
          </p:nvSpPr>
          <p:spPr bwMode="auto">
            <a:xfrm>
              <a:off x="5580483" y="1164526"/>
              <a:ext cx="113087" cy="120801"/>
            </a:xfrm>
            <a:custGeom>
              <a:avLst/>
              <a:gdLst/>
              <a:ahLst/>
              <a:cxnLst/>
              <a:rect l="0" t="0" r="0" b="0"/>
              <a:pathLst>
                <a:path w="113087" h="120801">
                  <a:moveTo>
                    <a:pt x="70223" y="14193"/>
                  </a:moveTo>
                  <a:lnTo>
                    <a:pt x="64072" y="8042"/>
                  </a:lnTo>
                  <a:lnTo>
                    <a:pt x="63105" y="225"/>
                  </a:lnTo>
                  <a:lnTo>
                    <a:pt x="59295" y="0"/>
                  </a:lnTo>
                  <a:lnTo>
                    <a:pt x="49346" y="3726"/>
                  </a:lnTo>
                  <a:lnTo>
                    <a:pt x="36345" y="17441"/>
                  </a:lnTo>
                  <a:lnTo>
                    <a:pt x="14414" y="51190"/>
                  </a:lnTo>
                  <a:lnTo>
                    <a:pt x="2882" y="82943"/>
                  </a:lnTo>
                  <a:lnTo>
                    <a:pt x="0" y="93654"/>
                  </a:lnTo>
                  <a:lnTo>
                    <a:pt x="389" y="96535"/>
                  </a:lnTo>
                  <a:lnTo>
                    <a:pt x="2938" y="101854"/>
                  </a:lnTo>
                  <a:lnTo>
                    <a:pt x="4729" y="102796"/>
                  </a:lnTo>
                  <a:lnTo>
                    <a:pt x="6717" y="102630"/>
                  </a:lnTo>
                  <a:lnTo>
                    <a:pt x="33711" y="90268"/>
                  </a:lnTo>
                  <a:lnTo>
                    <a:pt x="57419" y="68632"/>
                  </a:lnTo>
                  <a:lnTo>
                    <a:pt x="80713" y="37721"/>
                  </a:lnTo>
                  <a:lnTo>
                    <a:pt x="82822" y="33381"/>
                  </a:lnTo>
                  <a:lnTo>
                    <a:pt x="83385" y="33335"/>
                  </a:lnTo>
                  <a:lnTo>
                    <a:pt x="83760" y="34098"/>
                  </a:lnTo>
                  <a:lnTo>
                    <a:pt x="70008" y="66628"/>
                  </a:lnTo>
                  <a:lnTo>
                    <a:pt x="64571" y="78772"/>
                  </a:lnTo>
                  <a:lnTo>
                    <a:pt x="54173" y="94534"/>
                  </a:lnTo>
                  <a:lnTo>
                    <a:pt x="49856" y="111966"/>
                  </a:lnTo>
                  <a:lnTo>
                    <a:pt x="49500" y="115094"/>
                  </a:lnTo>
                  <a:lnTo>
                    <a:pt x="50852" y="117179"/>
                  </a:lnTo>
                  <a:lnTo>
                    <a:pt x="53340" y="118569"/>
                  </a:lnTo>
                  <a:lnTo>
                    <a:pt x="64948" y="120800"/>
                  </a:lnTo>
                  <a:lnTo>
                    <a:pt x="76245" y="117394"/>
                  </a:lnTo>
                  <a:lnTo>
                    <a:pt x="89646" y="103773"/>
                  </a:lnTo>
                  <a:lnTo>
                    <a:pt x="113086" y="713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5619"/>
            <p:cNvSpPr/>
            <p:nvPr/>
          </p:nvSpPr>
          <p:spPr bwMode="auto">
            <a:xfrm>
              <a:off x="5536493" y="1092994"/>
              <a:ext cx="35633" cy="198131"/>
            </a:xfrm>
            <a:custGeom>
              <a:avLst/>
              <a:gdLst/>
              <a:ahLst/>
              <a:cxnLst/>
              <a:rect l="0" t="0" r="0" b="0"/>
              <a:pathLst>
                <a:path w="35633" h="198131">
                  <a:moveTo>
                    <a:pt x="7057" y="0"/>
                  </a:moveTo>
                  <a:lnTo>
                    <a:pt x="7057" y="31495"/>
                  </a:lnTo>
                  <a:lnTo>
                    <a:pt x="7057" y="61140"/>
                  </a:lnTo>
                  <a:lnTo>
                    <a:pt x="7057" y="96038"/>
                  </a:lnTo>
                  <a:lnTo>
                    <a:pt x="6263" y="128596"/>
                  </a:lnTo>
                  <a:lnTo>
                    <a:pt x="1403" y="160545"/>
                  </a:lnTo>
                  <a:lnTo>
                    <a:pt x="0" y="193631"/>
                  </a:lnTo>
                  <a:lnTo>
                    <a:pt x="765" y="195762"/>
                  </a:lnTo>
                  <a:lnTo>
                    <a:pt x="2068" y="197183"/>
                  </a:lnTo>
                  <a:lnTo>
                    <a:pt x="3732" y="198130"/>
                  </a:lnTo>
                  <a:lnTo>
                    <a:pt x="5634" y="197174"/>
                  </a:lnTo>
                  <a:lnTo>
                    <a:pt x="12103" y="188244"/>
                  </a:lnTo>
                  <a:lnTo>
                    <a:pt x="35632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5620"/>
            <p:cNvSpPr/>
            <p:nvPr/>
          </p:nvSpPr>
          <p:spPr bwMode="auto">
            <a:xfrm>
              <a:off x="5351411" y="1154495"/>
              <a:ext cx="140181" cy="242906"/>
            </a:xfrm>
            <a:custGeom>
              <a:avLst/>
              <a:gdLst/>
              <a:ahLst/>
              <a:cxnLst/>
              <a:rect l="0" t="0" r="0" b="0"/>
              <a:pathLst>
                <a:path w="140181" h="242906">
                  <a:moveTo>
                    <a:pt x="20689" y="59943"/>
                  </a:moveTo>
                  <a:lnTo>
                    <a:pt x="20689" y="66093"/>
                  </a:lnTo>
                  <a:lnTo>
                    <a:pt x="26343" y="82497"/>
                  </a:lnTo>
                  <a:lnTo>
                    <a:pt x="28430" y="115947"/>
                  </a:lnTo>
                  <a:lnTo>
                    <a:pt x="33448" y="145441"/>
                  </a:lnTo>
                  <a:lnTo>
                    <a:pt x="32407" y="169148"/>
                  </a:lnTo>
                  <a:lnTo>
                    <a:pt x="28736" y="201811"/>
                  </a:lnTo>
                  <a:lnTo>
                    <a:pt x="25835" y="230633"/>
                  </a:lnTo>
                  <a:lnTo>
                    <a:pt x="22183" y="238992"/>
                  </a:lnTo>
                  <a:lnTo>
                    <a:pt x="17913" y="242708"/>
                  </a:lnTo>
                  <a:lnTo>
                    <a:pt x="15664" y="242905"/>
                  </a:lnTo>
                  <a:lnTo>
                    <a:pt x="11047" y="241007"/>
                  </a:lnTo>
                  <a:lnTo>
                    <a:pt x="9498" y="238596"/>
                  </a:lnTo>
                  <a:lnTo>
                    <a:pt x="1764" y="207020"/>
                  </a:lnTo>
                  <a:lnTo>
                    <a:pt x="0" y="176722"/>
                  </a:lnTo>
                  <a:lnTo>
                    <a:pt x="272" y="142610"/>
                  </a:lnTo>
                  <a:lnTo>
                    <a:pt x="5026" y="108161"/>
                  </a:lnTo>
                  <a:lnTo>
                    <a:pt x="13049" y="77493"/>
                  </a:lnTo>
                  <a:lnTo>
                    <a:pt x="29802" y="49091"/>
                  </a:lnTo>
                  <a:lnTo>
                    <a:pt x="56797" y="19875"/>
                  </a:lnTo>
                  <a:lnTo>
                    <a:pt x="70868" y="10385"/>
                  </a:lnTo>
                  <a:lnTo>
                    <a:pt x="106436" y="0"/>
                  </a:lnTo>
                  <a:lnTo>
                    <a:pt x="112780" y="137"/>
                  </a:lnTo>
                  <a:lnTo>
                    <a:pt x="124059" y="4523"/>
                  </a:lnTo>
                  <a:lnTo>
                    <a:pt x="135543" y="12125"/>
                  </a:lnTo>
                  <a:lnTo>
                    <a:pt x="139204" y="19111"/>
                  </a:lnTo>
                  <a:lnTo>
                    <a:pt x="140180" y="23196"/>
                  </a:lnTo>
                  <a:lnTo>
                    <a:pt x="137032" y="34086"/>
                  </a:lnTo>
                  <a:lnTo>
                    <a:pt x="129547" y="46069"/>
                  </a:lnTo>
                  <a:lnTo>
                    <a:pt x="111152" y="61741"/>
                  </a:lnTo>
                  <a:lnTo>
                    <a:pt x="79010" y="81259"/>
                  </a:lnTo>
                  <a:lnTo>
                    <a:pt x="44967" y="105705"/>
                  </a:lnTo>
                  <a:lnTo>
                    <a:pt x="36950" y="109111"/>
                  </a:lnTo>
                  <a:lnTo>
                    <a:pt x="43146" y="102116"/>
                  </a:lnTo>
                  <a:lnTo>
                    <a:pt x="73887" y="78853"/>
                  </a:lnTo>
                  <a:lnTo>
                    <a:pt x="99270" y="599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" name="SMARTInkShape-5621"/>
            <p:cNvSpPr/>
            <p:nvPr/>
          </p:nvSpPr>
          <p:spPr bwMode="auto">
            <a:xfrm>
              <a:off x="5279231" y="1243013"/>
              <a:ext cx="7145" cy="21432"/>
            </a:xfrm>
            <a:custGeom>
              <a:avLst/>
              <a:gdLst/>
              <a:ahLst/>
              <a:cxnLst/>
              <a:rect l="0" t="0" r="0" b="0"/>
              <a:pathLst>
                <a:path w="7145" h="21432">
                  <a:moveTo>
                    <a:pt x="0" y="21431"/>
                  </a:moveTo>
                  <a:lnTo>
                    <a:pt x="0" y="7463"/>
                  </a:lnTo>
                  <a:lnTo>
                    <a:pt x="3792" y="7238"/>
                  </a:lnTo>
                  <a:lnTo>
                    <a:pt x="4910" y="8000"/>
                  </a:lnTo>
                  <a:lnTo>
                    <a:pt x="5655" y="9302"/>
                  </a:lnTo>
                  <a:lnTo>
                    <a:pt x="6151" y="10964"/>
                  </a:lnTo>
                  <a:lnTo>
                    <a:pt x="6482" y="11278"/>
                  </a:lnTo>
                  <a:lnTo>
                    <a:pt x="6703" y="10693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" name="SMARTInkShape-5622"/>
            <p:cNvSpPr/>
            <p:nvPr/>
          </p:nvSpPr>
          <p:spPr bwMode="auto">
            <a:xfrm>
              <a:off x="5001792" y="1143087"/>
              <a:ext cx="132314" cy="105331"/>
            </a:xfrm>
            <a:custGeom>
              <a:avLst/>
              <a:gdLst/>
              <a:ahLst/>
              <a:cxnLst/>
              <a:rect l="0" t="0" r="0" b="0"/>
              <a:pathLst>
                <a:path w="132314" h="105331">
                  <a:moveTo>
                    <a:pt x="127421" y="7057"/>
                  </a:moveTo>
                  <a:lnTo>
                    <a:pt x="116572" y="7057"/>
                  </a:lnTo>
                  <a:lnTo>
                    <a:pt x="112545" y="4940"/>
                  </a:lnTo>
                  <a:lnTo>
                    <a:pt x="110360" y="3264"/>
                  </a:lnTo>
                  <a:lnTo>
                    <a:pt x="103698" y="1403"/>
                  </a:lnTo>
                  <a:lnTo>
                    <a:pt x="72518" y="0"/>
                  </a:lnTo>
                  <a:lnTo>
                    <a:pt x="40100" y="712"/>
                  </a:lnTo>
                  <a:lnTo>
                    <a:pt x="25917" y="5568"/>
                  </a:lnTo>
                  <a:lnTo>
                    <a:pt x="18014" y="7189"/>
                  </a:lnTo>
                  <a:lnTo>
                    <a:pt x="11855" y="10555"/>
                  </a:lnTo>
                  <a:lnTo>
                    <a:pt x="8590" y="14697"/>
                  </a:lnTo>
                  <a:lnTo>
                    <a:pt x="6493" y="20031"/>
                  </a:lnTo>
                  <a:lnTo>
                    <a:pt x="17485" y="26788"/>
                  </a:lnTo>
                  <a:lnTo>
                    <a:pt x="47160" y="38103"/>
                  </a:lnTo>
                  <a:lnTo>
                    <a:pt x="77083" y="47556"/>
                  </a:lnTo>
                  <a:lnTo>
                    <a:pt x="105923" y="57066"/>
                  </a:lnTo>
                  <a:lnTo>
                    <a:pt x="118660" y="62621"/>
                  </a:lnTo>
                  <a:lnTo>
                    <a:pt x="126966" y="70381"/>
                  </a:lnTo>
                  <a:lnTo>
                    <a:pt x="131187" y="77005"/>
                  </a:lnTo>
                  <a:lnTo>
                    <a:pt x="132313" y="79883"/>
                  </a:lnTo>
                  <a:lnTo>
                    <a:pt x="132270" y="82595"/>
                  </a:lnTo>
                  <a:lnTo>
                    <a:pt x="130105" y="87725"/>
                  </a:lnTo>
                  <a:lnTo>
                    <a:pt x="122263" y="92651"/>
                  </a:lnTo>
                  <a:lnTo>
                    <a:pt x="91023" y="103877"/>
                  </a:lnTo>
                  <a:lnTo>
                    <a:pt x="69276" y="105330"/>
                  </a:lnTo>
                  <a:lnTo>
                    <a:pt x="38118" y="99111"/>
                  </a:lnTo>
                  <a:lnTo>
                    <a:pt x="12003" y="87912"/>
                  </a:lnTo>
                  <a:lnTo>
                    <a:pt x="5215" y="83209"/>
                  </a:lnTo>
                  <a:lnTo>
                    <a:pt x="3088" y="80050"/>
                  </a:lnTo>
                  <a:lnTo>
                    <a:pt x="94" y="68019"/>
                  </a:lnTo>
                  <a:lnTo>
                    <a:pt x="0" y="53607"/>
                  </a:lnTo>
                  <a:lnTo>
                    <a:pt x="5977" y="28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5623"/>
            <p:cNvSpPr/>
            <p:nvPr/>
          </p:nvSpPr>
          <p:spPr bwMode="auto">
            <a:xfrm>
              <a:off x="5025362" y="1092994"/>
              <a:ext cx="39558" cy="211939"/>
            </a:xfrm>
            <a:custGeom>
              <a:avLst/>
              <a:gdLst/>
              <a:ahLst/>
              <a:cxnLst/>
              <a:rect l="0" t="0" r="0" b="0"/>
              <a:pathLst>
                <a:path w="39558" h="211939">
                  <a:moveTo>
                    <a:pt x="39557" y="0"/>
                  </a:moveTo>
                  <a:lnTo>
                    <a:pt x="37440" y="30711"/>
                  </a:lnTo>
                  <a:lnTo>
                    <a:pt x="31786" y="64926"/>
                  </a:lnTo>
                  <a:lnTo>
                    <a:pt x="25084" y="98083"/>
                  </a:lnTo>
                  <a:lnTo>
                    <a:pt x="18070" y="128016"/>
                  </a:lnTo>
                  <a:lnTo>
                    <a:pt x="10965" y="156993"/>
                  </a:lnTo>
                  <a:lnTo>
                    <a:pt x="5246" y="191437"/>
                  </a:lnTo>
                  <a:lnTo>
                    <a:pt x="2347" y="202293"/>
                  </a:lnTo>
                  <a:lnTo>
                    <a:pt x="463" y="206300"/>
                  </a:lnTo>
                  <a:lnTo>
                    <a:pt x="0" y="208970"/>
                  </a:lnTo>
                  <a:lnTo>
                    <a:pt x="486" y="210751"/>
                  </a:lnTo>
                  <a:lnTo>
                    <a:pt x="1603" y="211938"/>
                  </a:lnTo>
                  <a:lnTo>
                    <a:pt x="2348" y="211936"/>
                  </a:lnTo>
                  <a:lnTo>
                    <a:pt x="2844" y="211141"/>
                  </a:lnTo>
                  <a:lnTo>
                    <a:pt x="15985" y="177250"/>
                  </a:lnTo>
                  <a:lnTo>
                    <a:pt x="25317" y="147636"/>
                  </a:lnTo>
                  <a:lnTo>
                    <a:pt x="3241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" name="SMARTInkShape-5624"/>
            <p:cNvSpPr/>
            <p:nvPr/>
          </p:nvSpPr>
          <p:spPr bwMode="auto">
            <a:xfrm>
              <a:off x="5086360" y="1071563"/>
              <a:ext cx="21422" cy="233452"/>
            </a:xfrm>
            <a:custGeom>
              <a:avLst/>
              <a:gdLst/>
              <a:ahLst/>
              <a:cxnLst/>
              <a:rect l="0" t="0" r="0" b="0"/>
              <a:pathLst>
                <a:path w="21422" h="233452">
                  <a:moveTo>
                    <a:pt x="14278" y="0"/>
                  </a:moveTo>
                  <a:lnTo>
                    <a:pt x="14278" y="30539"/>
                  </a:lnTo>
                  <a:lnTo>
                    <a:pt x="12161" y="61771"/>
                  </a:lnTo>
                  <a:lnTo>
                    <a:pt x="6507" y="92121"/>
                  </a:lnTo>
                  <a:lnTo>
                    <a:pt x="1921" y="123338"/>
                  </a:lnTo>
                  <a:lnTo>
                    <a:pt x="562" y="155607"/>
                  </a:lnTo>
                  <a:lnTo>
                    <a:pt x="103" y="191162"/>
                  </a:lnTo>
                  <a:lnTo>
                    <a:pt x="5" y="224140"/>
                  </a:lnTo>
                  <a:lnTo>
                    <a:pt x="0" y="228008"/>
                  </a:lnTo>
                  <a:lnTo>
                    <a:pt x="791" y="230586"/>
                  </a:lnTo>
                  <a:lnTo>
                    <a:pt x="2112" y="232305"/>
                  </a:lnTo>
                  <a:lnTo>
                    <a:pt x="3785" y="233451"/>
                  </a:lnTo>
                  <a:lnTo>
                    <a:pt x="5695" y="233421"/>
                  </a:lnTo>
                  <a:lnTo>
                    <a:pt x="9934" y="231272"/>
                  </a:lnTo>
                  <a:lnTo>
                    <a:pt x="21421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" name="SMARTInkShape-5625"/>
            <p:cNvSpPr/>
            <p:nvPr/>
          </p:nvSpPr>
          <p:spPr bwMode="auto">
            <a:xfrm>
              <a:off x="5189448" y="1100138"/>
              <a:ext cx="18347" cy="211548"/>
            </a:xfrm>
            <a:custGeom>
              <a:avLst/>
              <a:gdLst/>
              <a:ahLst/>
              <a:cxnLst/>
              <a:rect l="0" t="0" r="0" b="0"/>
              <a:pathLst>
                <a:path w="18347" h="211548">
                  <a:moveTo>
                    <a:pt x="18346" y="0"/>
                  </a:moveTo>
                  <a:lnTo>
                    <a:pt x="14554" y="0"/>
                  </a:lnTo>
                  <a:lnTo>
                    <a:pt x="13436" y="793"/>
                  </a:lnTo>
                  <a:lnTo>
                    <a:pt x="12691" y="2116"/>
                  </a:lnTo>
                  <a:lnTo>
                    <a:pt x="11496" y="6150"/>
                  </a:lnTo>
                  <a:lnTo>
                    <a:pt x="11214" y="38168"/>
                  </a:lnTo>
                  <a:lnTo>
                    <a:pt x="7412" y="68569"/>
                  </a:lnTo>
                  <a:lnTo>
                    <a:pt x="5052" y="95811"/>
                  </a:lnTo>
                  <a:lnTo>
                    <a:pt x="4353" y="123991"/>
                  </a:lnTo>
                  <a:lnTo>
                    <a:pt x="0" y="156254"/>
                  </a:lnTo>
                  <a:lnTo>
                    <a:pt x="3367" y="188969"/>
                  </a:lnTo>
                  <a:lnTo>
                    <a:pt x="4018" y="211547"/>
                  </a:lnTo>
                  <a:lnTo>
                    <a:pt x="4851" y="177240"/>
                  </a:lnTo>
                  <a:lnTo>
                    <a:pt x="11202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7" name="SMARTInkShape-Group1079"/>
          <p:cNvGrpSpPr/>
          <p:nvPr/>
        </p:nvGrpSpPr>
        <p:grpSpPr>
          <a:xfrm>
            <a:off x="4421981" y="1357313"/>
            <a:ext cx="525126" cy="885826"/>
            <a:chOff x="4421981" y="1357313"/>
            <a:chExt cx="525126" cy="885826"/>
          </a:xfrm>
        </p:grpSpPr>
        <p:sp>
          <p:nvSpPr>
            <p:cNvPr id="91" name="SMARTInkShape-5626"/>
            <p:cNvSpPr/>
            <p:nvPr/>
          </p:nvSpPr>
          <p:spPr bwMode="auto">
            <a:xfrm>
              <a:off x="4464844" y="2214563"/>
              <a:ext cx="204313" cy="28576"/>
            </a:xfrm>
            <a:custGeom>
              <a:avLst/>
              <a:gdLst/>
              <a:ahLst/>
              <a:cxnLst/>
              <a:rect l="0" t="0" r="0" b="0"/>
              <a:pathLst>
                <a:path w="204313" h="28576">
                  <a:moveTo>
                    <a:pt x="0" y="28575"/>
                  </a:moveTo>
                  <a:lnTo>
                    <a:pt x="30539" y="27781"/>
                  </a:lnTo>
                  <a:lnTo>
                    <a:pt x="59654" y="22920"/>
                  </a:lnTo>
                  <a:lnTo>
                    <a:pt x="86467" y="19755"/>
                  </a:lnTo>
                  <a:lnTo>
                    <a:pt x="116636" y="13791"/>
                  </a:lnTo>
                  <a:lnTo>
                    <a:pt x="148594" y="9113"/>
                  </a:lnTo>
                  <a:lnTo>
                    <a:pt x="180252" y="3740"/>
                  </a:lnTo>
                  <a:lnTo>
                    <a:pt x="204312" y="218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" name="SMARTInkShape-5627"/>
            <p:cNvSpPr/>
            <p:nvPr/>
          </p:nvSpPr>
          <p:spPr bwMode="auto">
            <a:xfrm>
              <a:off x="4586288" y="2078831"/>
              <a:ext cx="28248" cy="157164"/>
            </a:xfrm>
            <a:custGeom>
              <a:avLst/>
              <a:gdLst/>
              <a:ahLst/>
              <a:cxnLst/>
              <a:rect l="0" t="0" r="0" b="0"/>
              <a:pathLst>
                <a:path w="28248" h="157164">
                  <a:moveTo>
                    <a:pt x="0" y="0"/>
                  </a:moveTo>
                  <a:lnTo>
                    <a:pt x="0" y="9943"/>
                  </a:lnTo>
                  <a:lnTo>
                    <a:pt x="6481" y="44107"/>
                  </a:lnTo>
                  <a:lnTo>
                    <a:pt x="10848" y="78745"/>
                  </a:lnTo>
                  <a:lnTo>
                    <a:pt x="19488" y="114322"/>
                  </a:lnTo>
                  <a:lnTo>
                    <a:pt x="21361" y="127010"/>
                  </a:lnTo>
                  <a:lnTo>
                    <a:pt x="28247" y="154511"/>
                  </a:lnTo>
                  <a:lnTo>
                    <a:pt x="27562" y="155395"/>
                  </a:lnTo>
                  <a:lnTo>
                    <a:pt x="21431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" name="SMARTInkShape-5628"/>
            <p:cNvSpPr/>
            <p:nvPr/>
          </p:nvSpPr>
          <p:spPr bwMode="auto">
            <a:xfrm>
              <a:off x="4693444" y="1978819"/>
              <a:ext cx="253663" cy="233259"/>
            </a:xfrm>
            <a:custGeom>
              <a:avLst/>
              <a:gdLst/>
              <a:ahLst/>
              <a:cxnLst/>
              <a:rect l="0" t="0" r="0" b="0"/>
              <a:pathLst>
                <a:path w="253663" h="233259">
                  <a:moveTo>
                    <a:pt x="0" y="0"/>
                  </a:moveTo>
                  <a:lnTo>
                    <a:pt x="3792" y="0"/>
                  </a:lnTo>
                  <a:lnTo>
                    <a:pt x="7771" y="2116"/>
                  </a:lnTo>
                  <a:lnTo>
                    <a:pt x="12185" y="4909"/>
                  </a:lnTo>
                  <a:lnTo>
                    <a:pt x="16793" y="6151"/>
                  </a:lnTo>
                  <a:lnTo>
                    <a:pt x="46250" y="9129"/>
                  </a:lnTo>
                  <a:lnTo>
                    <a:pt x="74558" y="12759"/>
                  </a:lnTo>
                  <a:lnTo>
                    <a:pt x="108080" y="15951"/>
                  </a:lnTo>
                  <a:lnTo>
                    <a:pt x="132173" y="20583"/>
                  </a:lnTo>
                  <a:lnTo>
                    <a:pt x="158756" y="27933"/>
                  </a:lnTo>
                  <a:lnTo>
                    <a:pt x="184329" y="36492"/>
                  </a:lnTo>
                  <a:lnTo>
                    <a:pt x="216806" y="52352"/>
                  </a:lnTo>
                  <a:lnTo>
                    <a:pt x="232882" y="66924"/>
                  </a:lnTo>
                  <a:lnTo>
                    <a:pt x="245320" y="86629"/>
                  </a:lnTo>
                  <a:lnTo>
                    <a:pt x="253662" y="116243"/>
                  </a:lnTo>
                  <a:lnTo>
                    <a:pt x="249264" y="137653"/>
                  </a:lnTo>
                  <a:lnTo>
                    <a:pt x="233399" y="172019"/>
                  </a:lnTo>
                  <a:lnTo>
                    <a:pt x="219620" y="193928"/>
                  </a:lnTo>
                  <a:lnTo>
                    <a:pt x="194013" y="218062"/>
                  </a:lnTo>
                  <a:lnTo>
                    <a:pt x="163265" y="232016"/>
                  </a:lnTo>
                  <a:lnTo>
                    <a:pt x="158850" y="233258"/>
                  </a:lnTo>
                  <a:lnTo>
                    <a:pt x="155906" y="232499"/>
                  </a:lnTo>
                  <a:lnTo>
                    <a:pt x="153943" y="230406"/>
                  </a:lnTo>
                  <a:lnTo>
                    <a:pt x="152635" y="227422"/>
                  </a:lnTo>
                  <a:lnTo>
                    <a:pt x="157532" y="215641"/>
                  </a:lnTo>
                  <a:lnTo>
                    <a:pt x="17145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5629"/>
            <p:cNvSpPr/>
            <p:nvPr/>
          </p:nvSpPr>
          <p:spPr bwMode="auto">
            <a:xfrm>
              <a:off x="4772025" y="2015618"/>
              <a:ext cx="39564" cy="172908"/>
            </a:xfrm>
            <a:custGeom>
              <a:avLst/>
              <a:gdLst/>
              <a:ahLst/>
              <a:cxnLst/>
              <a:rect l="0" t="0" r="0" b="0"/>
              <a:pathLst>
                <a:path w="39564" h="172908">
                  <a:moveTo>
                    <a:pt x="0" y="13207"/>
                  </a:moveTo>
                  <a:lnTo>
                    <a:pt x="0" y="7056"/>
                  </a:lnTo>
                  <a:lnTo>
                    <a:pt x="6151" y="0"/>
                  </a:lnTo>
                  <a:lnTo>
                    <a:pt x="7276" y="433"/>
                  </a:lnTo>
                  <a:lnTo>
                    <a:pt x="10642" y="3032"/>
                  </a:lnTo>
                  <a:lnTo>
                    <a:pt x="12667" y="6833"/>
                  </a:lnTo>
                  <a:lnTo>
                    <a:pt x="13967" y="23325"/>
                  </a:lnTo>
                  <a:lnTo>
                    <a:pt x="16362" y="58578"/>
                  </a:lnTo>
                  <a:lnTo>
                    <a:pt x="22046" y="85388"/>
                  </a:lnTo>
                  <a:lnTo>
                    <a:pt x="28757" y="113440"/>
                  </a:lnTo>
                  <a:lnTo>
                    <a:pt x="34344" y="147571"/>
                  </a:lnTo>
                  <a:lnTo>
                    <a:pt x="37224" y="158385"/>
                  </a:lnTo>
                  <a:lnTo>
                    <a:pt x="39103" y="162380"/>
                  </a:lnTo>
                  <a:lnTo>
                    <a:pt x="39563" y="165837"/>
                  </a:lnTo>
                  <a:lnTo>
                    <a:pt x="37957" y="171794"/>
                  </a:lnTo>
                  <a:lnTo>
                    <a:pt x="37211" y="172907"/>
                  </a:lnTo>
                  <a:lnTo>
                    <a:pt x="36713" y="172855"/>
                  </a:lnTo>
                  <a:lnTo>
                    <a:pt x="36382" y="172026"/>
                  </a:lnTo>
                  <a:lnTo>
                    <a:pt x="14288" y="1417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" name="SMARTInkShape-5630"/>
            <p:cNvSpPr/>
            <p:nvPr/>
          </p:nvSpPr>
          <p:spPr bwMode="auto">
            <a:xfrm>
              <a:off x="4745595" y="1357313"/>
              <a:ext cx="126444" cy="564357"/>
            </a:xfrm>
            <a:custGeom>
              <a:avLst/>
              <a:gdLst/>
              <a:ahLst/>
              <a:cxnLst/>
              <a:rect l="0" t="0" r="0" b="0"/>
              <a:pathLst>
                <a:path w="126444" h="564357">
                  <a:moveTo>
                    <a:pt x="83580" y="0"/>
                  </a:moveTo>
                  <a:lnTo>
                    <a:pt x="87372" y="0"/>
                  </a:lnTo>
                  <a:lnTo>
                    <a:pt x="88489" y="793"/>
                  </a:lnTo>
                  <a:lnTo>
                    <a:pt x="89234" y="2116"/>
                  </a:lnTo>
                  <a:lnTo>
                    <a:pt x="89731" y="3792"/>
                  </a:lnTo>
                  <a:lnTo>
                    <a:pt x="89268" y="5703"/>
                  </a:lnTo>
                  <a:lnTo>
                    <a:pt x="85618" y="12978"/>
                  </a:lnTo>
                  <a:lnTo>
                    <a:pt x="80056" y="41377"/>
                  </a:lnTo>
                  <a:lnTo>
                    <a:pt x="69924" y="75230"/>
                  </a:lnTo>
                  <a:lnTo>
                    <a:pt x="59254" y="105931"/>
                  </a:lnTo>
                  <a:lnTo>
                    <a:pt x="47369" y="141537"/>
                  </a:lnTo>
                  <a:lnTo>
                    <a:pt x="41977" y="161033"/>
                  </a:lnTo>
                  <a:lnTo>
                    <a:pt x="36794" y="181174"/>
                  </a:lnTo>
                  <a:lnTo>
                    <a:pt x="30958" y="201745"/>
                  </a:lnTo>
                  <a:lnTo>
                    <a:pt x="24686" y="222603"/>
                  </a:lnTo>
                  <a:lnTo>
                    <a:pt x="18124" y="243651"/>
                  </a:lnTo>
                  <a:lnTo>
                    <a:pt x="12955" y="264828"/>
                  </a:lnTo>
                  <a:lnTo>
                    <a:pt x="8716" y="286089"/>
                  </a:lnTo>
                  <a:lnTo>
                    <a:pt x="5095" y="307407"/>
                  </a:lnTo>
                  <a:lnTo>
                    <a:pt x="2682" y="327969"/>
                  </a:lnTo>
                  <a:lnTo>
                    <a:pt x="1073" y="348027"/>
                  </a:lnTo>
                  <a:lnTo>
                    <a:pt x="0" y="367749"/>
                  </a:lnTo>
                  <a:lnTo>
                    <a:pt x="925" y="402363"/>
                  </a:lnTo>
                  <a:lnTo>
                    <a:pt x="5569" y="433621"/>
                  </a:lnTo>
                  <a:lnTo>
                    <a:pt x="15571" y="463389"/>
                  </a:lnTo>
                  <a:lnTo>
                    <a:pt x="30070" y="490378"/>
                  </a:lnTo>
                  <a:lnTo>
                    <a:pt x="56084" y="525768"/>
                  </a:lnTo>
                  <a:lnTo>
                    <a:pt x="74534" y="544030"/>
                  </a:lnTo>
                  <a:lnTo>
                    <a:pt x="101185" y="557981"/>
                  </a:lnTo>
                  <a:lnTo>
                    <a:pt x="126443" y="564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" name="SMARTInkShape-5631"/>
            <p:cNvSpPr/>
            <p:nvPr/>
          </p:nvSpPr>
          <p:spPr bwMode="auto">
            <a:xfrm>
              <a:off x="4421981" y="2050256"/>
              <a:ext cx="235569" cy="35720"/>
            </a:xfrm>
            <a:custGeom>
              <a:avLst/>
              <a:gdLst/>
              <a:ahLst/>
              <a:cxnLst/>
              <a:rect l="0" t="0" r="0" b="0"/>
              <a:pathLst>
                <a:path w="235569" h="35720">
                  <a:moveTo>
                    <a:pt x="0" y="35719"/>
                  </a:moveTo>
                  <a:lnTo>
                    <a:pt x="28170" y="35719"/>
                  </a:lnTo>
                  <a:lnTo>
                    <a:pt x="57471" y="31927"/>
                  </a:lnTo>
                  <a:lnTo>
                    <a:pt x="84016" y="27948"/>
                  </a:lnTo>
                  <a:lnTo>
                    <a:pt x="113541" y="23534"/>
                  </a:lnTo>
                  <a:lnTo>
                    <a:pt x="142537" y="18926"/>
                  </a:lnTo>
                  <a:lnTo>
                    <a:pt x="169183" y="14233"/>
                  </a:lnTo>
                  <a:lnTo>
                    <a:pt x="202264" y="7128"/>
                  </a:lnTo>
                  <a:lnTo>
                    <a:pt x="235480" y="626"/>
                  </a:lnTo>
                  <a:lnTo>
                    <a:pt x="235568" y="417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6" name="SMARTInkShape-Group1080"/>
          <p:cNvGrpSpPr/>
          <p:nvPr/>
        </p:nvGrpSpPr>
        <p:grpSpPr>
          <a:xfrm>
            <a:off x="5636808" y="1707356"/>
            <a:ext cx="2517052" cy="482735"/>
            <a:chOff x="5636808" y="1707356"/>
            <a:chExt cx="2517052" cy="482735"/>
          </a:xfrm>
        </p:grpSpPr>
        <p:sp>
          <p:nvSpPr>
            <p:cNvPr id="98" name="SMARTInkShape-5632"/>
            <p:cNvSpPr/>
            <p:nvPr/>
          </p:nvSpPr>
          <p:spPr bwMode="auto">
            <a:xfrm>
              <a:off x="8043888" y="1838344"/>
              <a:ext cx="109972" cy="252925"/>
            </a:xfrm>
            <a:custGeom>
              <a:avLst/>
              <a:gdLst/>
              <a:ahLst/>
              <a:cxnLst/>
              <a:rect l="0" t="0" r="0" b="0"/>
              <a:pathLst>
                <a:path w="109972" h="252925">
                  <a:moveTo>
                    <a:pt x="7118" y="11887"/>
                  </a:moveTo>
                  <a:lnTo>
                    <a:pt x="967" y="11887"/>
                  </a:lnTo>
                  <a:lnTo>
                    <a:pt x="636" y="12681"/>
                  </a:lnTo>
                  <a:lnTo>
                    <a:pt x="0" y="24887"/>
                  </a:lnTo>
                  <a:lnTo>
                    <a:pt x="6128" y="32212"/>
                  </a:lnTo>
                  <a:lnTo>
                    <a:pt x="17535" y="38009"/>
                  </a:lnTo>
                  <a:lnTo>
                    <a:pt x="23125" y="39372"/>
                  </a:lnTo>
                  <a:lnTo>
                    <a:pt x="25727" y="38942"/>
                  </a:lnTo>
                  <a:lnTo>
                    <a:pt x="60567" y="21311"/>
                  </a:lnTo>
                  <a:lnTo>
                    <a:pt x="84263" y="9751"/>
                  </a:lnTo>
                  <a:lnTo>
                    <a:pt x="97445" y="1200"/>
                  </a:lnTo>
                  <a:lnTo>
                    <a:pt x="100673" y="0"/>
                  </a:lnTo>
                  <a:lnTo>
                    <a:pt x="103619" y="787"/>
                  </a:lnTo>
                  <a:lnTo>
                    <a:pt x="109010" y="5896"/>
                  </a:lnTo>
                  <a:lnTo>
                    <a:pt x="109971" y="9480"/>
                  </a:lnTo>
                  <a:lnTo>
                    <a:pt x="107532" y="22904"/>
                  </a:lnTo>
                  <a:lnTo>
                    <a:pt x="99596" y="52604"/>
                  </a:lnTo>
                  <a:lnTo>
                    <a:pt x="90611" y="84806"/>
                  </a:lnTo>
                  <a:lnTo>
                    <a:pt x="77895" y="117366"/>
                  </a:lnTo>
                  <a:lnTo>
                    <a:pt x="68306" y="147121"/>
                  </a:lnTo>
                  <a:lnTo>
                    <a:pt x="63348" y="176046"/>
                  </a:lnTo>
                  <a:lnTo>
                    <a:pt x="58354" y="206680"/>
                  </a:lnTo>
                  <a:lnTo>
                    <a:pt x="58161" y="228018"/>
                  </a:lnTo>
                  <a:lnTo>
                    <a:pt x="62899" y="241908"/>
                  </a:lnTo>
                  <a:lnTo>
                    <a:pt x="67099" y="248527"/>
                  </a:lnTo>
                  <a:lnTo>
                    <a:pt x="71612" y="251998"/>
                  </a:lnTo>
                  <a:lnTo>
                    <a:pt x="73927" y="252924"/>
                  </a:lnTo>
                  <a:lnTo>
                    <a:pt x="76264" y="252747"/>
                  </a:lnTo>
                  <a:lnTo>
                    <a:pt x="80977" y="250434"/>
                  </a:lnTo>
                  <a:lnTo>
                    <a:pt x="81757" y="248706"/>
                  </a:lnTo>
                  <a:lnTo>
                    <a:pt x="81483" y="246760"/>
                  </a:lnTo>
                  <a:lnTo>
                    <a:pt x="79856" y="241688"/>
                  </a:lnTo>
                  <a:lnTo>
                    <a:pt x="72967" y="209865"/>
                  </a:lnTo>
                  <a:lnTo>
                    <a:pt x="66222" y="177435"/>
                  </a:lnTo>
                  <a:lnTo>
                    <a:pt x="64654" y="144071"/>
                  </a:lnTo>
                  <a:lnTo>
                    <a:pt x="65138" y="118314"/>
                  </a:lnTo>
                  <a:lnTo>
                    <a:pt x="69994" y="103658"/>
                  </a:lnTo>
                  <a:lnTo>
                    <a:pt x="74221" y="96860"/>
                  </a:lnTo>
                  <a:lnTo>
                    <a:pt x="77254" y="94729"/>
                  </a:lnTo>
                  <a:lnTo>
                    <a:pt x="88312" y="91731"/>
                  </a:lnTo>
                  <a:lnTo>
                    <a:pt x="94269" y="91030"/>
                  </a:lnTo>
                  <a:lnTo>
                    <a:pt x="99562" y="92834"/>
                  </a:lnTo>
                  <a:lnTo>
                    <a:pt x="106999" y="97529"/>
                  </a:lnTo>
                  <a:lnTo>
                    <a:pt x="100073" y="97612"/>
                  </a:lnTo>
                  <a:lnTo>
                    <a:pt x="99989" y="90763"/>
                  </a:lnTo>
                  <a:lnTo>
                    <a:pt x="106138" y="90494"/>
                  </a:lnTo>
                  <a:lnTo>
                    <a:pt x="106469" y="91279"/>
                  </a:lnTo>
                  <a:lnTo>
                    <a:pt x="107044" y="96621"/>
                  </a:lnTo>
                  <a:lnTo>
                    <a:pt x="106279" y="96952"/>
                  </a:lnTo>
                  <a:lnTo>
                    <a:pt x="99987" y="97612"/>
                  </a:lnTo>
                  <a:lnTo>
                    <a:pt x="107131" y="97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" name="SMARTInkShape-5633"/>
            <p:cNvSpPr/>
            <p:nvPr/>
          </p:nvSpPr>
          <p:spPr bwMode="auto">
            <a:xfrm>
              <a:off x="7799499" y="1828800"/>
              <a:ext cx="272940" cy="21404"/>
            </a:xfrm>
            <a:custGeom>
              <a:avLst/>
              <a:gdLst/>
              <a:ahLst/>
              <a:cxnLst/>
              <a:rect l="0" t="0" r="0" b="0"/>
              <a:pathLst>
                <a:path w="272940" h="21404">
                  <a:moveTo>
                    <a:pt x="22907" y="0"/>
                  </a:moveTo>
                  <a:lnTo>
                    <a:pt x="12964" y="0"/>
                  </a:lnTo>
                  <a:lnTo>
                    <a:pt x="2322" y="3792"/>
                  </a:lnTo>
                  <a:lnTo>
                    <a:pt x="453" y="4910"/>
                  </a:lnTo>
                  <a:lnTo>
                    <a:pt x="0" y="5654"/>
                  </a:lnTo>
                  <a:lnTo>
                    <a:pt x="492" y="6151"/>
                  </a:lnTo>
                  <a:lnTo>
                    <a:pt x="8769" y="10642"/>
                  </a:lnTo>
                  <a:lnTo>
                    <a:pt x="42898" y="14361"/>
                  </a:lnTo>
                  <a:lnTo>
                    <a:pt x="77073" y="18984"/>
                  </a:lnTo>
                  <a:lnTo>
                    <a:pt x="103337" y="20344"/>
                  </a:lnTo>
                  <a:lnTo>
                    <a:pt x="133002" y="20948"/>
                  </a:lnTo>
                  <a:lnTo>
                    <a:pt x="163120" y="21216"/>
                  </a:lnTo>
                  <a:lnTo>
                    <a:pt x="189734" y="21336"/>
                  </a:lnTo>
                  <a:lnTo>
                    <a:pt x="223238" y="21403"/>
                  </a:lnTo>
                  <a:lnTo>
                    <a:pt x="255713" y="16516"/>
                  </a:lnTo>
                  <a:lnTo>
                    <a:pt x="272939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" name="SMARTInkShape-5634"/>
            <p:cNvSpPr/>
            <p:nvPr/>
          </p:nvSpPr>
          <p:spPr bwMode="auto">
            <a:xfrm>
              <a:off x="7908131" y="1707356"/>
              <a:ext cx="92648" cy="275594"/>
            </a:xfrm>
            <a:custGeom>
              <a:avLst/>
              <a:gdLst/>
              <a:ahLst/>
              <a:cxnLst/>
              <a:rect l="0" t="0" r="0" b="0"/>
              <a:pathLst>
                <a:path w="92648" h="275594">
                  <a:moveTo>
                    <a:pt x="0" y="0"/>
                  </a:moveTo>
                  <a:lnTo>
                    <a:pt x="0" y="3793"/>
                  </a:lnTo>
                  <a:lnTo>
                    <a:pt x="2117" y="7771"/>
                  </a:lnTo>
                  <a:lnTo>
                    <a:pt x="3793" y="9943"/>
                  </a:lnTo>
                  <a:lnTo>
                    <a:pt x="10642" y="43736"/>
                  </a:lnTo>
                  <a:lnTo>
                    <a:pt x="20792" y="72137"/>
                  </a:lnTo>
                  <a:lnTo>
                    <a:pt x="33854" y="101896"/>
                  </a:lnTo>
                  <a:lnTo>
                    <a:pt x="43092" y="125456"/>
                  </a:lnTo>
                  <a:lnTo>
                    <a:pt x="52489" y="150215"/>
                  </a:lnTo>
                  <a:lnTo>
                    <a:pt x="65912" y="182797"/>
                  </a:lnTo>
                  <a:lnTo>
                    <a:pt x="76062" y="215646"/>
                  </a:lnTo>
                  <a:lnTo>
                    <a:pt x="89079" y="246767"/>
                  </a:lnTo>
                  <a:lnTo>
                    <a:pt x="92647" y="275593"/>
                  </a:lnTo>
                  <a:lnTo>
                    <a:pt x="91133" y="275010"/>
                  </a:lnTo>
                  <a:lnTo>
                    <a:pt x="64294" y="250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" name="SMARTInkShape-5635"/>
            <p:cNvSpPr/>
            <p:nvPr/>
          </p:nvSpPr>
          <p:spPr bwMode="auto">
            <a:xfrm>
              <a:off x="7608388" y="1785938"/>
              <a:ext cx="206224" cy="211550"/>
            </a:xfrm>
            <a:custGeom>
              <a:avLst/>
              <a:gdLst/>
              <a:ahLst/>
              <a:cxnLst/>
              <a:rect l="0" t="0" r="0" b="0"/>
              <a:pathLst>
                <a:path w="206224" h="211550">
                  <a:moveTo>
                    <a:pt x="6850" y="0"/>
                  </a:moveTo>
                  <a:lnTo>
                    <a:pt x="0" y="0"/>
                  </a:lnTo>
                  <a:lnTo>
                    <a:pt x="3585" y="0"/>
                  </a:lnTo>
                  <a:lnTo>
                    <a:pt x="34034" y="9942"/>
                  </a:lnTo>
                  <a:lnTo>
                    <a:pt x="64029" y="20584"/>
                  </a:lnTo>
                  <a:lnTo>
                    <a:pt x="98051" y="33792"/>
                  </a:lnTo>
                  <a:lnTo>
                    <a:pt x="133267" y="47759"/>
                  </a:lnTo>
                  <a:lnTo>
                    <a:pt x="165045" y="61952"/>
                  </a:lnTo>
                  <a:lnTo>
                    <a:pt x="190776" y="80004"/>
                  </a:lnTo>
                  <a:lnTo>
                    <a:pt x="205896" y="100433"/>
                  </a:lnTo>
                  <a:lnTo>
                    <a:pt x="206223" y="108230"/>
                  </a:lnTo>
                  <a:lnTo>
                    <a:pt x="200235" y="125360"/>
                  </a:lnTo>
                  <a:lnTo>
                    <a:pt x="183476" y="149062"/>
                  </a:lnTo>
                  <a:lnTo>
                    <a:pt x="149983" y="177611"/>
                  </a:lnTo>
                  <a:lnTo>
                    <a:pt x="119815" y="194265"/>
                  </a:lnTo>
                  <a:lnTo>
                    <a:pt x="92683" y="211358"/>
                  </a:lnTo>
                  <a:lnTo>
                    <a:pt x="91853" y="211549"/>
                  </a:lnTo>
                  <a:lnTo>
                    <a:pt x="126665" y="182065"/>
                  </a:lnTo>
                  <a:lnTo>
                    <a:pt x="160619" y="153957"/>
                  </a:lnTo>
                  <a:lnTo>
                    <a:pt x="199731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" name="SMARTInkShape-5636"/>
            <p:cNvSpPr/>
            <p:nvPr/>
          </p:nvSpPr>
          <p:spPr bwMode="auto">
            <a:xfrm>
              <a:off x="7372845" y="1835944"/>
              <a:ext cx="350957" cy="56667"/>
            </a:xfrm>
            <a:custGeom>
              <a:avLst/>
              <a:gdLst/>
              <a:ahLst/>
              <a:cxnLst/>
              <a:rect l="0" t="0" r="0" b="0"/>
              <a:pathLst>
                <a:path w="350957" h="56667">
                  <a:moveTo>
                    <a:pt x="28080" y="35719"/>
                  </a:moveTo>
                  <a:lnTo>
                    <a:pt x="0" y="35719"/>
                  </a:lnTo>
                  <a:lnTo>
                    <a:pt x="17506" y="40628"/>
                  </a:lnTo>
                  <a:lnTo>
                    <a:pt x="43380" y="42994"/>
                  </a:lnTo>
                  <a:lnTo>
                    <a:pt x="67424" y="46360"/>
                  </a:lnTo>
                  <a:lnTo>
                    <a:pt x="96101" y="48386"/>
                  </a:lnTo>
                  <a:lnTo>
                    <a:pt x="128161" y="50080"/>
                  </a:lnTo>
                  <a:lnTo>
                    <a:pt x="163577" y="53478"/>
                  </a:lnTo>
                  <a:lnTo>
                    <a:pt x="181912" y="54702"/>
                  </a:lnTo>
                  <a:lnTo>
                    <a:pt x="200484" y="55518"/>
                  </a:lnTo>
                  <a:lnTo>
                    <a:pt x="219216" y="56062"/>
                  </a:lnTo>
                  <a:lnTo>
                    <a:pt x="254846" y="56666"/>
                  </a:lnTo>
                  <a:lnTo>
                    <a:pt x="286821" y="56141"/>
                  </a:lnTo>
                  <a:lnTo>
                    <a:pt x="321085" y="50589"/>
                  </a:lnTo>
                  <a:lnTo>
                    <a:pt x="335840" y="43386"/>
                  </a:lnTo>
                  <a:lnTo>
                    <a:pt x="345573" y="32776"/>
                  </a:lnTo>
                  <a:lnTo>
                    <a:pt x="349280" y="26613"/>
                  </a:lnTo>
                  <a:lnTo>
                    <a:pt x="350956" y="20917"/>
                  </a:lnTo>
                  <a:lnTo>
                    <a:pt x="3495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" name="SMARTInkShape-5637"/>
            <p:cNvSpPr/>
            <p:nvPr/>
          </p:nvSpPr>
          <p:spPr bwMode="auto">
            <a:xfrm>
              <a:off x="7118204" y="1951740"/>
              <a:ext cx="121492" cy="126520"/>
            </a:xfrm>
            <a:custGeom>
              <a:avLst/>
              <a:gdLst/>
              <a:ahLst/>
              <a:cxnLst/>
              <a:rect l="0" t="0" r="0" b="0"/>
              <a:pathLst>
                <a:path w="121492" h="126520">
                  <a:moveTo>
                    <a:pt x="4115" y="34223"/>
                  </a:moveTo>
                  <a:lnTo>
                    <a:pt x="7908" y="34223"/>
                  </a:lnTo>
                  <a:lnTo>
                    <a:pt x="9025" y="35016"/>
                  </a:lnTo>
                  <a:lnTo>
                    <a:pt x="9769" y="36339"/>
                  </a:lnTo>
                  <a:lnTo>
                    <a:pt x="10266" y="38015"/>
                  </a:lnTo>
                  <a:lnTo>
                    <a:pt x="11390" y="39132"/>
                  </a:lnTo>
                  <a:lnTo>
                    <a:pt x="18898" y="43042"/>
                  </a:lnTo>
                  <a:lnTo>
                    <a:pt x="21114" y="44864"/>
                  </a:lnTo>
                  <a:lnTo>
                    <a:pt x="27809" y="46890"/>
                  </a:lnTo>
                  <a:lnTo>
                    <a:pt x="59016" y="48415"/>
                  </a:lnTo>
                  <a:lnTo>
                    <a:pt x="82870" y="47698"/>
                  </a:lnTo>
                  <a:lnTo>
                    <a:pt x="107756" y="41233"/>
                  </a:lnTo>
                  <a:lnTo>
                    <a:pt x="118191" y="33726"/>
                  </a:lnTo>
                  <a:lnTo>
                    <a:pt x="120646" y="31510"/>
                  </a:lnTo>
                  <a:lnTo>
                    <a:pt x="121491" y="28446"/>
                  </a:lnTo>
                  <a:lnTo>
                    <a:pt x="120311" y="20807"/>
                  </a:lnTo>
                  <a:lnTo>
                    <a:pt x="115184" y="11374"/>
                  </a:lnTo>
                  <a:lnTo>
                    <a:pt x="104846" y="3552"/>
                  </a:lnTo>
                  <a:lnTo>
                    <a:pt x="87936" y="0"/>
                  </a:lnTo>
                  <a:lnTo>
                    <a:pt x="74706" y="3402"/>
                  </a:lnTo>
                  <a:lnTo>
                    <a:pt x="43018" y="18521"/>
                  </a:lnTo>
                  <a:lnTo>
                    <a:pt x="23138" y="32128"/>
                  </a:lnTo>
                  <a:lnTo>
                    <a:pt x="7194" y="53798"/>
                  </a:lnTo>
                  <a:lnTo>
                    <a:pt x="0" y="72743"/>
                  </a:lnTo>
                  <a:lnTo>
                    <a:pt x="1661" y="92202"/>
                  </a:lnTo>
                  <a:lnTo>
                    <a:pt x="7257" y="103912"/>
                  </a:lnTo>
                  <a:lnTo>
                    <a:pt x="15037" y="113615"/>
                  </a:lnTo>
                  <a:lnTo>
                    <a:pt x="23786" y="120572"/>
                  </a:lnTo>
                  <a:lnTo>
                    <a:pt x="35083" y="124194"/>
                  </a:lnTo>
                  <a:lnTo>
                    <a:pt x="57946" y="126519"/>
                  </a:lnTo>
                  <a:lnTo>
                    <a:pt x="62227" y="125122"/>
                  </a:lnTo>
                  <a:lnTo>
                    <a:pt x="89840" y="1056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" name="SMARTInkShape-5638"/>
            <p:cNvSpPr/>
            <p:nvPr/>
          </p:nvSpPr>
          <p:spPr bwMode="auto">
            <a:xfrm>
              <a:off x="7009923" y="1935956"/>
              <a:ext cx="98109" cy="134187"/>
            </a:xfrm>
            <a:custGeom>
              <a:avLst/>
              <a:gdLst/>
              <a:ahLst/>
              <a:cxnLst/>
              <a:rect l="0" t="0" r="0" b="0"/>
              <a:pathLst>
                <a:path w="98109" h="134187">
                  <a:moveTo>
                    <a:pt x="98108" y="0"/>
                  </a:moveTo>
                  <a:lnTo>
                    <a:pt x="88165" y="0"/>
                  </a:lnTo>
                  <a:lnTo>
                    <a:pt x="77523" y="3793"/>
                  </a:lnTo>
                  <a:lnTo>
                    <a:pt x="44977" y="23592"/>
                  </a:lnTo>
                  <a:lnTo>
                    <a:pt x="15608" y="57435"/>
                  </a:lnTo>
                  <a:lnTo>
                    <a:pt x="2378" y="84988"/>
                  </a:lnTo>
                  <a:lnTo>
                    <a:pt x="0" y="96245"/>
                  </a:lnTo>
                  <a:lnTo>
                    <a:pt x="1058" y="106540"/>
                  </a:lnTo>
                  <a:lnTo>
                    <a:pt x="4175" y="115614"/>
                  </a:lnTo>
                  <a:lnTo>
                    <a:pt x="8205" y="122292"/>
                  </a:lnTo>
                  <a:lnTo>
                    <a:pt x="18730" y="130515"/>
                  </a:lnTo>
                  <a:lnTo>
                    <a:pt x="31902" y="134186"/>
                  </a:lnTo>
                  <a:lnTo>
                    <a:pt x="56280" y="129723"/>
                  </a:lnTo>
                  <a:lnTo>
                    <a:pt x="8382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" name="SMARTInkShape-5639"/>
            <p:cNvSpPr/>
            <p:nvPr/>
          </p:nvSpPr>
          <p:spPr bwMode="auto">
            <a:xfrm>
              <a:off x="6866279" y="1907381"/>
              <a:ext cx="148885" cy="169494"/>
            </a:xfrm>
            <a:custGeom>
              <a:avLst/>
              <a:gdLst/>
              <a:ahLst/>
              <a:cxnLst/>
              <a:rect l="0" t="0" r="0" b="0"/>
              <a:pathLst>
                <a:path w="148885" h="169494">
                  <a:moveTo>
                    <a:pt x="41727" y="0"/>
                  </a:moveTo>
                  <a:lnTo>
                    <a:pt x="41727" y="3793"/>
                  </a:lnTo>
                  <a:lnTo>
                    <a:pt x="39610" y="7771"/>
                  </a:lnTo>
                  <a:lnTo>
                    <a:pt x="31784" y="20585"/>
                  </a:lnTo>
                  <a:lnTo>
                    <a:pt x="23779" y="50836"/>
                  </a:lnTo>
                  <a:lnTo>
                    <a:pt x="11459" y="82538"/>
                  </a:lnTo>
                  <a:lnTo>
                    <a:pt x="6291" y="113671"/>
                  </a:lnTo>
                  <a:lnTo>
                    <a:pt x="0" y="146144"/>
                  </a:lnTo>
                  <a:lnTo>
                    <a:pt x="1486" y="154382"/>
                  </a:lnTo>
                  <a:lnTo>
                    <a:pt x="2993" y="157690"/>
                  </a:lnTo>
                  <a:lnTo>
                    <a:pt x="4792" y="159102"/>
                  </a:lnTo>
                  <a:lnTo>
                    <a:pt x="6785" y="159249"/>
                  </a:lnTo>
                  <a:lnTo>
                    <a:pt x="11117" y="157296"/>
                  </a:lnTo>
                  <a:lnTo>
                    <a:pt x="26516" y="143549"/>
                  </a:lnTo>
                  <a:lnTo>
                    <a:pt x="51179" y="113448"/>
                  </a:lnTo>
                  <a:lnTo>
                    <a:pt x="79191" y="78469"/>
                  </a:lnTo>
                  <a:lnTo>
                    <a:pt x="99763" y="50433"/>
                  </a:lnTo>
                  <a:lnTo>
                    <a:pt x="101849" y="48703"/>
                  </a:lnTo>
                  <a:lnTo>
                    <a:pt x="103240" y="48344"/>
                  </a:lnTo>
                  <a:lnTo>
                    <a:pt x="104167" y="48898"/>
                  </a:lnTo>
                  <a:lnTo>
                    <a:pt x="103080" y="53747"/>
                  </a:lnTo>
                  <a:lnTo>
                    <a:pt x="89358" y="83143"/>
                  </a:lnTo>
                  <a:lnTo>
                    <a:pt x="72215" y="113790"/>
                  </a:lnTo>
                  <a:lnTo>
                    <a:pt x="60038" y="141981"/>
                  </a:lnTo>
                  <a:lnTo>
                    <a:pt x="57803" y="153326"/>
                  </a:lnTo>
                  <a:lnTo>
                    <a:pt x="58926" y="161543"/>
                  </a:lnTo>
                  <a:lnTo>
                    <a:pt x="60337" y="164845"/>
                  </a:lnTo>
                  <a:lnTo>
                    <a:pt x="62072" y="167047"/>
                  </a:lnTo>
                  <a:lnTo>
                    <a:pt x="66115" y="169493"/>
                  </a:lnTo>
                  <a:lnTo>
                    <a:pt x="72674" y="168464"/>
                  </a:lnTo>
                  <a:lnTo>
                    <a:pt x="93613" y="157543"/>
                  </a:lnTo>
                  <a:lnTo>
                    <a:pt x="127700" y="125580"/>
                  </a:lnTo>
                  <a:lnTo>
                    <a:pt x="148884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" name="SMARTInkShape-5640"/>
            <p:cNvSpPr/>
            <p:nvPr/>
          </p:nvSpPr>
          <p:spPr bwMode="auto">
            <a:xfrm>
              <a:off x="6808005" y="1785938"/>
              <a:ext cx="42852" cy="280633"/>
            </a:xfrm>
            <a:custGeom>
              <a:avLst/>
              <a:gdLst/>
              <a:ahLst/>
              <a:cxnLst/>
              <a:rect l="0" t="0" r="0" b="0"/>
              <a:pathLst>
                <a:path w="42852" h="280633">
                  <a:moveTo>
                    <a:pt x="42851" y="0"/>
                  </a:moveTo>
                  <a:lnTo>
                    <a:pt x="37148" y="6496"/>
                  </a:lnTo>
                  <a:lnTo>
                    <a:pt x="19603" y="37814"/>
                  </a:lnTo>
                  <a:lnTo>
                    <a:pt x="15061" y="64032"/>
                  </a:lnTo>
                  <a:lnTo>
                    <a:pt x="9041" y="96583"/>
                  </a:lnTo>
                  <a:lnTo>
                    <a:pt x="3023" y="131363"/>
                  </a:lnTo>
                  <a:lnTo>
                    <a:pt x="888" y="166804"/>
                  </a:lnTo>
                  <a:lnTo>
                    <a:pt x="255" y="201647"/>
                  </a:lnTo>
                  <a:lnTo>
                    <a:pt x="68" y="231638"/>
                  </a:lnTo>
                  <a:lnTo>
                    <a:pt x="0" y="267129"/>
                  </a:lnTo>
                  <a:lnTo>
                    <a:pt x="2110" y="275622"/>
                  </a:lnTo>
                  <a:lnTo>
                    <a:pt x="3785" y="278998"/>
                  </a:lnTo>
                  <a:lnTo>
                    <a:pt x="5694" y="280454"/>
                  </a:lnTo>
                  <a:lnTo>
                    <a:pt x="7761" y="280632"/>
                  </a:lnTo>
                  <a:lnTo>
                    <a:pt x="9933" y="279956"/>
                  </a:lnTo>
                  <a:lnTo>
                    <a:pt x="20574" y="271421"/>
                  </a:lnTo>
                  <a:lnTo>
                    <a:pt x="42851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" name="SMARTInkShape-5641"/>
            <p:cNvSpPr/>
            <p:nvPr/>
          </p:nvSpPr>
          <p:spPr bwMode="auto">
            <a:xfrm>
              <a:off x="6626217" y="1909704"/>
              <a:ext cx="122377" cy="280387"/>
            </a:xfrm>
            <a:custGeom>
              <a:avLst/>
              <a:gdLst/>
              <a:ahLst/>
              <a:cxnLst/>
              <a:rect l="0" t="0" r="0" b="0"/>
              <a:pathLst>
                <a:path w="122377" h="280387">
                  <a:moveTo>
                    <a:pt x="38902" y="69115"/>
                  </a:moveTo>
                  <a:lnTo>
                    <a:pt x="26717" y="99188"/>
                  </a:lnTo>
                  <a:lnTo>
                    <a:pt x="19532" y="128677"/>
                  </a:lnTo>
                  <a:lnTo>
                    <a:pt x="18081" y="157671"/>
                  </a:lnTo>
                  <a:lnTo>
                    <a:pt x="17651" y="189281"/>
                  </a:lnTo>
                  <a:lnTo>
                    <a:pt x="19641" y="218755"/>
                  </a:lnTo>
                  <a:lnTo>
                    <a:pt x="27425" y="253366"/>
                  </a:lnTo>
                  <a:lnTo>
                    <a:pt x="31505" y="280386"/>
                  </a:lnTo>
                  <a:lnTo>
                    <a:pt x="31645" y="278636"/>
                  </a:lnTo>
                  <a:lnTo>
                    <a:pt x="21805" y="249019"/>
                  </a:lnTo>
                  <a:lnTo>
                    <a:pt x="14962" y="219081"/>
                  </a:lnTo>
                  <a:lnTo>
                    <a:pt x="7908" y="185075"/>
                  </a:lnTo>
                  <a:lnTo>
                    <a:pt x="3166" y="159546"/>
                  </a:lnTo>
                  <a:lnTo>
                    <a:pt x="0" y="133119"/>
                  </a:lnTo>
                  <a:lnTo>
                    <a:pt x="1240" y="108144"/>
                  </a:lnTo>
                  <a:lnTo>
                    <a:pt x="4436" y="83815"/>
                  </a:lnTo>
                  <a:lnTo>
                    <a:pt x="12814" y="52039"/>
                  </a:lnTo>
                  <a:lnTo>
                    <a:pt x="22545" y="35332"/>
                  </a:lnTo>
                  <a:lnTo>
                    <a:pt x="45080" y="14126"/>
                  </a:lnTo>
                  <a:lnTo>
                    <a:pt x="67191" y="2904"/>
                  </a:lnTo>
                  <a:lnTo>
                    <a:pt x="81637" y="0"/>
                  </a:lnTo>
                  <a:lnTo>
                    <a:pt x="95995" y="2943"/>
                  </a:lnTo>
                  <a:lnTo>
                    <a:pt x="117030" y="13975"/>
                  </a:lnTo>
                  <a:lnTo>
                    <a:pt x="119563" y="18067"/>
                  </a:lnTo>
                  <a:lnTo>
                    <a:pt x="122376" y="28964"/>
                  </a:lnTo>
                  <a:lnTo>
                    <a:pt x="121510" y="39629"/>
                  </a:lnTo>
                  <a:lnTo>
                    <a:pt x="114443" y="56674"/>
                  </a:lnTo>
                  <a:lnTo>
                    <a:pt x="105813" y="69142"/>
                  </a:lnTo>
                  <a:lnTo>
                    <a:pt x="74024" y="94998"/>
                  </a:lnTo>
                  <a:lnTo>
                    <a:pt x="44056" y="114855"/>
                  </a:lnTo>
                  <a:lnTo>
                    <a:pt x="43925" y="114690"/>
                  </a:lnTo>
                  <a:lnTo>
                    <a:pt x="81764" y="762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" name="SMARTInkShape-5642"/>
            <p:cNvSpPr/>
            <p:nvPr/>
          </p:nvSpPr>
          <p:spPr bwMode="auto">
            <a:xfrm>
              <a:off x="6486525" y="2043113"/>
              <a:ext cx="35217" cy="7144"/>
            </a:xfrm>
            <a:custGeom>
              <a:avLst/>
              <a:gdLst/>
              <a:ahLst/>
              <a:cxnLst/>
              <a:rect l="0" t="0" r="0" b="0"/>
              <a:pathLst>
                <a:path w="35217" h="7144">
                  <a:moveTo>
                    <a:pt x="0" y="7143"/>
                  </a:moveTo>
                  <a:lnTo>
                    <a:pt x="3792" y="7143"/>
                  </a:lnTo>
                  <a:lnTo>
                    <a:pt x="7771" y="5027"/>
                  </a:lnTo>
                  <a:lnTo>
                    <a:pt x="9943" y="3351"/>
                  </a:lnTo>
                  <a:lnTo>
                    <a:pt x="16590" y="1489"/>
                  </a:lnTo>
                  <a:lnTo>
                    <a:pt x="35216" y="25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" name="SMARTInkShape-5643"/>
            <p:cNvSpPr/>
            <p:nvPr/>
          </p:nvSpPr>
          <p:spPr bwMode="auto">
            <a:xfrm>
              <a:off x="6379663" y="1843088"/>
              <a:ext cx="64001" cy="219469"/>
            </a:xfrm>
            <a:custGeom>
              <a:avLst/>
              <a:gdLst/>
              <a:ahLst/>
              <a:cxnLst/>
              <a:rect l="0" t="0" r="0" b="0"/>
              <a:pathLst>
                <a:path w="64001" h="219469">
                  <a:moveTo>
                    <a:pt x="6850" y="0"/>
                  </a:moveTo>
                  <a:lnTo>
                    <a:pt x="6850" y="3792"/>
                  </a:lnTo>
                  <a:lnTo>
                    <a:pt x="4733" y="7770"/>
                  </a:lnTo>
                  <a:lnTo>
                    <a:pt x="3057" y="9942"/>
                  </a:lnTo>
                  <a:lnTo>
                    <a:pt x="1195" y="16589"/>
                  </a:lnTo>
                  <a:lnTo>
                    <a:pt x="0" y="37584"/>
                  </a:lnTo>
                  <a:lnTo>
                    <a:pt x="5467" y="65456"/>
                  </a:lnTo>
                  <a:lnTo>
                    <a:pt x="14190" y="98595"/>
                  </a:lnTo>
                  <a:lnTo>
                    <a:pt x="23557" y="132099"/>
                  </a:lnTo>
                  <a:lnTo>
                    <a:pt x="30674" y="159879"/>
                  </a:lnTo>
                  <a:lnTo>
                    <a:pt x="39396" y="191212"/>
                  </a:lnTo>
                  <a:lnTo>
                    <a:pt x="42422" y="207556"/>
                  </a:lnTo>
                  <a:lnTo>
                    <a:pt x="48595" y="219468"/>
                  </a:lnTo>
                  <a:lnTo>
                    <a:pt x="49762" y="219337"/>
                  </a:lnTo>
                  <a:lnTo>
                    <a:pt x="53173" y="217075"/>
                  </a:lnTo>
                  <a:lnTo>
                    <a:pt x="6400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" name="SMARTInkShape-5644"/>
            <p:cNvSpPr/>
            <p:nvPr/>
          </p:nvSpPr>
          <p:spPr bwMode="auto">
            <a:xfrm>
              <a:off x="6301896" y="1821656"/>
              <a:ext cx="56043" cy="269445"/>
            </a:xfrm>
            <a:custGeom>
              <a:avLst/>
              <a:gdLst/>
              <a:ahLst/>
              <a:cxnLst/>
              <a:rect l="0" t="0" r="0" b="0"/>
              <a:pathLst>
                <a:path w="56043" h="269445">
                  <a:moveTo>
                    <a:pt x="27467" y="0"/>
                  </a:moveTo>
                  <a:lnTo>
                    <a:pt x="23674" y="3793"/>
                  </a:lnTo>
                  <a:lnTo>
                    <a:pt x="21812" y="7771"/>
                  </a:lnTo>
                  <a:lnTo>
                    <a:pt x="12683" y="39145"/>
                  </a:lnTo>
                  <a:lnTo>
                    <a:pt x="7348" y="74496"/>
                  </a:lnTo>
                  <a:lnTo>
                    <a:pt x="2632" y="106387"/>
                  </a:lnTo>
                  <a:lnTo>
                    <a:pt x="0" y="140971"/>
                  </a:lnTo>
                  <a:lnTo>
                    <a:pt x="3012" y="172562"/>
                  </a:lnTo>
                  <a:lnTo>
                    <a:pt x="5139" y="205823"/>
                  </a:lnTo>
                  <a:lnTo>
                    <a:pt x="11562" y="240417"/>
                  </a:lnTo>
                  <a:lnTo>
                    <a:pt x="20243" y="266921"/>
                  </a:lnTo>
                  <a:lnTo>
                    <a:pt x="21857" y="268435"/>
                  </a:lnTo>
                  <a:lnTo>
                    <a:pt x="23727" y="269444"/>
                  </a:lnTo>
                  <a:lnTo>
                    <a:pt x="25767" y="268530"/>
                  </a:lnTo>
                  <a:lnTo>
                    <a:pt x="30151" y="263280"/>
                  </a:lnTo>
                  <a:lnTo>
                    <a:pt x="39432" y="234774"/>
                  </a:lnTo>
                  <a:lnTo>
                    <a:pt x="46534" y="202296"/>
                  </a:lnTo>
                  <a:lnTo>
                    <a:pt x="52872" y="167625"/>
                  </a:lnTo>
                  <a:lnTo>
                    <a:pt x="56042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" name="SMARTInkShape-5645"/>
            <p:cNvSpPr/>
            <p:nvPr/>
          </p:nvSpPr>
          <p:spPr bwMode="auto">
            <a:xfrm>
              <a:off x="6225558" y="1821656"/>
              <a:ext cx="39512" cy="264726"/>
            </a:xfrm>
            <a:custGeom>
              <a:avLst/>
              <a:gdLst/>
              <a:ahLst/>
              <a:cxnLst/>
              <a:rect l="0" t="0" r="0" b="0"/>
              <a:pathLst>
                <a:path w="39512" h="264726">
                  <a:moveTo>
                    <a:pt x="3792" y="0"/>
                  </a:moveTo>
                  <a:lnTo>
                    <a:pt x="2998" y="11407"/>
                  </a:lnTo>
                  <a:lnTo>
                    <a:pt x="0" y="19887"/>
                  </a:lnTo>
                  <a:lnTo>
                    <a:pt x="254" y="31064"/>
                  </a:lnTo>
                  <a:lnTo>
                    <a:pt x="3093" y="61434"/>
                  </a:lnTo>
                  <a:lnTo>
                    <a:pt x="7377" y="92463"/>
                  </a:lnTo>
                  <a:lnTo>
                    <a:pt x="13674" y="126792"/>
                  </a:lnTo>
                  <a:lnTo>
                    <a:pt x="20567" y="162099"/>
                  </a:lnTo>
                  <a:lnTo>
                    <a:pt x="23843" y="193903"/>
                  </a:lnTo>
                  <a:lnTo>
                    <a:pt x="24815" y="223435"/>
                  </a:lnTo>
                  <a:lnTo>
                    <a:pt x="25169" y="255868"/>
                  </a:lnTo>
                  <a:lnTo>
                    <a:pt x="25208" y="264725"/>
                  </a:lnTo>
                  <a:lnTo>
                    <a:pt x="25222" y="236872"/>
                  </a:lnTo>
                  <a:lnTo>
                    <a:pt x="25223" y="207062"/>
                  </a:lnTo>
                  <a:lnTo>
                    <a:pt x="29456" y="182515"/>
                  </a:lnTo>
                  <a:lnTo>
                    <a:pt x="39511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" name="SMARTInkShape-5646"/>
            <p:cNvSpPr/>
            <p:nvPr/>
          </p:nvSpPr>
          <p:spPr bwMode="auto">
            <a:xfrm>
              <a:off x="6218422" y="1885984"/>
              <a:ext cx="148216" cy="142006"/>
            </a:xfrm>
            <a:custGeom>
              <a:avLst/>
              <a:gdLst/>
              <a:ahLst/>
              <a:cxnLst/>
              <a:rect l="0" t="0" r="0" b="0"/>
              <a:pathLst>
                <a:path w="148216" h="142006">
                  <a:moveTo>
                    <a:pt x="103797" y="21397"/>
                  </a:moveTo>
                  <a:lnTo>
                    <a:pt x="103797" y="1279"/>
                  </a:lnTo>
                  <a:lnTo>
                    <a:pt x="96212" y="355"/>
                  </a:lnTo>
                  <a:lnTo>
                    <a:pt x="64061" y="0"/>
                  </a:lnTo>
                  <a:lnTo>
                    <a:pt x="44413" y="5676"/>
                  </a:lnTo>
                  <a:lnTo>
                    <a:pt x="27361" y="14441"/>
                  </a:lnTo>
                  <a:lnTo>
                    <a:pt x="21406" y="18305"/>
                  </a:lnTo>
                  <a:lnTo>
                    <a:pt x="16115" y="20023"/>
                  </a:lnTo>
                  <a:lnTo>
                    <a:pt x="15180" y="21275"/>
                  </a:lnTo>
                  <a:lnTo>
                    <a:pt x="15350" y="22903"/>
                  </a:lnTo>
                  <a:lnTo>
                    <a:pt x="16257" y="24783"/>
                  </a:lnTo>
                  <a:lnTo>
                    <a:pt x="25119" y="31220"/>
                  </a:lnTo>
                  <a:lnTo>
                    <a:pt x="41591" y="38154"/>
                  </a:lnTo>
                  <a:lnTo>
                    <a:pt x="74194" y="43493"/>
                  </a:lnTo>
                  <a:lnTo>
                    <a:pt x="101817" y="53961"/>
                  </a:lnTo>
                  <a:lnTo>
                    <a:pt x="127728" y="67117"/>
                  </a:lnTo>
                  <a:lnTo>
                    <a:pt x="141491" y="81070"/>
                  </a:lnTo>
                  <a:lnTo>
                    <a:pt x="147802" y="90516"/>
                  </a:lnTo>
                  <a:lnTo>
                    <a:pt x="148215" y="95258"/>
                  </a:lnTo>
                  <a:lnTo>
                    <a:pt x="144440" y="104760"/>
                  </a:lnTo>
                  <a:lnTo>
                    <a:pt x="129598" y="119034"/>
                  </a:lnTo>
                  <a:lnTo>
                    <a:pt x="106326" y="133318"/>
                  </a:lnTo>
                  <a:lnTo>
                    <a:pt x="79323" y="140019"/>
                  </a:lnTo>
                  <a:lnTo>
                    <a:pt x="51213" y="142005"/>
                  </a:lnTo>
                  <a:lnTo>
                    <a:pt x="26568" y="138801"/>
                  </a:lnTo>
                  <a:lnTo>
                    <a:pt x="7978" y="129032"/>
                  </a:lnTo>
                  <a:lnTo>
                    <a:pt x="4199" y="124110"/>
                  </a:lnTo>
                  <a:lnTo>
                    <a:pt x="0" y="112291"/>
                  </a:lnTo>
                  <a:lnTo>
                    <a:pt x="2367" y="96984"/>
                  </a:lnTo>
                  <a:lnTo>
                    <a:pt x="16822" y="61287"/>
                  </a:lnTo>
                  <a:lnTo>
                    <a:pt x="30313" y="29336"/>
                  </a:lnTo>
                  <a:lnTo>
                    <a:pt x="39503" y="71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" name="SMARTInkShape-5647"/>
            <p:cNvSpPr/>
            <p:nvPr/>
          </p:nvSpPr>
          <p:spPr bwMode="auto">
            <a:xfrm>
              <a:off x="5696476" y="1837761"/>
              <a:ext cx="197119" cy="302959"/>
            </a:xfrm>
            <a:custGeom>
              <a:avLst/>
              <a:gdLst/>
              <a:ahLst/>
              <a:cxnLst/>
              <a:rect l="0" t="0" r="0" b="0"/>
              <a:pathLst>
                <a:path w="197119" h="302959">
                  <a:moveTo>
                    <a:pt x="139968" y="62477"/>
                  </a:moveTo>
                  <a:lnTo>
                    <a:pt x="136176" y="58684"/>
                  </a:lnTo>
                  <a:lnTo>
                    <a:pt x="134313" y="54706"/>
                  </a:lnTo>
                  <a:lnTo>
                    <a:pt x="124044" y="19412"/>
                  </a:lnTo>
                  <a:lnTo>
                    <a:pt x="118468" y="2272"/>
                  </a:lnTo>
                  <a:lnTo>
                    <a:pt x="116903" y="909"/>
                  </a:lnTo>
                  <a:lnTo>
                    <a:pt x="115066" y="0"/>
                  </a:lnTo>
                  <a:lnTo>
                    <a:pt x="113842" y="1776"/>
                  </a:lnTo>
                  <a:lnTo>
                    <a:pt x="107923" y="31964"/>
                  </a:lnTo>
                  <a:lnTo>
                    <a:pt x="105337" y="62343"/>
                  </a:lnTo>
                  <a:lnTo>
                    <a:pt x="102616" y="87024"/>
                  </a:lnTo>
                  <a:lnTo>
                    <a:pt x="99555" y="113868"/>
                  </a:lnTo>
                  <a:lnTo>
                    <a:pt x="98194" y="141673"/>
                  </a:lnTo>
                  <a:lnTo>
                    <a:pt x="97589" y="169906"/>
                  </a:lnTo>
                  <a:lnTo>
                    <a:pt x="97320" y="197536"/>
                  </a:lnTo>
                  <a:lnTo>
                    <a:pt x="97201" y="223044"/>
                  </a:lnTo>
                  <a:lnTo>
                    <a:pt x="97134" y="255926"/>
                  </a:lnTo>
                  <a:lnTo>
                    <a:pt x="96317" y="288190"/>
                  </a:lnTo>
                  <a:lnTo>
                    <a:pt x="90955" y="302946"/>
                  </a:lnTo>
                  <a:lnTo>
                    <a:pt x="89037" y="302958"/>
                  </a:lnTo>
                  <a:lnTo>
                    <a:pt x="82671" y="300855"/>
                  </a:lnTo>
                  <a:lnTo>
                    <a:pt x="70163" y="291416"/>
                  </a:lnTo>
                  <a:lnTo>
                    <a:pt x="44884" y="261605"/>
                  </a:lnTo>
                  <a:lnTo>
                    <a:pt x="21879" y="229957"/>
                  </a:lnTo>
                  <a:lnTo>
                    <a:pt x="1454" y="199253"/>
                  </a:lnTo>
                  <a:lnTo>
                    <a:pt x="0" y="194142"/>
                  </a:lnTo>
                  <a:lnTo>
                    <a:pt x="502" y="184230"/>
                  </a:lnTo>
                  <a:lnTo>
                    <a:pt x="1747" y="179364"/>
                  </a:lnTo>
                  <a:lnTo>
                    <a:pt x="7363" y="171841"/>
                  </a:lnTo>
                  <a:lnTo>
                    <a:pt x="11084" y="168724"/>
                  </a:lnTo>
                  <a:lnTo>
                    <a:pt x="23683" y="165260"/>
                  </a:lnTo>
                  <a:lnTo>
                    <a:pt x="57643" y="159244"/>
                  </a:lnTo>
                  <a:lnTo>
                    <a:pt x="85501" y="156500"/>
                  </a:lnTo>
                  <a:lnTo>
                    <a:pt x="117656" y="155687"/>
                  </a:lnTo>
                  <a:lnTo>
                    <a:pt x="151876" y="149710"/>
                  </a:lnTo>
                  <a:lnTo>
                    <a:pt x="184000" y="136219"/>
                  </a:lnTo>
                  <a:lnTo>
                    <a:pt x="197118" y="1267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" name="SMARTInkShape-5648"/>
            <p:cNvSpPr/>
            <p:nvPr/>
          </p:nvSpPr>
          <p:spPr bwMode="auto">
            <a:xfrm>
              <a:off x="5636808" y="1814807"/>
              <a:ext cx="42474" cy="6850"/>
            </a:xfrm>
            <a:custGeom>
              <a:avLst/>
              <a:gdLst/>
              <a:ahLst/>
              <a:cxnLst/>
              <a:rect l="0" t="0" r="0" b="0"/>
              <a:pathLst>
                <a:path w="42474" h="6850">
                  <a:moveTo>
                    <a:pt x="21042" y="6849"/>
                  </a:moveTo>
                  <a:lnTo>
                    <a:pt x="0" y="6849"/>
                  </a:lnTo>
                  <a:lnTo>
                    <a:pt x="3519" y="6849"/>
                  </a:lnTo>
                  <a:lnTo>
                    <a:pt x="4597" y="6056"/>
                  </a:lnTo>
                  <a:lnTo>
                    <a:pt x="5796" y="3057"/>
                  </a:lnTo>
                  <a:lnTo>
                    <a:pt x="7703" y="1940"/>
                  </a:lnTo>
                  <a:lnTo>
                    <a:pt x="22764" y="0"/>
                  </a:lnTo>
                  <a:lnTo>
                    <a:pt x="42473" y="68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" name="SMARTInkShape-5649"/>
            <p:cNvSpPr/>
            <p:nvPr/>
          </p:nvSpPr>
          <p:spPr bwMode="auto">
            <a:xfrm>
              <a:off x="5679281" y="1943100"/>
              <a:ext cx="7145" cy="140985"/>
            </a:xfrm>
            <a:custGeom>
              <a:avLst/>
              <a:gdLst/>
              <a:ahLst/>
              <a:cxnLst/>
              <a:rect l="0" t="0" r="0" b="0"/>
              <a:pathLst>
                <a:path w="7145" h="140985">
                  <a:moveTo>
                    <a:pt x="0" y="0"/>
                  </a:moveTo>
                  <a:lnTo>
                    <a:pt x="0" y="32111"/>
                  </a:lnTo>
                  <a:lnTo>
                    <a:pt x="0" y="64759"/>
                  </a:lnTo>
                  <a:lnTo>
                    <a:pt x="0" y="97076"/>
                  </a:lnTo>
                  <a:lnTo>
                    <a:pt x="0" y="129708"/>
                  </a:lnTo>
                  <a:lnTo>
                    <a:pt x="0" y="140984"/>
                  </a:lnTo>
                  <a:lnTo>
                    <a:pt x="794" y="130301"/>
                  </a:lnTo>
                  <a:lnTo>
                    <a:pt x="7144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17" name="SMARTInkShape-5650"/>
          <p:cNvSpPr/>
          <p:nvPr/>
        </p:nvSpPr>
        <p:spPr bwMode="auto">
          <a:xfrm>
            <a:off x="8215730" y="1818579"/>
            <a:ext cx="174729" cy="280015"/>
          </a:xfrm>
          <a:custGeom>
            <a:avLst/>
            <a:gdLst/>
            <a:ahLst/>
            <a:cxnLst/>
            <a:rect l="0" t="0" r="0" b="0"/>
            <a:pathLst>
              <a:path w="174729" h="280015">
                <a:moveTo>
                  <a:pt x="28158" y="31652"/>
                </a:moveTo>
                <a:lnTo>
                  <a:pt x="21308" y="24803"/>
                </a:lnTo>
                <a:lnTo>
                  <a:pt x="24893" y="28388"/>
                </a:lnTo>
                <a:lnTo>
                  <a:pt x="26706" y="34435"/>
                </a:lnTo>
                <a:lnTo>
                  <a:pt x="29844" y="46764"/>
                </a:lnTo>
                <a:lnTo>
                  <a:pt x="32876" y="56625"/>
                </a:lnTo>
                <a:lnTo>
                  <a:pt x="36939" y="84475"/>
                </a:lnTo>
                <a:lnTo>
                  <a:pt x="42930" y="111068"/>
                </a:lnTo>
                <a:lnTo>
                  <a:pt x="47616" y="139056"/>
                </a:lnTo>
                <a:lnTo>
                  <a:pt x="49004" y="167457"/>
                </a:lnTo>
                <a:lnTo>
                  <a:pt x="47299" y="195980"/>
                </a:lnTo>
                <a:lnTo>
                  <a:pt x="43404" y="230271"/>
                </a:lnTo>
                <a:lnTo>
                  <a:pt x="36917" y="262977"/>
                </a:lnTo>
                <a:lnTo>
                  <a:pt x="35396" y="280014"/>
                </a:lnTo>
                <a:lnTo>
                  <a:pt x="31512" y="247320"/>
                </a:lnTo>
                <a:lnTo>
                  <a:pt x="25359" y="221143"/>
                </a:lnTo>
                <a:lnTo>
                  <a:pt x="18509" y="189486"/>
                </a:lnTo>
                <a:lnTo>
                  <a:pt x="11452" y="158763"/>
                </a:lnTo>
                <a:lnTo>
                  <a:pt x="4334" y="125759"/>
                </a:lnTo>
                <a:lnTo>
                  <a:pt x="990" y="94637"/>
                </a:lnTo>
                <a:lnTo>
                  <a:pt x="0" y="65308"/>
                </a:lnTo>
                <a:lnTo>
                  <a:pt x="4001" y="50314"/>
                </a:lnTo>
                <a:lnTo>
                  <a:pt x="19505" y="27754"/>
                </a:lnTo>
                <a:lnTo>
                  <a:pt x="36971" y="16651"/>
                </a:lnTo>
                <a:lnTo>
                  <a:pt x="69909" y="5788"/>
                </a:lnTo>
                <a:lnTo>
                  <a:pt x="98384" y="0"/>
                </a:lnTo>
                <a:lnTo>
                  <a:pt x="130016" y="1813"/>
                </a:lnTo>
                <a:lnTo>
                  <a:pt x="154382" y="4290"/>
                </a:lnTo>
                <a:lnTo>
                  <a:pt x="166542" y="10495"/>
                </a:lnTo>
                <a:lnTo>
                  <a:pt x="170420" y="14373"/>
                </a:lnTo>
                <a:lnTo>
                  <a:pt x="174728" y="22914"/>
                </a:lnTo>
                <a:lnTo>
                  <a:pt x="173497" y="27414"/>
                </a:lnTo>
                <a:lnTo>
                  <a:pt x="148045" y="54564"/>
                </a:lnTo>
                <a:lnTo>
                  <a:pt x="115810" y="76248"/>
                </a:lnTo>
                <a:lnTo>
                  <a:pt x="82210" y="96831"/>
                </a:lnTo>
                <a:lnTo>
                  <a:pt x="70543" y="101235"/>
                </a:lnTo>
                <a:lnTo>
                  <a:pt x="70702" y="100266"/>
                </a:lnTo>
                <a:lnTo>
                  <a:pt x="90184" y="87304"/>
                </a:lnTo>
                <a:lnTo>
                  <a:pt x="113883" y="7451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18" name="SMARTInkShape-5651"/>
          <p:cNvSpPr/>
          <p:nvPr/>
        </p:nvSpPr>
        <p:spPr bwMode="auto">
          <a:xfrm>
            <a:off x="1759658" y="5414963"/>
            <a:ext cx="671652" cy="376229"/>
          </a:xfrm>
          <a:custGeom>
            <a:avLst/>
            <a:gdLst/>
            <a:ahLst/>
            <a:cxnLst/>
            <a:rect l="0" t="0" r="0" b="0"/>
            <a:pathLst>
              <a:path w="671652" h="376229">
                <a:moveTo>
                  <a:pt x="462048" y="92868"/>
                </a:moveTo>
                <a:lnTo>
                  <a:pt x="468199" y="86717"/>
                </a:lnTo>
                <a:lnTo>
                  <a:pt x="472690" y="86019"/>
                </a:lnTo>
                <a:lnTo>
                  <a:pt x="473905" y="85127"/>
                </a:lnTo>
                <a:lnTo>
                  <a:pt x="475256" y="82019"/>
                </a:lnTo>
                <a:lnTo>
                  <a:pt x="476409" y="80873"/>
                </a:lnTo>
                <a:lnTo>
                  <a:pt x="479808" y="79599"/>
                </a:lnTo>
                <a:lnTo>
                  <a:pt x="481032" y="78466"/>
                </a:lnTo>
                <a:lnTo>
                  <a:pt x="482392" y="75090"/>
                </a:lnTo>
                <a:lnTo>
                  <a:pt x="483548" y="73873"/>
                </a:lnTo>
                <a:lnTo>
                  <a:pt x="486950" y="72519"/>
                </a:lnTo>
                <a:lnTo>
                  <a:pt x="488174" y="71365"/>
                </a:lnTo>
                <a:lnTo>
                  <a:pt x="489535" y="67965"/>
                </a:lnTo>
                <a:lnTo>
                  <a:pt x="490528" y="54673"/>
                </a:lnTo>
                <a:lnTo>
                  <a:pt x="486347" y="47847"/>
                </a:lnTo>
                <a:lnTo>
                  <a:pt x="470363" y="30819"/>
                </a:lnTo>
                <a:lnTo>
                  <a:pt x="446581" y="15906"/>
                </a:lnTo>
                <a:lnTo>
                  <a:pt x="411093" y="3388"/>
                </a:lnTo>
                <a:lnTo>
                  <a:pt x="375665" y="668"/>
                </a:lnTo>
                <a:lnTo>
                  <a:pt x="345437" y="2314"/>
                </a:lnTo>
                <a:lnTo>
                  <a:pt x="322115" y="5791"/>
                </a:lnTo>
                <a:lnTo>
                  <a:pt x="295874" y="9982"/>
                </a:lnTo>
                <a:lnTo>
                  <a:pt x="270454" y="14490"/>
                </a:lnTo>
                <a:lnTo>
                  <a:pt x="245133" y="18346"/>
                </a:lnTo>
                <a:lnTo>
                  <a:pt x="218004" y="20060"/>
                </a:lnTo>
                <a:lnTo>
                  <a:pt x="190071" y="22938"/>
                </a:lnTo>
                <a:lnTo>
                  <a:pt x="162576" y="26863"/>
                </a:lnTo>
                <a:lnTo>
                  <a:pt x="137127" y="31253"/>
                </a:lnTo>
                <a:lnTo>
                  <a:pt x="112586" y="35850"/>
                </a:lnTo>
                <a:lnTo>
                  <a:pt x="78575" y="45018"/>
                </a:lnTo>
                <a:lnTo>
                  <a:pt x="50506" y="57788"/>
                </a:lnTo>
                <a:lnTo>
                  <a:pt x="34665" y="68546"/>
                </a:lnTo>
                <a:lnTo>
                  <a:pt x="13948" y="92453"/>
                </a:lnTo>
                <a:lnTo>
                  <a:pt x="5453" y="110411"/>
                </a:lnTo>
                <a:lnTo>
                  <a:pt x="0" y="145956"/>
                </a:lnTo>
                <a:lnTo>
                  <a:pt x="842" y="172818"/>
                </a:lnTo>
                <a:lnTo>
                  <a:pt x="4655" y="199839"/>
                </a:lnTo>
                <a:lnTo>
                  <a:pt x="11641" y="225078"/>
                </a:lnTo>
                <a:lnTo>
                  <a:pt x="24272" y="251641"/>
                </a:lnTo>
                <a:lnTo>
                  <a:pt x="40468" y="277734"/>
                </a:lnTo>
                <a:lnTo>
                  <a:pt x="68231" y="310274"/>
                </a:lnTo>
                <a:lnTo>
                  <a:pt x="102827" y="339230"/>
                </a:lnTo>
                <a:lnTo>
                  <a:pt x="132003" y="355556"/>
                </a:lnTo>
                <a:lnTo>
                  <a:pt x="165607" y="366516"/>
                </a:lnTo>
                <a:lnTo>
                  <a:pt x="183458" y="370550"/>
                </a:lnTo>
                <a:lnTo>
                  <a:pt x="202503" y="373240"/>
                </a:lnTo>
                <a:lnTo>
                  <a:pt x="222343" y="375032"/>
                </a:lnTo>
                <a:lnTo>
                  <a:pt x="242714" y="376228"/>
                </a:lnTo>
                <a:lnTo>
                  <a:pt x="264231" y="375437"/>
                </a:lnTo>
                <a:lnTo>
                  <a:pt x="286514" y="373322"/>
                </a:lnTo>
                <a:lnTo>
                  <a:pt x="309307" y="370325"/>
                </a:lnTo>
                <a:lnTo>
                  <a:pt x="332439" y="366739"/>
                </a:lnTo>
                <a:lnTo>
                  <a:pt x="355799" y="362762"/>
                </a:lnTo>
                <a:lnTo>
                  <a:pt x="379309" y="358522"/>
                </a:lnTo>
                <a:lnTo>
                  <a:pt x="403714" y="352521"/>
                </a:lnTo>
                <a:lnTo>
                  <a:pt x="428715" y="345345"/>
                </a:lnTo>
                <a:lnTo>
                  <a:pt x="454113" y="337386"/>
                </a:lnTo>
                <a:lnTo>
                  <a:pt x="478190" y="328905"/>
                </a:lnTo>
                <a:lnTo>
                  <a:pt x="501384" y="320076"/>
                </a:lnTo>
                <a:lnTo>
                  <a:pt x="523991" y="311015"/>
                </a:lnTo>
                <a:lnTo>
                  <a:pt x="544618" y="301006"/>
                </a:lnTo>
                <a:lnTo>
                  <a:pt x="563926" y="290364"/>
                </a:lnTo>
                <a:lnTo>
                  <a:pt x="599402" y="267163"/>
                </a:lnTo>
                <a:lnTo>
                  <a:pt x="631045" y="240976"/>
                </a:lnTo>
                <a:lnTo>
                  <a:pt x="652516" y="213462"/>
                </a:lnTo>
                <a:lnTo>
                  <a:pt x="665763" y="185360"/>
                </a:lnTo>
                <a:lnTo>
                  <a:pt x="671651" y="156995"/>
                </a:lnTo>
                <a:lnTo>
                  <a:pt x="667917" y="130630"/>
                </a:lnTo>
                <a:lnTo>
                  <a:pt x="656733" y="106476"/>
                </a:lnTo>
                <a:lnTo>
                  <a:pt x="638533" y="85158"/>
                </a:lnTo>
                <a:lnTo>
                  <a:pt x="610865" y="65099"/>
                </a:lnTo>
                <a:lnTo>
                  <a:pt x="576608" y="47189"/>
                </a:lnTo>
                <a:lnTo>
                  <a:pt x="557471" y="40191"/>
                </a:lnTo>
                <a:lnTo>
                  <a:pt x="537570" y="33937"/>
                </a:lnTo>
                <a:lnTo>
                  <a:pt x="517158" y="29769"/>
                </a:lnTo>
                <a:lnTo>
                  <a:pt x="496407" y="26989"/>
                </a:lnTo>
                <a:lnTo>
                  <a:pt x="475429" y="25136"/>
                </a:lnTo>
                <a:lnTo>
                  <a:pt x="454300" y="23107"/>
                </a:lnTo>
                <a:lnTo>
                  <a:pt x="433070" y="20961"/>
                </a:lnTo>
                <a:lnTo>
                  <a:pt x="411773" y="18736"/>
                </a:lnTo>
                <a:lnTo>
                  <a:pt x="391225" y="17253"/>
                </a:lnTo>
                <a:lnTo>
                  <a:pt x="371177" y="16264"/>
                </a:lnTo>
                <a:lnTo>
                  <a:pt x="351461" y="15606"/>
                </a:lnTo>
                <a:lnTo>
                  <a:pt x="316855" y="10640"/>
                </a:lnTo>
                <a:lnTo>
                  <a:pt x="26916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24" name="SMARTInkShape-Group1083"/>
          <p:cNvGrpSpPr/>
          <p:nvPr/>
        </p:nvGrpSpPr>
        <p:grpSpPr>
          <a:xfrm>
            <a:off x="8536781" y="1800225"/>
            <a:ext cx="428626" cy="107157"/>
            <a:chOff x="8536781" y="1800225"/>
            <a:chExt cx="428626" cy="107157"/>
          </a:xfrm>
        </p:grpSpPr>
        <p:sp>
          <p:nvSpPr>
            <p:cNvPr id="119" name="SMARTInkShape-5652"/>
            <p:cNvSpPr/>
            <p:nvPr/>
          </p:nvSpPr>
          <p:spPr bwMode="auto">
            <a:xfrm>
              <a:off x="8901209" y="1800225"/>
              <a:ext cx="64198" cy="82356"/>
            </a:xfrm>
            <a:custGeom>
              <a:avLst/>
              <a:gdLst/>
              <a:ahLst/>
              <a:cxnLst/>
              <a:rect l="0" t="0" r="0" b="0"/>
              <a:pathLst>
                <a:path w="64198" h="82356">
                  <a:moveTo>
                    <a:pt x="21335" y="7144"/>
                  </a:moveTo>
                  <a:lnTo>
                    <a:pt x="25451" y="7144"/>
                  </a:lnTo>
                  <a:lnTo>
                    <a:pt x="23694" y="7144"/>
                  </a:lnTo>
                  <a:lnTo>
                    <a:pt x="22908" y="7938"/>
                  </a:lnTo>
                  <a:lnTo>
                    <a:pt x="21007" y="12847"/>
                  </a:lnTo>
                  <a:lnTo>
                    <a:pt x="9984" y="26276"/>
                  </a:lnTo>
                  <a:lnTo>
                    <a:pt x="1011" y="51398"/>
                  </a:lnTo>
                  <a:lnTo>
                    <a:pt x="0" y="72739"/>
                  </a:lnTo>
                  <a:lnTo>
                    <a:pt x="762" y="74686"/>
                  </a:lnTo>
                  <a:lnTo>
                    <a:pt x="2063" y="75985"/>
                  </a:lnTo>
                  <a:lnTo>
                    <a:pt x="13648" y="81861"/>
                  </a:lnTo>
                  <a:lnTo>
                    <a:pt x="17003" y="82355"/>
                  </a:lnTo>
                  <a:lnTo>
                    <a:pt x="47870" y="74983"/>
                  </a:lnTo>
                  <a:lnTo>
                    <a:pt x="58125" y="68695"/>
                  </a:lnTo>
                  <a:lnTo>
                    <a:pt x="60149" y="65641"/>
                  </a:lnTo>
                  <a:lnTo>
                    <a:pt x="62998" y="54551"/>
                  </a:lnTo>
                  <a:lnTo>
                    <a:pt x="64183" y="19369"/>
                  </a:lnTo>
                  <a:lnTo>
                    <a:pt x="6419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" name="SMARTInkShape-5653"/>
            <p:cNvSpPr/>
            <p:nvPr/>
          </p:nvSpPr>
          <p:spPr bwMode="auto">
            <a:xfrm>
              <a:off x="8715375" y="1871663"/>
              <a:ext cx="78582" cy="14288"/>
            </a:xfrm>
            <a:custGeom>
              <a:avLst/>
              <a:gdLst/>
              <a:ahLst/>
              <a:cxnLst/>
              <a:rect l="0" t="0" r="0" b="0"/>
              <a:pathLst>
                <a:path w="78582" h="14288">
                  <a:moveTo>
                    <a:pt x="0" y="14287"/>
                  </a:moveTo>
                  <a:lnTo>
                    <a:pt x="23576" y="13493"/>
                  </a:lnTo>
                  <a:lnTo>
                    <a:pt x="37319" y="8633"/>
                  </a:lnTo>
                  <a:lnTo>
                    <a:pt x="68938" y="7169"/>
                  </a:lnTo>
                  <a:lnTo>
                    <a:pt x="72443" y="5038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" name="SMARTInkShape-5654"/>
            <p:cNvSpPr/>
            <p:nvPr/>
          </p:nvSpPr>
          <p:spPr bwMode="auto">
            <a:xfrm>
              <a:off x="8701088" y="1843088"/>
              <a:ext cx="85726" cy="14288"/>
            </a:xfrm>
            <a:custGeom>
              <a:avLst/>
              <a:gdLst/>
              <a:ahLst/>
              <a:cxnLst/>
              <a:rect l="0" t="0" r="0" b="0"/>
              <a:pathLst>
                <a:path w="85726" h="14288">
                  <a:moveTo>
                    <a:pt x="0" y="14287"/>
                  </a:moveTo>
                  <a:lnTo>
                    <a:pt x="0" y="7437"/>
                  </a:lnTo>
                  <a:lnTo>
                    <a:pt x="12184" y="6367"/>
                  </a:lnTo>
                  <a:lnTo>
                    <a:pt x="19926" y="2239"/>
                  </a:lnTo>
                  <a:lnTo>
                    <a:pt x="54895" y="87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" name="SMARTInkShape-5655"/>
            <p:cNvSpPr/>
            <p:nvPr/>
          </p:nvSpPr>
          <p:spPr bwMode="auto">
            <a:xfrm>
              <a:off x="8543925" y="1878806"/>
              <a:ext cx="92870" cy="28576"/>
            </a:xfrm>
            <a:custGeom>
              <a:avLst/>
              <a:gdLst/>
              <a:ahLst/>
              <a:cxnLst/>
              <a:rect l="0" t="0" r="0" b="0"/>
              <a:pathLst>
                <a:path w="92870" h="28576">
                  <a:moveTo>
                    <a:pt x="0" y="28575"/>
                  </a:moveTo>
                  <a:lnTo>
                    <a:pt x="3793" y="28575"/>
                  </a:lnTo>
                  <a:lnTo>
                    <a:pt x="7771" y="26459"/>
                  </a:lnTo>
                  <a:lnTo>
                    <a:pt x="9943" y="24783"/>
                  </a:lnTo>
                  <a:lnTo>
                    <a:pt x="16590" y="22921"/>
                  </a:lnTo>
                  <a:lnTo>
                    <a:pt x="51684" y="21490"/>
                  </a:lnTo>
                  <a:lnTo>
                    <a:pt x="73699" y="21434"/>
                  </a:lnTo>
                  <a:lnTo>
                    <a:pt x="78528" y="19316"/>
                  </a:lnTo>
                  <a:lnTo>
                    <a:pt x="80927" y="17640"/>
                  </a:lnTo>
                  <a:lnTo>
                    <a:pt x="83593" y="13661"/>
                  </a:lnTo>
                  <a:lnTo>
                    <a:pt x="85571" y="9247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" name="SMARTInkShape-5656"/>
            <p:cNvSpPr/>
            <p:nvPr/>
          </p:nvSpPr>
          <p:spPr bwMode="auto">
            <a:xfrm>
              <a:off x="8536781" y="1850231"/>
              <a:ext cx="91425" cy="7145"/>
            </a:xfrm>
            <a:custGeom>
              <a:avLst/>
              <a:gdLst/>
              <a:ahLst/>
              <a:cxnLst/>
              <a:rect l="0" t="0" r="0" b="0"/>
              <a:pathLst>
                <a:path w="91425" h="7145">
                  <a:moveTo>
                    <a:pt x="0" y="7144"/>
                  </a:moveTo>
                  <a:lnTo>
                    <a:pt x="0" y="993"/>
                  </a:lnTo>
                  <a:lnTo>
                    <a:pt x="794" y="662"/>
                  </a:lnTo>
                  <a:lnTo>
                    <a:pt x="34246" y="4"/>
                  </a:lnTo>
                  <a:lnTo>
                    <a:pt x="69469" y="0"/>
                  </a:lnTo>
                  <a:lnTo>
                    <a:pt x="91424" y="0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40043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Seeing the Activation Record Examples</a:t>
            </a:r>
          </a:p>
        </p:txBody>
      </p:sp>
      <p:sp>
        <p:nvSpPr>
          <p:cNvPr id="259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824287" cy="5224462"/>
          </a:xfrm>
        </p:spPr>
        <p:txBody>
          <a:bodyPr/>
          <a:lstStyle/>
          <a:p>
            <a:r>
              <a:rPr lang="en-US" altLang="en-US"/>
              <a:t>In Examples/ActRec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Param.c – to illustrate multiple arguments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Comb.c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Fib.c</a:t>
            </a:r>
          </a:p>
          <a:p>
            <a:endParaRPr lang="en-US" altLang="en-US"/>
          </a:p>
        </p:txBody>
      </p:sp>
      <p:sp>
        <p:nvSpPr>
          <p:cNvPr id="2592772" name="Rectangle 4"/>
          <p:cNvSpPr>
            <a:spLocks noChangeArrowheads="1"/>
          </p:cNvSpPr>
          <p:nvPr/>
        </p:nvSpPr>
        <p:spPr bwMode="auto">
          <a:xfrm>
            <a:off x="5091113" y="1219200"/>
            <a:ext cx="3824287" cy="522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592773" name="Rectangle 5"/>
          <p:cNvSpPr>
            <a:spLocks noChangeArrowheads="1"/>
          </p:cNvSpPr>
          <p:nvPr/>
        </p:nvSpPr>
        <p:spPr bwMode="auto">
          <a:xfrm>
            <a:off x="4938713" y="1219200"/>
            <a:ext cx="3824287" cy="522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In Examples/ActRec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en-US" altLang="en-US"/>
              <a:t>Param.c –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en-US" altLang="en-US"/>
              <a:t>Comb.c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en-US" altLang="en-US"/>
              <a:t>Fib.c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55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Param.[cs]</a:t>
            </a:r>
          </a:p>
        </p:txBody>
      </p:sp>
      <p:sp>
        <p:nvSpPr>
          <p:cNvPr id="262554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lnSpc>
                <a:spcPct val="85000"/>
              </a:lnSpc>
            </a:pPr>
            <a:r>
              <a:rPr lang="en-US" altLang="en-US" sz="1600"/>
              <a:t>int func(int, int, int);</a:t>
            </a:r>
          </a:p>
          <a:p>
            <a:pPr marL="0" indent="0">
              <a:lnSpc>
                <a:spcPct val="85000"/>
              </a:lnSpc>
            </a:pPr>
            <a:endParaRPr lang="en-US" altLang="en-US" sz="1600"/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main(){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int i, j, k;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k = func(1, 2.0, 3);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}</a:t>
            </a:r>
          </a:p>
          <a:p>
            <a:pPr marL="0" indent="0">
              <a:lnSpc>
                <a:spcPct val="85000"/>
              </a:lnSpc>
            </a:pPr>
            <a:endParaRPr lang="en-US" altLang="en-US" sz="1600"/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int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func (int x, int y, int z){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int sum;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sum = x+y+ z;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return sum;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}</a:t>
            </a:r>
          </a:p>
        </p:txBody>
      </p:sp>
      <p:sp>
        <p:nvSpPr>
          <p:cNvPr id="26255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505200" y="152400"/>
            <a:ext cx="4078288" cy="6292850"/>
          </a:xfrm>
        </p:spPr>
        <p:txBody>
          <a:bodyPr/>
          <a:lstStyle/>
          <a:p>
            <a:pPr marL="0" indent="0">
              <a:lnSpc>
                <a:spcPct val="85000"/>
              </a:lnSpc>
            </a:pPr>
            <a:r>
              <a:rPr lang="en-US" altLang="en-US" sz="1600"/>
              <a:t>Main: …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pushl   $3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pushl   $2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pushl   $1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call    func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addl    $16, %esp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%eax, -12(%ebp)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…        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func: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pushl   %ebp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%esp, %ebp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subl    $4, %esp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12(%ebp), %eax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addl    8(%ebp), %eax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addl    16(%ebp), %eax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%eax, -4(%ebp)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movl    -4(%ebp), %eax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leave</a:t>
            </a:r>
          </a:p>
          <a:p>
            <a:pPr marL="0" indent="0">
              <a:lnSpc>
                <a:spcPct val="85000"/>
              </a:lnSpc>
            </a:pPr>
            <a:r>
              <a:rPr lang="en-US" altLang="en-US" sz="1600"/>
              <a:t>        ret</a:t>
            </a:r>
          </a:p>
        </p:txBody>
      </p:sp>
      <p:sp>
        <p:nvSpPr>
          <p:cNvPr id="2625544" name="Rectangle 8"/>
          <p:cNvSpPr>
            <a:spLocks noChangeArrowheads="1"/>
          </p:cNvSpPr>
          <p:nvPr/>
        </p:nvSpPr>
        <p:spPr bwMode="auto">
          <a:xfrm>
            <a:off x="6437313" y="184150"/>
            <a:ext cx="2554287" cy="629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1000" indent="-381000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841375" indent="-342900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212850" indent="-3048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1600"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76400" indent="-304800" algn="l">
              <a:spcBef>
                <a:spcPct val="20000"/>
              </a:spcBef>
              <a:buChar char="»"/>
              <a:defRPr sz="1600"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565400" indent="-342900" algn="l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22600" indent="-3429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479800" indent="-3429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37000" indent="-3429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394200" indent="-3429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altLang="en-US" sz="1600"/>
              <a:t>Notes:</a:t>
            </a:r>
          </a:p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AutoNum type="arabicPeriod"/>
            </a:pPr>
            <a:r>
              <a:rPr lang="en-US" altLang="en-US" sz="1600"/>
              <a:t>Arguments pushed in reverse</a:t>
            </a:r>
          </a:p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AutoNum type="arabicPeriod"/>
            </a:pPr>
            <a:r>
              <a:rPr lang="en-US" altLang="en-US" sz="1600"/>
              <a:t>Return value 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590550"/>
          </a:xfrm>
        </p:spPr>
        <p:txBody>
          <a:bodyPr/>
          <a:lstStyle/>
          <a:p>
            <a:r>
              <a:rPr lang="en-US" altLang="en-US"/>
              <a:t>Sample “Semantics” Test Problem</a:t>
            </a:r>
          </a:p>
        </p:txBody>
      </p:sp>
      <p:sp>
        <p:nvSpPr>
          <p:cNvPr id="259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853487" cy="5715000"/>
          </a:xfrm>
        </p:spPr>
        <p:txBody>
          <a:bodyPr/>
          <a:lstStyle/>
          <a:p>
            <a:r>
              <a:rPr lang="en-US" altLang="en-US"/>
              <a:t>Provide semantic actions to generate quadruples for the sum expression which is defined below</a:t>
            </a:r>
          </a:p>
          <a:p>
            <a:r>
              <a:rPr lang="en-US" altLang="en-US"/>
              <a:t> E 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n-US" altLang="en-US"/>
              <a:t>  sum  '('  ID  '='  E  ';'  E   '; '   E   ')' </a:t>
            </a:r>
          </a:p>
          <a:p>
            <a:r>
              <a:rPr lang="en-US" altLang="en-US"/>
              <a:t>which has  the semantics that the value of the expression is the sum from the first E on the right hand side to the second E  of the third expression. </a:t>
            </a:r>
          </a:p>
          <a:p>
            <a:r>
              <a:rPr lang="en-US" altLang="en-US"/>
              <a:t>For instance sum(i=1; 10; i*i) = 1*1 + 2*2 ... 10*10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590550"/>
          </a:xfrm>
        </p:spPr>
        <p:txBody>
          <a:bodyPr/>
          <a:lstStyle/>
          <a:p>
            <a:r>
              <a:rPr lang="en-US" altLang="en-US"/>
              <a:t>Proposed solution</a:t>
            </a:r>
          </a:p>
        </p:txBody>
      </p:sp>
      <p:sp>
        <p:nvSpPr>
          <p:cNvPr id="259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853487" cy="5715000"/>
          </a:xfrm>
        </p:spPr>
        <p:txBody>
          <a:bodyPr/>
          <a:lstStyle/>
          <a:p>
            <a:r>
              <a:rPr lang="en-US" altLang="en-US" dirty="0"/>
              <a:t>	E </a:t>
            </a:r>
            <a:r>
              <a:rPr lang="en-US" altLang="en-US" dirty="0">
                <a:sym typeface="Wingdings" panose="05000000000000000000" pitchFamily="2" charset="2"/>
              </a:rPr>
              <a:t></a:t>
            </a:r>
            <a:r>
              <a:rPr lang="en-US" altLang="en-US" dirty="0"/>
              <a:t>  sum  '('  ID  '='  E  ';'  </a:t>
            </a:r>
            <a:r>
              <a:rPr lang="en-US" altLang="en-US" dirty="0" smtClean="0"/>
              <a:t>B   </a:t>
            </a:r>
            <a:r>
              <a:rPr lang="en-US" altLang="en-US" dirty="0"/>
              <a:t>'; '   E   ')'</a:t>
            </a:r>
          </a:p>
          <a:p>
            <a:r>
              <a:rPr lang="en-US" altLang="en-US" dirty="0"/>
              <a:t>Insert Markers</a:t>
            </a:r>
          </a:p>
          <a:p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Placing the N marker</a:t>
            </a:r>
          </a:p>
        </p:txBody>
      </p:sp>
      <p:sp>
        <p:nvSpPr>
          <p:cNvPr id="260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state 29        // for some grammar  this was the lang.output</a:t>
            </a:r>
          </a:p>
          <a:p>
            <a:r>
              <a:rPr lang="en-US" altLang="en-US"/>
              <a:t>    S  -&gt;  IF B THEN M S .   (rule 11)</a:t>
            </a:r>
          </a:p>
          <a:p>
            <a:r>
              <a:rPr lang="en-US" altLang="en-US"/>
              <a:t>    S  -&gt;  IF B THEN M S . N ELSE M S   (rule 12)</a:t>
            </a:r>
          </a:p>
          <a:p>
            <a:endParaRPr lang="en-US" altLang="en-US"/>
          </a:p>
          <a:p>
            <a:r>
              <a:rPr lang="en-US" altLang="en-US"/>
              <a:t>    ELSE        reduce using rule 11 (S)</a:t>
            </a:r>
          </a:p>
          <a:p>
            <a:r>
              <a:rPr lang="en-US" altLang="en-US"/>
              <a:t>    ELSE        [reduce using rule 15 (N)]</a:t>
            </a:r>
          </a:p>
          <a:p>
            <a:r>
              <a:rPr lang="en-US" altLang="en-US"/>
              <a:t>    $default    reduce using rule 11 (S)</a:t>
            </a:r>
          </a:p>
          <a:p>
            <a:r>
              <a:rPr lang="en-US" altLang="en-US"/>
              <a:t>    N           go to state 35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Placing Run-time Data Structures</a:t>
            </a:r>
          </a:p>
        </p:txBody>
      </p:sp>
      <p:sp>
        <p:nvSpPr>
          <p:cNvPr id="260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Classic Organization </a:t>
            </a:r>
          </a:p>
        </p:txBody>
      </p:sp>
      <p:sp>
        <p:nvSpPr>
          <p:cNvPr id="2601988" name="Text Box 4"/>
          <p:cNvSpPr txBox="1">
            <a:spLocks noChangeArrowheads="1"/>
          </p:cNvSpPr>
          <p:nvPr/>
        </p:nvSpPr>
        <p:spPr bwMode="auto">
          <a:xfrm>
            <a:off x="685800" y="4394200"/>
            <a:ext cx="5334000" cy="170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35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Code, static, &amp; global data have known size</a:t>
            </a:r>
          </a:p>
          <a:p>
            <a:pPr lvl="1" algn="l">
              <a:lnSpc>
                <a:spcPct val="100000"/>
              </a:lnSpc>
              <a:spcBef>
                <a:spcPct val="35000"/>
              </a:spcBef>
              <a:buClr>
                <a:srgbClr val="0000CC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altLang="en-US" b="0">
                <a:latin typeface="Comic Sans MS" panose="030F0702030302020204" pitchFamily="66" charset="0"/>
              </a:rPr>
              <a:t> Use symbolic labels in the code</a:t>
            </a:r>
          </a:p>
          <a:p>
            <a:pPr algn="l">
              <a:lnSpc>
                <a:spcPct val="100000"/>
              </a:lnSpc>
              <a:spcBef>
                <a:spcPct val="35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Heap &amp; stack both grow &amp; shrink over time</a:t>
            </a:r>
          </a:p>
          <a:p>
            <a:pPr algn="l">
              <a:lnSpc>
                <a:spcPct val="100000"/>
              </a:lnSpc>
              <a:spcBef>
                <a:spcPct val="35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This is a </a:t>
            </a:r>
            <a:r>
              <a:rPr lang="en-US" altLang="en-US" b="0" u="sng">
                <a:latin typeface="Comic Sans MS" panose="030F0702030302020204" pitchFamily="66" charset="0"/>
              </a:rPr>
              <a:t>virtual </a:t>
            </a:r>
            <a:r>
              <a:rPr lang="en-US" altLang="en-US" b="0">
                <a:latin typeface="Comic Sans MS" panose="030F0702030302020204" pitchFamily="66" charset="0"/>
              </a:rPr>
              <a:t>address space </a:t>
            </a:r>
          </a:p>
        </p:txBody>
      </p:sp>
      <p:sp>
        <p:nvSpPr>
          <p:cNvPr id="2601989" name="Text Box 5"/>
          <p:cNvSpPr txBox="1">
            <a:spLocks noChangeArrowheads="1"/>
          </p:cNvSpPr>
          <p:nvPr/>
        </p:nvSpPr>
        <p:spPr bwMode="auto">
          <a:xfrm>
            <a:off x="5486400" y="1371600"/>
            <a:ext cx="3200400" cy="3098800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sz="1600">
                <a:latin typeface="Comic Sans MS" panose="030F0702030302020204" pitchFamily="66" charset="0"/>
              </a:rPr>
              <a:t>  </a:t>
            </a:r>
            <a:r>
              <a:rPr lang="en-US" altLang="en-US" b="0">
                <a:latin typeface="Comic Sans MS" panose="030F0702030302020204" pitchFamily="66" charset="0"/>
              </a:rPr>
              <a:t>Better utilization if  </a:t>
            </a:r>
          </a:p>
          <a:p>
            <a:pPr algn="l">
              <a:lnSpc>
                <a:spcPct val="100000"/>
              </a:lnSpc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    stack &amp; heap grow </a:t>
            </a:r>
          </a:p>
          <a:p>
            <a:pPr algn="l">
              <a:lnSpc>
                <a:spcPct val="100000"/>
              </a:lnSpc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    toward each other </a:t>
            </a:r>
          </a:p>
          <a:p>
            <a:pPr algn="l">
              <a:lnSpc>
                <a:spcPct val="100000"/>
              </a:lnSpc>
              <a:spcBef>
                <a:spcPct val="4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Very old result    (Knuth)</a:t>
            </a:r>
          </a:p>
          <a:p>
            <a:pPr algn="l">
              <a:lnSpc>
                <a:spcPct val="100000"/>
              </a:lnSpc>
              <a:spcBef>
                <a:spcPct val="4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Code &amp; data separate or</a:t>
            </a:r>
          </a:p>
          <a:p>
            <a:pPr algn="l">
              <a:lnSpc>
                <a:spcPct val="100000"/>
              </a:lnSpc>
              <a:spcBef>
                <a:spcPct val="10000"/>
              </a:spcBef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    interleaved</a:t>
            </a:r>
          </a:p>
          <a:p>
            <a:pPr algn="l">
              <a:lnSpc>
                <a:spcPct val="100000"/>
              </a:lnSpc>
              <a:spcBef>
                <a:spcPct val="4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 Uses address space, </a:t>
            </a:r>
          </a:p>
          <a:p>
            <a:pPr algn="l">
              <a:lnSpc>
                <a:spcPct val="100000"/>
              </a:lnSpc>
              <a:spcBef>
                <a:spcPct val="10000"/>
              </a:spcBef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    not allocated memory</a:t>
            </a:r>
          </a:p>
        </p:txBody>
      </p:sp>
      <p:grpSp>
        <p:nvGrpSpPr>
          <p:cNvPr id="2601990" name="Group 6"/>
          <p:cNvGrpSpPr>
            <a:grpSpLocks/>
          </p:cNvGrpSpPr>
          <p:nvPr/>
        </p:nvGrpSpPr>
        <p:grpSpPr bwMode="auto">
          <a:xfrm>
            <a:off x="1016000" y="1828800"/>
            <a:ext cx="4127500" cy="2089150"/>
            <a:chOff x="640" y="1152"/>
            <a:chExt cx="2600" cy="1316"/>
          </a:xfrm>
        </p:grpSpPr>
        <p:sp>
          <p:nvSpPr>
            <p:cNvPr id="2601991" name="Rectangle 7"/>
            <p:cNvSpPr>
              <a:spLocks noChangeArrowheads="1"/>
            </p:cNvSpPr>
            <p:nvPr/>
          </p:nvSpPr>
          <p:spPr bwMode="auto">
            <a:xfrm>
              <a:off x="768" y="1152"/>
              <a:ext cx="2304" cy="96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992" name="Rectangle 8"/>
            <p:cNvSpPr>
              <a:spLocks noChangeArrowheads="1"/>
            </p:cNvSpPr>
            <p:nvPr/>
          </p:nvSpPr>
          <p:spPr bwMode="auto">
            <a:xfrm>
              <a:off x="768" y="1152"/>
              <a:ext cx="38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o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d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e</a:t>
              </a:r>
            </a:p>
          </p:txBody>
        </p:sp>
        <p:sp>
          <p:nvSpPr>
            <p:cNvPr id="2601993" name="Rectangle 9"/>
            <p:cNvSpPr>
              <a:spLocks noChangeArrowheads="1"/>
            </p:cNvSpPr>
            <p:nvPr/>
          </p:nvSpPr>
          <p:spPr bwMode="auto">
            <a:xfrm>
              <a:off x="1152" y="1152"/>
              <a:ext cx="43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S    G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t     </a:t>
              </a:r>
              <a:r>
                <a:rPr lang="en-US" altLang="en-US" sz="1400" b="0">
                  <a:latin typeface="Arial Rounded MT Bold" panose="020F0704030504030204" pitchFamily="34" charset="0"/>
                </a:rPr>
                <a:t> </a:t>
              </a:r>
              <a:r>
                <a:rPr lang="en-US" altLang="en-US" sz="1600" b="0">
                  <a:latin typeface="Arial Rounded MT Bold" panose="020F0704030504030204" pitchFamily="34" charset="0"/>
                </a:rPr>
                <a:t>l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a </a:t>
              </a:r>
              <a:r>
                <a:rPr lang="en-US" altLang="en-US" sz="1400" b="0">
                  <a:latin typeface="Arial Rounded MT Bold" panose="020F0704030504030204" pitchFamily="34" charset="0"/>
                </a:rPr>
                <a:t>&amp;</a:t>
              </a:r>
              <a:r>
                <a:rPr lang="en-US" altLang="en-US" sz="1600" b="0">
                  <a:latin typeface="Arial Rounded MT Bold" panose="020F0704030504030204" pitchFamily="34" charset="0"/>
                </a:rPr>
                <a:t> o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t     b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i     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c     l </a:t>
              </a:r>
            </a:p>
          </p:txBody>
        </p:sp>
        <p:sp>
          <p:nvSpPr>
            <p:cNvPr id="2601994" name="Rectangle 10"/>
            <p:cNvSpPr>
              <a:spLocks noChangeArrowheads="1"/>
            </p:cNvSpPr>
            <p:nvPr/>
          </p:nvSpPr>
          <p:spPr bwMode="auto">
            <a:xfrm>
              <a:off x="1584" y="1152"/>
              <a:ext cx="43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sz="1600" b="0">
                <a:latin typeface="Arial Rounded MT Bold" panose="020F0704030504030204" pitchFamily="34" charset="0"/>
              </a:endParaRP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H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p</a:t>
              </a:r>
            </a:p>
            <a:p>
              <a:pPr>
                <a:lnSpc>
                  <a:spcPct val="100000"/>
                </a:lnSpc>
              </a:pP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01995" name="Rectangle 11"/>
            <p:cNvSpPr>
              <a:spLocks noChangeArrowheads="1"/>
            </p:cNvSpPr>
            <p:nvPr/>
          </p:nvSpPr>
          <p:spPr bwMode="auto">
            <a:xfrm>
              <a:off x="2648" y="1152"/>
              <a:ext cx="42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sz="1600" b="0">
                <a:latin typeface="Arial Rounded MT Bold" panose="020F0704030504030204" pitchFamily="34" charset="0"/>
              </a:endParaRP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S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t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k</a:t>
              </a:r>
            </a:p>
            <a:p>
              <a:pPr>
                <a:lnSpc>
                  <a:spcPct val="100000"/>
                </a:lnSpc>
              </a:pP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01996" name="Line 12"/>
            <p:cNvSpPr>
              <a:spLocks noChangeShapeType="1"/>
            </p:cNvSpPr>
            <p:nvPr/>
          </p:nvSpPr>
          <p:spPr bwMode="auto">
            <a:xfrm>
              <a:off x="2016" y="1632"/>
              <a:ext cx="2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997" name="Line 13"/>
            <p:cNvSpPr>
              <a:spLocks noChangeShapeType="1"/>
            </p:cNvSpPr>
            <p:nvPr/>
          </p:nvSpPr>
          <p:spPr bwMode="auto">
            <a:xfrm>
              <a:off x="2341" y="1632"/>
              <a:ext cx="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998" name="Text Box 14"/>
            <p:cNvSpPr txBox="1">
              <a:spLocks noChangeArrowheads="1"/>
            </p:cNvSpPr>
            <p:nvPr/>
          </p:nvSpPr>
          <p:spPr bwMode="auto">
            <a:xfrm>
              <a:off x="924" y="2256"/>
              <a:ext cx="199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Single Logical Address Space</a:t>
              </a:r>
            </a:p>
          </p:txBody>
        </p:sp>
        <p:sp>
          <p:nvSpPr>
            <p:cNvPr id="2601999" name="Text Box 15"/>
            <p:cNvSpPr txBox="1">
              <a:spLocks noChangeArrowheads="1"/>
            </p:cNvSpPr>
            <p:nvPr/>
          </p:nvSpPr>
          <p:spPr bwMode="auto">
            <a:xfrm>
              <a:off x="640" y="2104"/>
              <a:ext cx="28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400" b="0">
                  <a:latin typeface="Times" panose="02020603050405020304" pitchFamily="18" charset="0"/>
                </a:rPr>
                <a:t>0</a:t>
              </a: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2000" name="Text Box 16"/>
            <p:cNvSpPr txBox="1">
              <a:spLocks noChangeArrowheads="1"/>
            </p:cNvSpPr>
            <p:nvPr/>
          </p:nvSpPr>
          <p:spPr bwMode="auto">
            <a:xfrm>
              <a:off x="2856" y="2096"/>
              <a:ext cx="3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400" b="0" i="1">
                  <a:latin typeface="Times" panose="02020603050405020304" pitchFamily="18" charset="0"/>
                </a:rPr>
                <a:t>high</a:t>
              </a:r>
              <a:endParaRPr lang="en-US" altLang="en-US" b="0"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2602001" name="Text Box 17"/>
          <p:cNvSpPr txBox="1">
            <a:spLocks noChangeArrowheads="1"/>
          </p:cNvSpPr>
          <p:nvPr/>
        </p:nvSpPr>
        <p:spPr bwMode="auto">
          <a:xfrm>
            <a:off x="2386013" y="6230938"/>
            <a:ext cx="406717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Slide from “Engineering a Compiler”</a:t>
            </a:r>
          </a:p>
          <a:p>
            <a:r>
              <a:rPr lang="en-US" altLang="en-US"/>
              <a:t>Cooper and Torczon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Does Virtual Memory Work?</a:t>
            </a:r>
          </a:p>
        </p:txBody>
      </p:sp>
      <p:sp>
        <p:nvSpPr>
          <p:cNvPr id="260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Big Picture</a:t>
            </a:r>
          </a:p>
        </p:txBody>
      </p:sp>
      <p:grpSp>
        <p:nvGrpSpPr>
          <p:cNvPr id="2603012" name="Group 4"/>
          <p:cNvGrpSpPr>
            <a:grpSpLocks/>
          </p:cNvGrpSpPr>
          <p:nvPr/>
        </p:nvGrpSpPr>
        <p:grpSpPr bwMode="auto">
          <a:xfrm>
            <a:off x="2673350" y="2362200"/>
            <a:ext cx="5870575" cy="731838"/>
            <a:chOff x="1684" y="1488"/>
            <a:chExt cx="3698" cy="461"/>
          </a:xfrm>
        </p:grpSpPr>
        <p:grpSp>
          <p:nvGrpSpPr>
            <p:cNvPr id="2603013" name="Group 5"/>
            <p:cNvGrpSpPr>
              <a:grpSpLocks noChangeAspect="1"/>
            </p:cNvGrpSpPr>
            <p:nvPr/>
          </p:nvGrpSpPr>
          <p:grpSpPr bwMode="auto">
            <a:xfrm>
              <a:off x="1684" y="1488"/>
              <a:ext cx="1106" cy="461"/>
              <a:chOff x="912" y="1152"/>
              <a:chExt cx="2304" cy="960"/>
            </a:xfrm>
          </p:grpSpPr>
          <p:sp>
            <p:nvSpPr>
              <p:cNvPr id="2603014" name="Rectangle 6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2304" cy="96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15" name="Rectangle 7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38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d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</p:txBody>
          </p:sp>
          <p:sp>
            <p:nvSpPr>
              <p:cNvPr id="2603016" name="Rectangle 8"/>
              <p:cNvSpPr>
                <a:spLocks noChangeAspect="1" noChangeArrowheads="1"/>
              </p:cNvSpPr>
              <p:nvPr/>
            </p:nvSpPr>
            <p:spPr bwMode="auto">
              <a:xfrm>
                <a:off x="1296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    G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 l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 &amp; 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b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i     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     l </a:t>
                </a:r>
              </a:p>
            </p:txBody>
          </p:sp>
          <p:sp>
            <p:nvSpPr>
              <p:cNvPr id="2603017" name="Rectangle 9"/>
              <p:cNvSpPr>
                <a:spLocks noChangeAspect="1" noChangeArrowheads="1"/>
              </p:cNvSpPr>
              <p:nvPr/>
            </p:nvSpPr>
            <p:spPr bwMode="auto">
              <a:xfrm>
                <a:off x="1728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H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p</a:t>
                </a:r>
              </a:p>
            </p:txBody>
          </p:sp>
          <p:sp>
            <p:nvSpPr>
              <p:cNvPr id="2603018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2792" y="1152"/>
                <a:ext cx="42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k</a:t>
                </a:r>
              </a:p>
            </p:txBody>
          </p:sp>
          <p:sp>
            <p:nvSpPr>
              <p:cNvPr id="2603019" name="Line 11"/>
              <p:cNvSpPr>
                <a:spLocks noChangeAspect="1" noChangeShapeType="1"/>
              </p:cNvSpPr>
              <p:nvPr/>
            </p:nvSpPr>
            <p:spPr bwMode="auto">
              <a:xfrm>
                <a:off x="2166" y="1631"/>
                <a:ext cx="27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20" name="Line 12"/>
              <p:cNvSpPr>
                <a:spLocks noChangeAspect="1" noChangeShapeType="1"/>
              </p:cNvSpPr>
              <p:nvPr/>
            </p:nvSpPr>
            <p:spPr bwMode="auto">
              <a:xfrm>
                <a:off x="2485" y="163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03021" name="Group 13"/>
            <p:cNvGrpSpPr>
              <a:grpSpLocks noChangeAspect="1"/>
            </p:cNvGrpSpPr>
            <p:nvPr/>
          </p:nvGrpSpPr>
          <p:grpSpPr bwMode="auto">
            <a:xfrm>
              <a:off x="2884" y="1488"/>
              <a:ext cx="1106" cy="461"/>
              <a:chOff x="912" y="1152"/>
              <a:chExt cx="2304" cy="960"/>
            </a:xfrm>
          </p:grpSpPr>
          <p:sp>
            <p:nvSpPr>
              <p:cNvPr id="2603022" name="Rectangle 14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2304" cy="96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23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38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d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</p:txBody>
          </p:sp>
          <p:sp>
            <p:nvSpPr>
              <p:cNvPr id="2603024" name="Rectangle 16"/>
              <p:cNvSpPr>
                <a:spLocks noChangeAspect="1" noChangeArrowheads="1"/>
              </p:cNvSpPr>
              <p:nvPr/>
            </p:nvSpPr>
            <p:spPr bwMode="auto">
              <a:xfrm>
                <a:off x="1296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    G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 l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 &amp; 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b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i     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     l </a:t>
                </a:r>
              </a:p>
            </p:txBody>
          </p:sp>
          <p:sp>
            <p:nvSpPr>
              <p:cNvPr id="2603025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1728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altLang="en-US" sz="800" b="0">
                  <a:latin typeface="Arial Rounded MT Bold" panose="020F070403050403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H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p</a:t>
                </a:r>
              </a:p>
              <a:p>
                <a:pPr>
                  <a:lnSpc>
                    <a:spcPct val="100000"/>
                  </a:lnSpc>
                </a:pPr>
                <a:endParaRPr lang="en-US" altLang="en-US" sz="8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03026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2792" y="1152"/>
                <a:ext cx="42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k</a:t>
                </a:r>
              </a:p>
            </p:txBody>
          </p:sp>
          <p:sp>
            <p:nvSpPr>
              <p:cNvPr id="2603027" name="Line 19"/>
              <p:cNvSpPr>
                <a:spLocks noChangeAspect="1" noChangeShapeType="1"/>
              </p:cNvSpPr>
              <p:nvPr/>
            </p:nvSpPr>
            <p:spPr bwMode="auto">
              <a:xfrm>
                <a:off x="2166" y="1631"/>
                <a:ext cx="27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28" name="Line 20"/>
              <p:cNvSpPr>
                <a:spLocks noChangeAspect="1" noChangeShapeType="1"/>
              </p:cNvSpPr>
              <p:nvPr/>
            </p:nvSpPr>
            <p:spPr bwMode="auto">
              <a:xfrm>
                <a:off x="2485" y="163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03029" name="Group 21"/>
            <p:cNvGrpSpPr>
              <a:grpSpLocks noChangeAspect="1"/>
            </p:cNvGrpSpPr>
            <p:nvPr/>
          </p:nvGrpSpPr>
          <p:grpSpPr bwMode="auto">
            <a:xfrm>
              <a:off x="4276" y="1488"/>
              <a:ext cx="1106" cy="461"/>
              <a:chOff x="912" y="1152"/>
              <a:chExt cx="2304" cy="960"/>
            </a:xfrm>
          </p:grpSpPr>
          <p:sp>
            <p:nvSpPr>
              <p:cNvPr id="2603030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2304" cy="96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31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912" y="1152"/>
                <a:ext cx="38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d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</p:txBody>
          </p:sp>
          <p:sp>
            <p:nvSpPr>
              <p:cNvPr id="2603032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1296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    G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 l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 &amp; o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     b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i     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     l </a:t>
                </a:r>
              </a:p>
            </p:txBody>
          </p:sp>
          <p:sp>
            <p:nvSpPr>
              <p:cNvPr id="2603033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1728" y="1152"/>
                <a:ext cx="432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 H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p</a:t>
                </a:r>
              </a:p>
            </p:txBody>
          </p:sp>
          <p:sp>
            <p:nvSpPr>
              <p:cNvPr id="2603034" name="Rectangle 26"/>
              <p:cNvSpPr>
                <a:spLocks noChangeAspect="1" noChangeArrowheads="1"/>
              </p:cNvSpPr>
              <p:nvPr/>
            </p:nvSpPr>
            <p:spPr bwMode="auto">
              <a:xfrm>
                <a:off x="2792" y="1152"/>
                <a:ext cx="42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S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t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800" b="0">
                    <a:latin typeface="Arial Rounded MT Bold" panose="020F0704030504030204" pitchFamily="34" charset="0"/>
                  </a:rPr>
                  <a:t>k</a:t>
                </a:r>
              </a:p>
            </p:txBody>
          </p:sp>
          <p:sp>
            <p:nvSpPr>
              <p:cNvPr id="2603035" name="Line 27"/>
              <p:cNvSpPr>
                <a:spLocks noChangeAspect="1" noChangeShapeType="1"/>
              </p:cNvSpPr>
              <p:nvPr/>
            </p:nvSpPr>
            <p:spPr bwMode="auto">
              <a:xfrm>
                <a:off x="2166" y="1631"/>
                <a:ext cx="27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3036" name="Line 28"/>
              <p:cNvSpPr>
                <a:spLocks noChangeAspect="1" noChangeShapeType="1"/>
              </p:cNvSpPr>
              <p:nvPr/>
            </p:nvSpPr>
            <p:spPr bwMode="auto">
              <a:xfrm>
                <a:off x="2485" y="163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03037" name="Text Box 29"/>
            <p:cNvSpPr txBox="1">
              <a:spLocks noChangeArrowheads="1"/>
            </p:cNvSpPr>
            <p:nvPr/>
          </p:nvSpPr>
          <p:spPr bwMode="auto">
            <a:xfrm>
              <a:off x="3988" y="1584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b="0">
                  <a:latin typeface="Arial Rounded MT Bold" panose="020F0704030504030204" pitchFamily="34" charset="0"/>
                </a:rPr>
                <a:t>...</a:t>
              </a:r>
            </a:p>
          </p:txBody>
        </p:sp>
      </p:grpSp>
      <p:grpSp>
        <p:nvGrpSpPr>
          <p:cNvPr id="2603038" name="Group 30"/>
          <p:cNvGrpSpPr>
            <a:grpSpLocks/>
          </p:cNvGrpSpPr>
          <p:nvPr/>
        </p:nvGrpSpPr>
        <p:grpSpPr bwMode="auto">
          <a:xfrm>
            <a:off x="1606550" y="4419600"/>
            <a:ext cx="3498850" cy="728663"/>
            <a:chOff x="960" y="2400"/>
            <a:chExt cx="2204" cy="459"/>
          </a:xfrm>
        </p:grpSpPr>
        <p:sp>
          <p:nvSpPr>
            <p:cNvPr id="2603039" name="Rectangle 31"/>
            <p:cNvSpPr>
              <a:spLocks noChangeArrowheads="1"/>
            </p:cNvSpPr>
            <p:nvPr/>
          </p:nvSpPr>
          <p:spPr bwMode="auto">
            <a:xfrm>
              <a:off x="96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0" name="Rectangle 32"/>
            <p:cNvSpPr>
              <a:spLocks noChangeArrowheads="1"/>
            </p:cNvSpPr>
            <p:nvPr/>
          </p:nvSpPr>
          <p:spPr bwMode="auto">
            <a:xfrm>
              <a:off x="105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1" name="Rectangle 33"/>
            <p:cNvSpPr>
              <a:spLocks noChangeArrowheads="1"/>
            </p:cNvSpPr>
            <p:nvPr/>
          </p:nvSpPr>
          <p:spPr bwMode="auto">
            <a:xfrm>
              <a:off x="115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2" name="Rectangle 34"/>
            <p:cNvSpPr>
              <a:spLocks noChangeArrowheads="1"/>
            </p:cNvSpPr>
            <p:nvPr/>
          </p:nvSpPr>
          <p:spPr bwMode="auto">
            <a:xfrm>
              <a:off x="124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3" name="Rectangle 35"/>
            <p:cNvSpPr>
              <a:spLocks noChangeArrowheads="1"/>
            </p:cNvSpPr>
            <p:nvPr/>
          </p:nvSpPr>
          <p:spPr bwMode="auto">
            <a:xfrm>
              <a:off x="134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4" name="Rectangle 36"/>
            <p:cNvSpPr>
              <a:spLocks noChangeArrowheads="1"/>
            </p:cNvSpPr>
            <p:nvPr/>
          </p:nvSpPr>
          <p:spPr bwMode="auto">
            <a:xfrm>
              <a:off x="144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5" name="Rectangle 37"/>
            <p:cNvSpPr>
              <a:spLocks noChangeArrowheads="1"/>
            </p:cNvSpPr>
            <p:nvPr/>
          </p:nvSpPr>
          <p:spPr bwMode="auto">
            <a:xfrm>
              <a:off x="153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6" name="Rectangle 38"/>
            <p:cNvSpPr>
              <a:spLocks noChangeArrowheads="1"/>
            </p:cNvSpPr>
            <p:nvPr/>
          </p:nvSpPr>
          <p:spPr bwMode="auto">
            <a:xfrm>
              <a:off x="163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7" name="Rectangle 39"/>
            <p:cNvSpPr>
              <a:spLocks noChangeArrowheads="1"/>
            </p:cNvSpPr>
            <p:nvPr/>
          </p:nvSpPr>
          <p:spPr bwMode="auto">
            <a:xfrm>
              <a:off x="172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8" name="Rectangle 40"/>
            <p:cNvSpPr>
              <a:spLocks noChangeArrowheads="1"/>
            </p:cNvSpPr>
            <p:nvPr/>
          </p:nvSpPr>
          <p:spPr bwMode="auto">
            <a:xfrm>
              <a:off x="182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49" name="Rectangle 41"/>
            <p:cNvSpPr>
              <a:spLocks noChangeArrowheads="1"/>
            </p:cNvSpPr>
            <p:nvPr/>
          </p:nvSpPr>
          <p:spPr bwMode="auto">
            <a:xfrm>
              <a:off x="192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0" name="Rectangle 42"/>
            <p:cNvSpPr>
              <a:spLocks noChangeArrowheads="1"/>
            </p:cNvSpPr>
            <p:nvPr/>
          </p:nvSpPr>
          <p:spPr bwMode="auto">
            <a:xfrm>
              <a:off x="201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1" name="Rectangle 43"/>
            <p:cNvSpPr>
              <a:spLocks noChangeArrowheads="1"/>
            </p:cNvSpPr>
            <p:nvPr/>
          </p:nvSpPr>
          <p:spPr bwMode="auto">
            <a:xfrm>
              <a:off x="211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2" name="Rectangle 44"/>
            <p:cNvSpPr>
              <a:spLocks noChangeArrowheads="1"/>
            </p:cNvSpPr>
            <p:nvPr/>
          </p:nvSpPr>
          <p:spPr bwMode="auto">
            <a:xfrm>
              <a:off x="220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3" name="Rectangle 45"/>
            <p:cNvSpPr>
              <a:spLocks noChangeArrowheads="1"/>
            </p:cNvSpPr>
            <p:nvPr/>
          </p:nvSpPr>
          <p:spPr bwMode="auto">
            <a:xfrm>
              <a:off x="230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4" name="Rectangle 46"/>
            <p:cNvSpPr>
              <a:spLocks noChangeArrowheads="1"/>
            </p:cNvSpPr>
            <p:nvPr/>
          </p:nvSpPr>
          <p:spPr bwMode="auto">
            <a:xfrm>
              <a:off x="240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5" name="Rectangle 47"/>
            <p:cNvSpPr>
              <a:spLocks noChangeArrowheads="1"/>
            </p:cNvSpPr>
            <p:nvPr/>
          </p:nvSpPr>
          <p:spPr bwMode="auto">
            <a:xfrm>
              <a:off x="249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6" name="Rectangle 48"/>
            <p:cNvSpPr>
              <a:spLocks noChangeArrowheads="1"/>
            </p:cNvSpPr>
            <p:nvPr/>
          </p:nvSpPr>
          <p:spPr bwMode="auto">
            <a:xfrm>
              <a:off x="259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57" name="Rectangle 49"/>
            <p:cNvSpPr>
              <a:spLocks noChangeArrowheads="1"/>
            </p:cNvSpPr>
            <p:nvPr/>
          </p:nvSpPr>
          <p:spPr bwMode="auto">
            <a:xfrm>
              <a:off x="268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58" name="Rectangle 50"/>
            <p:cNvSpPr>
              <a:spLocks noChangeArrowheads="1"/>
            </p:cNvSpPr>
            <p:nvPr/>
          </p:nvSpPr>
          <p:spPr bwMode="auto">
            <a:xfrm>
              <a:off x="278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59" name="Rectangle 51"/>
            <p:cNvSpPr>
              <a:spLocks noChangeArrowheads="1"/>
            </p:cNvSpPr>
            <p:nvPr/>
          </p:nvSpPr>
          <p:spPr bwMode="auto">
            <a:xfrm>
              <a:off x="288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0" name="Rectangle 52"/>
            <p:cNvSpPr>
              <a:spLocks noChangeArrowheads="1"/>
            </p:cNvSpPr>
            <p:nvPr/>
          </p:nvSpPr>
          <p:spPr bwMode="auto">
            <a:xfrm>
              <a:off x="297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1" name="Rectangle 53"/>
            <p:cNvSpPr>
              <a:spLocks noChangeArrowheads="1"/>
            </p:cNvSpPr>
            <p:nvPr/>
          </p:nvSpPr>
          <p:spPr bwMode="auto">
            <a:xfrm>
              <a:off x="307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2603062" name="Group 54"/>
          <p:cNvGrpSpPr>
            <a:grpSpLocks/>
          </p:cNvGrpSpPr>
          <p:nvPr/>
        </p:nvGrpSpPr>
        <p:grpSpPr bwMode="auto">
          <a:xfrm>
            <a:off x="5873750" y="4419600"/>
            <a:ext cx="1822450" cy="728663"/>
            <a:chOff x="3168" y="2400"/>
            <a:chExt cx="1148" cy="459"/>
          </a:xfrm>
        </p:grpSpPr>
        <p:sp>
          <p:nvSpPr>
            <p:cNvPr id="2603063" name="Rectangle 55"/>
            <p:cNvSpPr>
              <a:spLocks noChangeArrowheads="1"/>
            </p:cNvSpPr>
            <p:nvPr/>
          </p:nvSpPr>
          <p:spPr bwMode="auto">
            <a:xfrm>
              <a:off x="316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4" name="Rectangle 56"/>
            <p:cNvSpPr>
              <a:spLocks noChangeArrowheads="1"/>
            </p:cNvSpPr>
            <p:nvPr/>
          </p:nvSpPr>
          <p:spPr bwMode="auto">
            <a:xfrm>
              <a:off x="326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5" name="Rectangle 57"/>
            <p:cNvSpPr>
              <a:spLocks noChangeArrowheads="1"/>
            </p:cNvSpPr>
            <p:nvPr/>
          </p:nvSpPr>
          <p:spPr bwMode="auto">
            <a:xfrm>
              <a:off x="336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6" name="Rectangle 58"/>
            <p:cNvSpPr>
              <a:spLocks noChangeArrowheads="1"/>
            </p:cNvSpPr>
            <p:nvPr/>
          </p:nvSpPr>
          <p:spPr bwMode="auto">
            <a:xfrm>
              <a:off x="345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7" name="Rectangle 59"/>
            <p:cNvSpPr>
              <a:spLocks noChangeArrowheads="1"/>
            </p:cNvSpPr>
            <p:nvPr/>
          </p:nvSpPr>
          <p:spPr bwMode="auto">
            <a:xfrm>
              <a:off x="355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8" name="Rectangle 60"/>
            <p:cNvSpPr>
              <a:spLocks noChangeArrowheads="1"/>
            </p:cNvSpPr>
            <p:nvPr/>
          </p:nvSpPr>
          <p:spPr bwMode="auto">
            <a:xfrm>
              <a:off x="364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69" name="Rectangle 61"/>
            <p:cNvSpPr>
              <a:spLocks noChangeArrowheads="1"/>
            </p:cNvSpPr>
            <p:nvPr/>
          </p:nvSpPr>
          <p:spPr bwMode="auto">
            <a:xfrm>
              <a:off x="374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0" name="Rectangle 62"/>
            <p:cNvSpPr>
              <a:spLocks noChangeArrowheads="1"/>
            </p:cNvSpPr>
            <p:nvPr/>
          </p:nvSpPr>
          <p:spPr bwMode="auto">
            <a:xfrm>
              <a:off x="3840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1" name="Rectangle 63"/>
            <p:cNvSpPr>
              <a:spLocks noChangeArrowheads="1"/>
            </p:cNvSpPr>
            <p:nvPr/>
          </p:nvSpPr>
          <p:spPr bwMode="auto">
            <a:xfrm>
              <a:off x="3936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2" name="Rectangle 64"/>
            <p:cNvSpPr>
              <a:spLocks noChangeArrowheads="1"/>
            </p:cNvSpPr>
            <p:nvPr/>
          </p:nvSpPr>
          <p:spPr bwMode="auto">
            <a:xfrm>
              <a:off x="4032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3" name="Rectangle 65"/>
            <p:cNvSpPr>
              <a:spLocks noChangeArrowheads="1"/>
            </p:cNvSpPr>
            <p:nvPr/>
          </p:nvSpPr>
          <p:spPr bwMode="auto">
            <a:xfrm>
              <a:off x="4128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074" name="Rectangle 66"/>
            <p:cNvSpPr>
              <a:spLocks noChangeArrowheads="1"/>
            </p:cNvSpPr>
            <p:nvPr/>
          </p:nvSpPr>
          <p:spPr bwMode="auto">
            <a:xfrm>
              <a:off x="4224" y="2400"/>
              <a:ext cx="92" cy="4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b="0"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2603075" name="Rectangle 67"/>
          <p:cNvSpPr>
            <a:spLocks noChangeArrowheads="1"/>
          </p:cNvSpPr>
          <p:nvPr/>
        </p:nvSpPr>
        <p:spPr bwMode="auto">
          <a:xfrm>
            <a:off x="5103813" y="4419600"/>
            <a:ext cx="771525" cy="728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altLang="en-US" b="0">
              <a:latin typeface="Arial Rounded MT Bold" panose="020F0704030504030204" pitchFamily="34" charset="0"/>
            </a:endParaRPr>
          </a:p>
        </p:txBody>
      </p:sp>
      <p:sp>
        <p:nvSpPr>
          <p:cNvPr id="2603076" name="Text Box 68"/>
          <p:cNvSpPr txBox="1">
            <a:spLocks noChangeArrowheads="1"/>
          </p:cNvSpPr>
          <p:nvPr/>
        </p:nvSpPr>
        <p:spPr bwMode="auto">
          <a:xfrm>
            <a:off x="5210175" y="4430713"/>
            <a:ext cx="53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2800" b="0">
                <a:latin typeface="Arial Rounded MT Bold" panose="020F0704030504030204" pitchFamily="34" charset="0"/>
              </a:rPr>
              <a:t>...</a:t>
            </a:r>
          </a:p>
        </p:txBody>
      </p:sp>
      <p:sp>
        <p:nvSpPr>
          <p:cNvPr id="2603077" name="Line 69"/>
          <p:cNvSpPr>
            <a:spLocks noChangeShapeType="1"/>
          </p:cNvSpPr>
          <p:nvPr/>
        </p:nvSpPr>
        <p:spPr bwMode="auto">
          <a:xfrm>
            <a:off x="768350" y="3100388"/>
            <a:ext cx="1295400" cy="1319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78" name="Line 70"/>
          <p:cNvSpPr>
            <a:spLocks noChangeShapeType="1"/>
          </p:cNvSpPr>
          <p:nvPr/>
        </p:nvSpPr>
        <p:spPr bwMode="auto">
          <a:xfrm>
            <a:off x="2532063" y="3089275"/>
            <a:ext cx="1512887" cy="1330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79" name="Line 71"/>
          <p:cNvSpPr>
            <a:spLocks noChangeShapeType="1"/>
          </p:cNvSpPr>
          <p:nvPr/>
        </p:nvSpPr>
        <p:spPr bwMode="auto">
          <a:xfrm flipH="1">
            <a:off x="1755775" y="3090863"/>
            <a:ext cx="1211263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0" name="Line 72"/>
          <p:cNvSpPr>
            <a:spLocks noChangeShapeType="1"/>
          </p:cNvSpPr>
          <p:nvPr/>
        </p:nvSpPr>
        <p:spPr bwMode="auto">
          <a:xfrm flipH="1">
            <a:off x="3429000" y="3090863"/>
            <a:ext cx="677863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1" name="Line 73"/>
          <p:cNvSpPr>
            <a:spLocks noChangeShapeType="1"/>
          </p:cNvSpPr>
          <p:nvPr/>
        </p:nvSpPr>
        <p:spPr bwMode="auto">
          <a:xfrm>
            <a:off x="4581525" y="3090863"/>
            <a:ext cx="1435100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2" name="Line 74"/>
          <p:cNvSpPr>
            <a:spLocks noChangeShapeType="1"/>
          </p:cNvSpPr>
          <p:nvPr/>
        </p:nvSpPr>
        <p:spPr bwMode="auto">
          <a:xfrm>
            <a:off x="6183313" y="3090863"/>
            <a:ext cx="593725" cy="1341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3" name="Line 75"/>
          <p:cNvSpPr>
            <a:spLocks noChangeShapeType="1"/>
          </p:cNvSpPr>
          <p:nvPr/>
        </p:nvSpPr>
        <p:spPr bwMode="auto">
          <a:xfrm flipH="1">
            <a:off x="4497388" y="3090863"/>
            <a:ext cx="2587625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084" name="Line 76"/>
          <p:cNvSpPr>
            <a:spLocks noChangeShapeType="1"/>
          </p:cNvSpPr>
          <p:nvPr/>
        </p:nvSpPr>
        <p:spPr bwMode="auto">
          <a:xfrm flipH="1">
            <a:off x="7240588" y="3090863"/>
            <a:ext cx="1316037" cy="1328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03085" name="Group 77"/>
          <p:cNvGrpSpPr>
            <a:grpSpLocks/>
          </p:cNvGrpSpPr>
          <p:nvPr/>
        </p:nvGrpSpPr>
        <p:grpSpPr bwMode="auto">
          <a:xfrm>
            <a:off x="3443288" y="5580063"/>
            <a:ext cx="612775" cy="309562"/>
            <a:chOff x="2165" y="3461"/>
            <a:chExt cx="386" cy="195"/>
          </a:xfrm>
        </p:grpSpPr>
        <p:sp>
          <p:nvSpPr>
            <p:cNvPr id="2603086" name="Line 78"/>
            <p:cNvSpPr>
              <a:spLocks noChangeAspect="1" noChangeShapeType="1"/>
            </p:cNvSpPr>
            <p:nvPr/>
          </p:nvSpPr>
          <p:spPr bwMode="auto">
            <a:xfrm>
              <a:off x="2165" y="3461"/>
              <a:ext cx="193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87" name="Line 79"/>
            <p:cNvSpPr>
              <a:spLocks noChangeAspect="1" noChangeShapeType="1"/>
            </p:cNvSpPr>
            <p:nvPr/>
          </p:nvSpPr>
          <p:spPr bwMode="auto">
            <a:xfrm flipH="1">
              <a:off x="2364" y="3463"/>
              <a:ext cx="187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88" name="Line 80"/>
            <p:cNvSpPr>
              <a:spLocks noChangeAspect="1" noChangeShapeType="1"/>
            </p:cNvSpPr>
            <p:nvPr/>
          </p:nvSpPr>
          <p:spPr bwMode="auto">
            <a:xfrm flipH="1">
              <a:off x="2357" y="3542"/>
              <a:ext cx="11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89" name="Line 81"/>
            <p:cNvSpPr>
              <a:spLocks noChangeAspect="1" noChangeShapeType="1"/>
            </p:cNvSpPr>
            <p:nvPr/>
          </p:nvSpPr>
          <p:spPr bwMode="auto">
            <a:xfrm>
              <a:off x="2247" y="3547"/>
              <a:ext cx="111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03090" name="AutoShape 82"/>
            <p:cNvCxnSpPr>
              <a:cxnSpLocks noChangeAspect="1" noChangeShapeType="1"/>
            </p:cNvCxnSpPr>
            <p:nvPr/>
          </p:nvCxnSpPr>
          <p:spPr bwMode="auto">
            <a:xfrm rot="16200000" flipH="1" flipV="1">
              <a:off x="2354" y="3435"/>
              <a:ext cx="5" cy="220"/>
            </a:xfrm>
            <a:prstGeom prst="curvedConnector3">
              <a:avLst>
                <a:gd name="adj1" fmla="val -144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603091" name="Text Box 83"/>
          <p:cNvSpPr txBox="1">
            <a:spLocks noChangeArrowheads="1"/>
          </p:cNvSpPr>
          <p:nvPr/>
        </p:nvSpPr>
        <p:spPr bwMode="auto">
          <a:xfrm>
            <a:off x="4121150" y="5567363"/>
            <a:ext cx="20574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Comic Sans MS" panose="030F0702030302020204" pitchFamily="66" charset="0"/>
              </a:rPr>
              <a:t>Hardware’s  view</a:t>
            </a:r>
          </a:p>
        </p:txBody>
      </p:sp>
      <p:grpSp>
        <p:nvGrpSpPr>
          <p:cNvPr id="2603092" name="Group 84"/>
          <p:cNvGrpSpPr>
            <a:grpSpLocks/>
          </p:cNvGrpSpPr>
          <p:nvPr/>
        </p:nvGrpSpPr>
        <p:grpSpPr bwMode="auto">
          <a:xfrm>
            <a:off x="1225550" y="1763713"/>
            <a:ext cx="600075" cy="314325"/>
            <a:chOff x="768" y="1106"/>
            <a:chExt cx="378" cy="198"/>
          </a:xfrm>
        </p:grpSpPr>
        <p:sp>
          <p:nvSpPr>
            <p:cNvPr id="2603093" name="Line 85"/>
            <p:cNvSpPr>
              <a:spLocks noChangeAspect="1" noChangeShapeType="1"/>
            </p:cNvSpPr>
            <p:nvPr/>
          </p:nvSpPr>
          <p:spPr bwMode="auto">
            <a:xfrm flipV="1">
              <a:off x="768" y="1106"/>
              <a:ext cx="193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94" name="Line 86"/>
            <p:cNvSpPr>
              <a:spLocks noChangeAspect="1" noChangeShapeType="1"/>
            </p:cNvSpPr>
            <p:nvPr/>
          </p:nvSpPr>
          <p:spPr bwMode="auto">
            <a:xfrm flipH="1" flipV="1">
              <a:off x="959" y="1111"/>
              <a:ext cx="187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95" name="Line 87"/>
            <p:cNvSpPr>
              <a:spLocks noChangeAspect="1" noChangeShapeType="1"/>
            </p:cNvSpPr>
            <p:nvPr/>
          </p:nvSpPr>
          <p:spPr bwMode="auto">
            <a:xfrm flipH="1" flipV="1">
              <a:off x="960" y="1111"/>
              <a:ext cx="11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96" name="Line 88"/>
            <p:cNvSpPr>
              <a:spLocks noChangeAspect="1" noChangeShapeType="1"/>
            </p:cNvSpPr>
            <p:nvPr/>
          </p:nvSpPr>
          <p:spPr bwMode="auto">
            <a:xfrm flipV="1">
              <a:off x="850" y="1106"/>
              <a:ext cx="111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03097" name="AutoShape 89"/>
            <p:cNvCxnSpPr>
              <a:cxnSpLocks noChangeAspect="1" noChangeShapeType="1"/>
            </p:cNvCxnSpPr>
            <p:nvPr/>
          </p:nvCxnSpPr>
          <p:spPr bwMode="auto">
            <a:xfrm rot="5400000" flipH="1">
              <a:off x="957" y="1106"/>
              <a:ext cx="5" cy="220"/>
            </a:xfrm>
            <a:prstGeom prst="curvedConnector3">
              <a:avLst>
                <a:gd name="adj1" fmla="val -144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603098" name="Text Box 90"/>
          <p:cNvSpPr txBox="1">
            <a:spLocks noChangeArrowheads="1"/>
          </p:cNvSpPr>
          <p:nvPr/>
        </p:nvSpPr>
        <p:spPr bwMode="auto">
          <a:xfrm>
            <a:off x="2057400" y="1676400"/>
            <a:ext cx="182880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Comic Sans MS" panose="030F0702030302020204" pitchFamily="66" charset="0"/>
              </a:rPr>
              <a:t>Compiler’s view</a:t>
            </a:r>
          </a:p>
        </p:txBody>
      </p:sp>
      <p:grpSp>
        <p:nvGrpSpPr>
          <p:cNvPr id="2603099" name="Group 91"/>
          <p:cNvGrpSpPr>
            <a:grpSpLocks/>
          </p:cNvGrpSpPr>
          <p:nvPr/>
        </p:nvGrpSpPr>
        <p:grpSpPr bwMode="auto">
          <a:xfrm>
            <a:off x="300038" y="3713163"/>
            <a:ext cx="322262" cy="617537"/>
            <a:chOff x="185" y="2339"/>
            <a:chExt cx="203" cy="389"/>
          </a:xfrm>
        </p:grpSpPr>
        <p:sp>
          <p:nvSpPr>
            <p:cNvPr id="2603100" name="Line 92"/>
            <p:cNvSpPr>
              <a:spLocks noChangeAspect="1" noChangeShapeType="1"/>
            </p:cNvSpPr>
            <p:nvPr/>
          </p:nvSpPr>
          <p:spPr bwMode="auto">
            <a:xfrm rot="16200000" flipV="1">
              <a:off x="185" y="2535"/>
              <a:ext cx="193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01" name="Line 93"/>
            <p:cNvSpPr>
              <a:spLocks noChangeAspect="1" noChangeShapeType="1"/>
            </p:cNvSpPr>
            <p:nvPr/>
          </p:nvSpPr>
          <p:spPr bwMode="auto">
            <a:xfrm rot="-5400000" flipH="1" flipV="1">
              <a:off x="198" y="2336"/>
              <a:ext cx="187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02" name="Line 94"/>
            <p:cNvSpPr>
              <a:spLocks noChangeAspect="1" noChangeShapeType="1"/>
            </p:cNvSpPr>
            <p:nvPr/>
          </p:nvSpPr>
          <p:spPr bwMode="auto">
            <a:xfrm rot="-5400000" flipH="1" flipV="1">
              <a:off x="189" y="2428"/>
              <a:ext cx="11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03" name="Line 95"/>
            <p:cNvSpPr>
              <a:spLocks noChangeAspect="1" noChangeShapeType="1"/>
            </p:cNvSpPr>
            <p:nvPr/>
          </p:nvSpPr>
          <p:spPr bwMode="auto">
            <a:xfrm rot="16200000" flipV="1">
              <a:off x="183" y="2537"/>
              <a:ext cx="111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03104" name="AutoShape 96"/>
            <p:cNvCxnSpPr>
              <a:cxnSpLocks noChangeAspect="1" noChangeShapeType="1"/>
            </p:cNvCxnSpPr>
            <p:nvPr/>
          </p:nvCxnSpPr>
          <p:spPr bwMode="auto">
            <a:xfrm flipH="1">
              <a:off x="292" y="2427"/>
              <a:ext cx="5" cy="220"/>
            </a:xfrm>
            <a:prstGeom prst="curvedConnector3">
              <a:avLst>
                <a:gd name="adj1" fmla="val -144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603105" name="Text Box 97"/>
          <p:cNvSpPr txBox="1">
            <a:spLocks noChangeArrowheads="1"/>
          </p:cNvSpPr>
          <p:nvPr/>
        </p:nvSpPr>
        <p:spPr bwMode="auto">
          <a:xfrm>
            <a:off x="168275" y="4419600"/>
            <a:ext cx="129540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Comic Sans MS" panose="030F0702030302020204" pitchFamily="66" charset="0"/>
              </a:rPr>
              <a:t>OS’s  view</a:t>
            </a:r>
          </a:p>
        </p:txBody>
      </p:sp>
      <p:sp>
        <p:nvSpPr>
          <p:cNvPr id="2603106" name="AutoShape 98"/>
          <p:cNvSpPr>
            <a:spLocks/>
          </p:cNvSpPr>
          <p:nvPr/>
        </p:nvSpPr>
        <p:spPr bwMode="auto">
          <a:xfrm>
            <a:off x="6610350" y="5483225"/>
            <a:ext cx="2006600" cy="593725"/>
          </a:xfrm>
          <a:prstGeom prst="accentBorderCallout1">
            <a:avLst>
              <a:gd name="adj1" fmla="val 19250"/>
              <a:gd name="adj2" fmla="val -3796"/>
              <a:gd name="adj3" fmla="val -54546"/>
              <a:gd name="adj4" fmla="val -35204"/>
            </a:avLst>
          </a:prstGeom>
          <a:noFill/>
          <a:ln w="1270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Physical address space_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  <p:sp>
        <p:nvSpPr>
          <p:cNvPr id="2603107" name="AutoShape 99"/>
          <p:cNvSpPr>
            <a:spLocks/>
          </p:cNvSpPr>
          <p:nvPr/>
        </p:nvSpPr>
        <p:spPr bwMode="auto">
          <a:xfrm>
            <a:off x="6254750" y="1524000"/>
            <a:ext cx="2006600" cy="593725"/>
          </a:xfrm>
          <a:prstGeom prst="accentBorderCallout1">
            <a:avLst>
              <a:gd name="adj1" fmla="val 19250"/>
              <a:gd name="adj2" fmla="val -3796"/>
              <a:gd name="adj3" fmla="val 135560"/>
              <a:gd name="adj4" fmla="val -108463"/>
            </a:avLst>
          </a:prstGeom>
          <a:noFill/>
          <a:ln w="1270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virtual address space</a:t>
            </a:r>
            <a:r>
              <a:rPr lang="en-US" altLang="en-US" sz="1600" b="0" u="sng">
                <a:latin typeface="Arial Rounded MT Bold" panose="020F0704030504030204" pitchFamily="34" charset="0"/>
              </a:rPr>
              <a:t>s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  <p:sp>
        <p:nvSpPr>
          <p:cNvPr id="2603108" name="Line 100"/>
          <p:cNvSpPr>
            <a:spLocks noChangeShapeType="1"/>
          </p:cNvSpPr>
          <p:nvPr/>
        </p:nvSpPr>
        <p:spPr bwMode="auto">
          <a:xfrm flipH="1">
            <a:off x="5035550" y="1635125"/>
            <a:ext cx="1138238" cy="7270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09" name="Line 101"/>
          <p:cNvSpPr>
            <a:spLocks noChangeShapeType="1"/>
          </p:cNvSpPr>
          <p:nvPr/>
        </p:nvSpPr>
        <p:spPr bwMode="auto">
          <a:xfrm flipH="1">
            <a:off x="2282825" y="1652588"/>
            <a:ext cx="3903663" cy="6699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10" name="Line 102"/>
          <p:cNvSpPr>
            <a:spLocks noChangeShapeType="1"/>
          </p:cNvSpPr>
          <p:nvPr/>
        </p:nvSpPr>
        <p:spPr bwMode="auto">
          <a:xfrm>
            <a:off x="6175375" y="2122488"/>
            <a:ext cx="620713" cy="2762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11" name="Text Box 103"/>
          <p:cNvSpPr txBox="1">
            <a:spLocks noChangeArrowheads="1"/>
          </p:cNvSpPr>
          <p:nvPr/>
        </p:nvSpPr>
        <p:spPr bwMode="auto">
          <a:xfrm>
            <a:off x="1301750" y="5105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400" b="0">
                <a:latin typeface="Times" panose="02020603050405020304" pitchFamily="18" charset="0"/>
              </a:rPr>
              <a:t>0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  <p:sp>
        <p:nvSpPr>
          <p:cNvPr id="2603112" name="Text Box 104"/>
          <p:cNvSpPr txBox="1">
            <a:spLocks noChangeArrowheads="1"/>
          </p:cNvSpPr>
          <p:nvPr/>
        </p:nvSpPr>
        <p:spPr bwMode="auto">
          <a:xfrm>
            <a:off x="7397750" y="5105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400" b="0" i="1">
                <a:latin typeface="Times" panose="02020603050405020304" pitchFamily="18" charset="0"/>
              </a:rPr>
              <a:t>high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  <p:grpSp>
        <p:nvGrpSpPr>
          <p:cNvPr id="2603113" name="Group 105"/>
          <p:cNvGrpSpPr>
            <a:grpSpLocks noChangeAspect="1"/>
          </p:cNvGrpSpPr>
          <p:nvPr/>
        </p:nvGrpSpPr>
        <p:grpSpPr bwMode="auto">
          <a:xfrm>
            <a:off x="762000" y="2362200"/>
            <a:ext cx="1755775" cy="731838"/>
            <a:chOff x="912" y="1152"/>
            <a:chExt cx="2304" cy="960"/>
          </a:xfrm>
        </p:grpSpPr>
        <p:sp>
          <p:nvSpPr>
            <p:cNvPr id="2603114" name="Rectangle 106"/>
            <p:cNvSpPr>
              <a:spLocks noChangeAspect="1" noChangeArrowheads="1"/>
            </p:cNvSpPr>
            <p:nvPr/>
          </p:nvSpPr>
          <p:spPr bwMode="auto">
            <a:xfrm>
              <a:off x="912" y="1152"/>
              <a:ext cx="2304" cy="96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15" name="Rectangle 107"/>
            <p:cNvSpPr>
              <a:spLocks noChangeAspect="1" noChangeArrowheads="1"/>
            </p:cNvSpPr>
            <p:nvPr/>
          </p:nvSpPr>
          <p:spPr bwMode="auto">
            <a:xfrm>
              <a:off x="912" y="1152"/>
              <a:ext cx="38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o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d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e</a:t>
              </a:r>
            </a:p>
          </p:txBody>
        </p:sp>
        <p:sp>
          <p:nvSpPr>
            <p:cNvPr id="2603116" name="Rectangle 108"/>
            <p:cNvSpPr>
              <a:spLocks noChangeAspect="1" noChangeArrowheads="1"/>
            </p:cNvSpPr>
            <p:nvPr/>
          </p:nvSpPr>
          <p:spPr bwMode="auto">
            <a:xfrm>
              <a:off x="1296" y="1152"/>
              <a:ext cx="43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S    G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t      l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a &amp; o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t     b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i     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c     l </a:t>
              </a:r>
            </a:p>
          </p:txBody>
        </p:sp>
        <p:sp>
          <p:nvSpPr>
            <p:cNvPr id="2603117" name="Rectangle 109"/>
            <p:cNvSpPr>
              <a:spLocks noChangeAspect="1" noChangeArrowheads="1"/>
            </p:cNvSpPr>
            <p:nvPr/>
          </p:nvSpPr>
          <p:spPr bwMode="auto">
            <a:xfrm>
              <a:off x="1728" y="1152"/>
              <a:ext cx="43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H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p</a:t>
              </a:r>
            </a:p>
          </p:txBody>
        </p:sp>
        <p:sp>
          <p:nvSpPr>
            <p:cNvPr id="2603118" name="Rectangle 110"/>
            <p:cNvSpPr>
              <a:spLocks noChangeAspect="1" noChangeArrowheads="1"/>
            </p:cNvSpPr>
            <p:nvPr/>
          </p:nvSpPr>
          <p:spPr bwMode="auto">
            <a:xfrm>
              <a:off x="2792" y="1152"/>
              <a:ext cx="42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altLang="en-US" sz="800" b="0">
                <a:latin typeface="Arial Rounded MT Bold" panose="020F0704030504030204" pitchFamily="34" charset="0"/>
              </a:endParaRP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S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t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a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800" b="0">
                  <a:latin typeface="Arial Rounded MT Bold" panose="020F0704030504030204" pitchFamily="34" charset="0"/>
                </a:rPr>
                <a:t>k</a:t>
              </a:r>
            </a:p>
            <a:p>
              <a:pPr>
                <a:lnSpc>
                  <a:spcPct val="100000"/>
                </a:lnSpc>
              </a:pPr>
              <a:endParaRPr lang="en-US" altLang="en-US" sz="8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03119" name="Line 111"/>
            <p:cNvSpPr>
              <a:spLocks noChangeAspect="1" noChangeShapeType="1"/>
            </p:cNvSpPr>
            <p:nvPr/>
          </p:nvSpPr>
          <p:spPr bwMode="auto">
            <a:xfrm>
              <a:off x="2166" y="1631"/>
              <a:ext cx="27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20" name="Line 112"/>
            <p:cNvSpPr>
              <a:spLocks noChangeAspect="1" noChangeShapeType="1"/>
            </p:cNvSpPr>
            <p:nvPr/>
          </p:nvSpPr>
          <p:spPr bwMode="auto">
            <a:xfrm>
              <a:off x="2485" y="163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3121" name="Line 113"/>
          <p:cNvSpPr>
            <a:spLocks noChangeShapeType="1"/>
          </p:cNvSpPr>
          <p:nvPr/>
        </p:nvSpPr>
        <p:spPr bwMode="auto">
          <a:xfrm>
            <a:off x="7696200" y="1981200"/>
            <a:ext cx="381000" cy="0"/>
          </a:xfrm>
          <a:prstGeom prst="line">
            <a:avLst/>
          </a:prstGeom>
          <a:noFill/>
          <a:ln w="19050">
            <a:solidFill>
              <a:srgbClr val="ED181E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22" name="Line 114"/>
          <p:cNvSpPr>
            <a:spLocks noChangeShapeType="1"/>
          </p:cNvSpPr>
          <p:nvPr/>
        </p:nvSpPr>
        <p:spPr bwMode="auto">
          <a:xfrm>
            <a:off x="8077200" y="5895975"/>
            <a:ext cx="381000" cy="0"/>
          </a:xfrm>
          <a:prstGeom prst="line">
            <a:avLst/>
          </a:prstGeom>
          <a:noFill/>
          <a:ln w="19050">
            <a:solidFill>
              <a:srgbClr val="ED181E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3123" name="Text Box 115"/>
          <p:cNvSpPr txBox="1">
            <a:spLocks noChangeArrowheads="1"/>
          </p:cNvSpPr>
          <p:nvPr/>
        </p:nvSpPr>
        <p:spPr bwMode="auto">
          <a:xfrm>
            <a:off x="769938" y="6230938"/>
            <a:ext cx="562292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Slide from Engr. A Compiler by Cooper and Torzon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params2.c</a:t>
            </a:r>
          </a:p>
        </p:txBody>
      </p:sp>
      <p:sp>
        <p:nvSpPr>
          <p:cNvPr id="260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main(){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int i, j, k;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i = 7;  j = 2;  k = 3;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printf(“f(%d)=%d\n", i, f(i+j, j, k+6));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}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int f(int n, int m, int p){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int t1, t2;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t1 = n+m;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t2 = m*p;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return(2*t1+t2);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Booleans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Assignments Project 2 </a:t>
            </a:r>
            <a:r>
              <a:rPr lang="en-US" altLang="en-US" dirty="0"/>
              <a:t>due tonight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Project </a:t>
            </a:r>
            <a:r>
              <a:rPr lang="en-US" altLang="en-US" dirty="0" smtClean="0"/>
              <a:t>3 </a:t>
            </a:r>
            <a:r>
              <a:rPr lang="en-US" altLang="en-US" dirty="0"/>
              <a:t>due </a:t>
            </a:r>
            <a:r>
              <a:rPr lang="en-US" altLang="en-US" dirty="0" smtClean="0"/>
              <a:t>April 9 Monday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Project 4 due April 16 Monday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Test 2  April 19 Thursday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Project 5 Extra credit due April 30</a:t>
            </a:r>
            <a:endParaRPr lang="en-US" altLang="en-US" dirty="0"/>
          </a:p>
          <a:p>
            <a:pPr>
              <a:lnSpc>
                <a:spcPct val="85000"/>
              </a:lnSpc>
            </a:pPr>
            <a:r>
              <a:rPr lang="en-US" altLang="en-US" dirty="0" smtClean="0"/>
              <a:t>Today’s </a:t>
            </a:r>
            <a:r>
              <a:rPr lang="en-US" altLang="en-US" dirty="0"/>
              <a:t>Lecture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Memory Layout of C Processes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Runtime – Memory allocation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Activation Records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Boolean </a:t>
            </a:r>
            <a:r>
              <a:rPr lang="en-US" altLang="en-US" dirty="0"/>
              <a:t>HW </a:t>
            </a:r>
          </a:p>
          <a:p>
            <a:pPr lvl="2">
              <a:lnSpc>
                <a:spcPct val="97000"/>
              </a:lnSpc>
            </a:pPr>
            <a:r>
              <a:rPr lang="en-US" altLang="en-US" dirty="0"/>
              <a:t>Trace Problem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Parameter Passing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Procedure/function Declarations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Function invocations</a:t>
            </a:r>
            <a:endParaRPr lang="en-US" altLang="en-US" dirty="0"/>
          </a:p>
          <a:p>
            <a:pPr>
              <a:lnSpc>
                <a:spcPct val="85000"/>
              </a:lnSpc>
            </a:pPr>
            <a:r>
              <a:rPr lang="en-US" altLang="en-US" dirty="0"/>
              <a:t>References:  Sections 7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Homework:</a:t>
            </a:r>
          </a:p>
        </p:txBody>
      </p:sp>
      <p:sp>
        <p:nvSpPr>
          <p:cNvPr id="2" name="SMARTInkShape-148"/>
          <p:cNvSpPr/>
          <p:nvPr/>
        </p:nvSpPr>
        <p:spPr bwMode="auto">
          <a:xfrm>
            <a:off x="2368423" y="6394561"/>
            <a:ext cx="1189166" cy="361538"/>
          </a:xfrm>
          <a:custGeom>
            <a:avLst/>
            <a:gdLst/>
            <a:ahLst/>
            <a:cxnLst/>
            <a:rect l="0" t="0" r="0" b="0"/>
            <a:pathLst>
              <a:path w="1189166" h="361538">
                <a:moveTo>
                  <a:pt x="60452" y="13383"/>
                </a:moveTo>
                <a:lnTo>
                  <a:pt x="56660" y="9590"/>
                </a:lnTo>
                <a:lnTo>
                  <a:pt x="52681" y="7728"/>
                </a:lnTo>
                <a:lnTo>
                  <a:pt x="32810" y="6326"/>
                </a:lnTo>
                <a:lnTo>
                  <a:pt x="19542" y="10057"/>
                </a:lnTo>
                <a:lnTo>
                  <a:pt x="9349" y="16190"/>
                </a:lnTo>
                <a:lnTo>
                  <a:pt x="7333" y="19223"/>
                </a:lnTo>
                <a:lnTo>
                  <a:pt x="40" y="40032"/>
                </a:lnTo>
                <a:lnTo>
                  <a:pt x="0" y="51421"/>
                </a:lnTo>
                <a:lnTo>
                  <a:pt x="3661" y="85126"/>
                </a:lnTo>
                <a:lnTo>
                  <a:pt x="10987" y="115573"/>
                </a:lnTo>
                <a:lnTo>
                  <a:pt x="17750" y="142615"/>
                </a:lnTo>
                <a:lnTo>
                  <a:pt x="23354" y="176405"/>
                </a:lnTo>
                <a:lnTo>
                  <a:pt x="25255" y="209332"/>
                </a:lnTo>
                <a:lnTo>
                  <a:pt x="30848" y="228912"/>
                </a:lnTo>
                <a:lnTo>
                  <a:pt x="31985" y="229301"/>
                </a:lnTo>
                <a:lnTo>
                  <a:pt x="33536" y="227972"/>
                </a:lnTo>
                <a:lnTo>
                  <a:pt x="54794" y="197308"/>
                </a:lnTo>
                <a:lnTo>
                  <a:pt x="69947" y="164484"/>
                </a:lnTo>
                <a:lnTo>
                  <a:pt x="79581" y="136823"/>
                </a:lnTo>
                <a:lnTo>
                  <a:pt x="96657" y="101149"/>
                </a:lnTo>
                <a:lnTo>
                  <a:pt x="107732" y="78521"/>
                </a:lnTo>
                <a:lnTo>
                  <a:pt x="110228" y="76652"/>
                </a:lnTo>
                <a:lnTo>
                  <a:pt x="113480" y="76200"/>
                </a:lnTo>
                <a:lnTo>
                  <a:pt x="117235" y="76692"/>
                </a:lnTo>
                <a:lnTo>
                  <a:pt x="119739" y="80989"/>
                </a:lnTo>
                <a:lnTo>
                  <a:pt x="124056" y="108379"/>
                </a:lnTo>
                <a:lnTo>
                  <a:pt x="127879" y="138683"/>
                </a:lnTo>
                <a:lnTo>
                  <a:pt x="132224" y="169084"/>
                </a:lnTo>
                <a:lnTo>
                  <a:pt x="136007" y="197677"/>
                </a:lnTo>
                <a:lnTo>
                  <a:pt x="137688" y="223614"/>
                </a:lnTo>
                <a:lnTo>
                  <a:pt x="144471" y="257875"/>
                </a:lnTo>
                <a:lnTo>
                  <a:pt x="151933" y="285938"/>
                </a:lnTo>
                <a:lnTo>
                  <a:pt x="159583" y="296708"/>
                </a:lnTo>
                <a:lnTo>
                  <a:pt x="163846" y="298310"/>
                </a:lnTo>
                <a:lnTo>
                  <a:pt x="168275" y="297790"/>
                </a:lnTo>
                <a:lnTo>
                  <a:pt x="172815" y="295856"/>
                </a:lnTo>
                <a:lnTo>
                  <a:pt x="182093" y="281007"/>
                </a:lnTo>
                <a:lnTo>
                  <a:pt x="191509" y="257739"/>
                </a:lnTo>
                <a:lnTo>
                  <a:pt x="200985" y="228878"/>
                </a:lnTo>
                <a:lnTo>
                  <a:pt x="208371" y="195413"/>
                </a:lnTo>
                <a:lnTo>
                  <a:pt x="215094" y="160960"/>
                </a:lnTo>
                <a:lnTo>
                  <a:pt x="223373" y="129773"/>
                </a:lnTo>
                <a:lnTo>
                  <a:pt x="230228" y="102153"/>
                </a:lnTo>
                <a:lnTo>
                  <a:pt x="240667" y="68524"/>
                </a:lnTo>
                <a:lnTo>
                  <a:pt x="248497" y="54559"/>
                </a:lnTo>
                <a:lnTo>
                  <a:pt x="251697" y="51946"/>
                </a:lnTo>
                <a:lnTo>
                  <a:pt x="254623" y="50998"/>
                </a:lnTo>
                <a:lnTo>
                  <a:pt x="258162" y="53541"/>
                </a:lnTo>
                <a:lnTo>
                  <a:pt x="277365" y="84668"/>
                </a:lnTo>
                <a:lnTo>
                  <a:pt x="289414" y="110153"/>
                </a:lnTo>
                <a:lnTo>
                  <a:pt x="300061" y="140000"/>
                </a:lnTo>
                <a:lnTo>
                  <a:pt x="312201" y="171786"/>
                </a:lnTo>
                <a:lnTo>
                  <a:pt x="325534" y="202053"/>
                </a:lnTo>
                <a:lnTo>
                  <a:pt x="345634" y="235355"/>
                </a:lnTo>
                <a:lnTo>
                  <a:pt x="356797" y="249885"/>
                </a:lnTo>
                <a:lnTo>
                  <a:pt x="361997" y="253601"/>
                </a:lnTo>
                <a:lnTo>
                  <a:pt x="367051" y="255284"/>
                </a:lnTo>
                <a:lnTo>
                  <a:pt x="372007" y="255613"/>
                </a:lnTo>
                <a:lnTo>
                  <a:pt x="376899" y="253450"/>
                </a:lnTo>
                <a:lnTo>
                  <a:pt x="386568" y="244698"/>
                </a:lnTo>
                <a:lnTo>
                  <a:pt x="400937" y="215006"/>
                </a:lnTo>
                <a:lnTo>
                  <a:pt x="410481" y="187395"/>
                </a:lnTo>
                <a:lnTo>
                  <a:pt x="421601" y="155809"/>
                </a:lnTo>
                <a:lnTo>
                  <a:pt x="437127" y="120604"/>
                </a:lnTo>
                <a:lnTo>
                  <a:pt x="452495" y="88024"/>
                </a:lnTo>
                <a:lnTo>
                  <a:pt x="467262" y="58463"/>
                </a:lnTo>
                <a:lnTo>
                  <a:pt x="481763" y="32096"/>
                </a:lnTo>
                <a:lnTo>
                  <a:pt x="498262" y="13497"/>
                </a:lnTo>
                <a:lnTo>
                  <a:pt x="507106" y="6316"/>
                </a:lnTo>
                <a:lnTo>
                  <a:pt x="525400" y="453"/>
                </a:lnTo>
                <a:lnTo>
                  <a:pt x="534724" y="0"/>
                </a:lnTo>
                <a:lnTo>
                  <a:pt x="542527" y="2873"/>
                </a:lnTo>
                <a:lnTo>
                  <a:pt x="555431" y="14533"/>
                </a:lnTo>
                <a:lnTo>
                  <a:pt x="575412" y="46532"/>
                </a:lnTo>
                <a:lnTo>
                  <a:pt x="585127" y="74682"/>
                </a:lnTo>
                <a:lnTo>
                  <a:pt x="592885" y="106508"/>
                </a:lnTo>
                <a:lnTo>
                  <a:pt x="601624" y="141820"/>
                </a:lnTo>
                <a:lnTo>
                  <a:pt x="608683" y="172330"/>
                </a:lnTo>
                <a:lnTo>
                  <a:pt x="614467" y="198327"/>
                </a:lnTo>
                <a:lnTo>
                  <a:pt x="622185" y="228430"/>
                </a:lnTo>
                <a:lnTo>
                  <a:pt x="627082" y="239399"/>
                </a:lnTo>
                <a:lnTo>
                  <a:pt x="628705" y="241054"/>
                </a:lnTo>
                <a:lnTo>
                  <a:pt x="629788" y="240570"/>
                </a:lnTo>
                <a:lnTo>
                  <a:pt x="630509" y="238660"/>
                </a:lnTo>
                <a:lnTo>
                  <a:pt x="633879" y="204259"/>
                </a:lnTo>
                <a:lnTo>
                  <a:pt x="639667" y="172861"/>
                </a:lnTo>
                <a:lnTo>
                  <a:pt x="644906" y="147762"/>
                </a:lnTo>
                <a:lnTo>
                  <a:pt x="656780" y="112113"/>
                </a:lnTo>
                <a:lnTo>
                  <a:pt x="670353" y="83470"/>
                </a:lnTo>
                <a:lnTo>
                  <a:pt x="679711" y="72843"/>
                </a:lnTo>
                <a:lnTo>
                  <a:pt x="684429" y="72073"/>
                </a:lnTo>
                <a:lnTo>
                  <a:pt x="689162" y="73941"/>
                </a:lnTo>
                <a:lnTo>
                  <a:pt x="693904" y="77567"/>
                </a:lnTo>
                <a:lnTo>
                  <a:pt x="708164" y="101633"/>
                </a:lnTo>
                <a:lnTo>
                  <a:pt x="719799" y="126953"/>
                </a:lnTo>
                <a:lnTo>
                  <a:pt x="731320" y="156727"/>
                </a:lnTo>
                <a:lnTo>
                  <a:pt x="739087" y="188481"/>
                </a:lnTo>
                <a:lnTo>
                  <a:pt x="743067" y="214765"/>
                </a:lnTo>
                <a:lnTo>
                  <a:pt x="747425" y="245295"/>
                </a:lnTo>
                <a:lnTo>
                  <a:pt x="753743" y="273656"/>
                </a:lnTo>
                <a:lnTo>
                  <a:pt x="762759" y="302961"/>
                </a:lnTo>
                <a:lnTo>
                  <a:pt x="766782" y="311210"/>
                </a:lnTo>
                <a:lnTo>
                  <a:pt x="771051" y="315915"/>
                </a:lnTo>
                <a:lnTo>
                  <a:pt x="775485" y="318259"/>
                </a:lnTo>
                <a:lnTo>
                  <a:pt x="780028" y="319027"/>
                </a:lnTo>
                <a:lnTo>
                  <a:pt x="785438" y="315571"/>
                </a:lnTo>
                <a:lnTo>
                  <a:pt x="797799" y="301147"/>
                </a:lnTo>
                <a:lnTo>
                  <a:pt x="809114" y="277274"/>
                </a:lnTo>
                <a:lnTo>
                  <a:pt x="819434" y="247348"/>
                </a:lnTo>
                <a:lnTo>
                  <a:pt x="829313" y="212882"/>
                </a:lnTo>
                <a:lnTo>
                  <a:pt x="834963" y="194801"/>
                </a:lnTo>
                <a:lnTo>
                  <a:pt x="841112" y="176397"/>
                </a:lnTo>
                <a:lnTo>
                  <a:pt x="847592" y="157777"/>
                </a:lnTo>
                <a:lnTo>
                  <a:pt x="861142" y="124389"/>
                </a:lnTo>
                <a:lnTo>
                  <a:pt x="875102" y="96056"/>
                </a:lnTo>
                <a:lnTo>
                  <a:pt x="889244" y="75527"/>
                </a:lnTo>
                <a:lnTo>
                  <a:pt x="895555" y="69893"/>
                </a:lnTo>
                <a:lnTo>
                  <a:pt x="901350" y="66931"/>
                </a:lnTo>
                <a:lnTo>
                  <a:pt x="906800" y="65750"/>
                </a:lnTo>
                <a:lnTo>
                  <a:pt x="912022" y="68138"/>
                </a:lnTo>
                <a:lnTo>
                  <a:pt x="922056" y="79259"/>
                </a:lnTo>
                <a:lnTo>
                  <a:pt x="936631" y="114746"/>
                </a:lnTo>
                <a:lnTo>
                  <a:pt x="944107" y="144687"/>
                </a:lnTo>
                <a:lnTo>
                  <a:pt x="950075" y="174134"/>
                </a:lnTo>
                <a:lnTo>
                  <a:pt x="957898" y="207769"/>
                </a:lnTo>
                <a:lnTo>
                  <a:pt x="965535" y="240869"/>
                </a:lnTo>
                <a:lnTo>
                  <a:pt x="971072" y="274130"/>
                </a:lnTo>
                <a:lnTo>
                  <a:pt x="977524" y="298075"/>
                </a:lnTo>
                <a:lnTo>
                  <a:pt x="979808" y="302396"/>
                </a:lnTo>
                <a:lnTo>
                  <a:pt x="982125" y="304484"/>
                </a:lnTo>
                <a:lnTo>
                  <a:pt x="984463" y="305081"/>
                </a:lnTo>
                <a:lnTo>
                  <a:pt x="986022" y="302305"/>
                </a:lnTo>
                <a:lnTo>
                  <a:pt x="990641" y="272919"/>
                </a:lnTo>
                <a:lnTo>
                  <a:pt x="996728" y="238449"/>
                </a:lnTo>
                <a:lnTo>
                  <a:pt x="1001243" y="213425"/>
                </a:lnTo>
                <a:lnTo>
                  <a:pt x="1007454" y="183074"/>
                </a:lnTo>
                <a:lnTo>
                  <a:pt x="1010441" y="165702"/>
                </a:lnTo>
                <a:lnTo>
                  <a:pt x="1012072" y="164142"/>
                </a:lnTo>
                <a:lnTo>
                  <a:pt x="1013953" y="163895"/>
                </a:lnTo>
                <a:lnTo>
                  <a:pt x="1015207" y="166905"/>
                </a:lnTo>
                <a:lnTo>
                  <a:pt x="1019336" y="196667"/>
                </a:lnTo>
                <a:lnTo>
                  <a:pt x="1023222" y="226968"/>
                </a:lnTo>
                <a:lnTo>
                  <a:pt x="1026490" y="251822"/>
                </a:lnTo>
                <a:lnTo>
                  <a:pt x="1034705" y="285819"/>
                </a:lnTo>
                <a:lnTo>
                  <a:pt x="1041622" y="315384"/>
                </a:lnTo>
                <a:lnTo>
                  <a:pt x="1048699" y="344253"/>
                </a:lnTo>
                <a:lnTo>
                  <a:pt x="1055823" y="361537"/>
                </a:lnTo>
                <a:lnTo>
                  <a:pt x="1058995" y="361374"/>
                </a:lnTo>
                <a:lnTo>
                  <a:pt x="1066753" y="352724"/>
                </a:lnTo>
                <a:lnTo>
                  <a:pt x="1076254" y="318628"/>
                </a:lnTo>
                <a:lnTo>
                  <a:pt x="1081567" y="284779"/>
                </a:lnTo>
                <a:lnTo>
                  <a:pt x="1084095" y="265751"/>
                </a:lnTo>
                <a:lnTo>
                  <a:pt x="1086575" y="247510"/>
                </a:lnTo>
                <a:lnTo>
                  <a:pt x="1091446" y="212424"/>
                </a:lnTo>
                <a:lnTo>
                  <a:pt x="1096257" y="180427"/>
                </a:lnTo>
                <a:lnTo>
                  <a:pt x="1101041" y="152712"/>
                </a:lnTo>
                <a:lnTo>
                  <a:pt x="1109170" y="119043"/>
                </a:lnTo>
                <a:lnTo>
                  <a:pt x="1110435" y="120336"/>
                </a:lnTo>
                <a:lnTo>
                  <a:pt x="1118168" y="149456"/>
                </a:lnTo>
                <a:lnTo>
                  <a:pt x="1122686" y="173872"/>
                </a:lnTo>
                <a:lnTo>
                  <a:pt x="1127339" y="200598"/>
                </a:lnTo>
                <a:lnTo>
                  <a:pt x="1130629" y="234836"/>
                </a:lnTo>
                <a:lnTo>
                  <a:pt x="1136650" y="268352"/>
                </a:lnTo>
                <a:lnTo>
                  <a:pt x="1138828" y="303732"/>
                </a:lnTo>
                <a:lnTo>
                  <a:pt x="1143245" y="317316"/>
                </a:lnTo>
                <a:lnTo>
                  <a:pt x="1146645" y="323162"/>
                </a:lnTo>
                <a:lnTo>
                  <a:pt x="1149706" y="325471"/>
                </a:lnTo>
                <a:lnTo>
                  <a:pt x="1152540" y="325423"/>
                </a:lnTo>
                <a:lnTo>
                  <a:pt x="1155223" y="323803"/>
                </a:lnTo>
                <a:lnTo>
                  <a:pt x="1162792" y="302562"/>
                </a:lnTo>
                <a:lnTo>
                  <a:pt x="1167654" y="277903"/>
                </a:lnTo>
                <a:lnTo>
                  <a:pt x="1172460" y="248423"/>
                </a:lnTo>
                <a:lnTo>
                  <a:pt x="1177243" y="216799"/>
                </a:lnTo>
                <a:lnTo>
                  <a:pt x="1182014" y="188457"/>
                </a:lnTo>
                <a:lnTo>
                  <a:pt x="1185986" y="163425"/>
                </a:lnTo>
                <a:lnTo>
                  <a:pt x="1188537" y="127835"/>
                </a:lnTo>
                <a:lnTo>
                  <a:pt x="1188885" y="122194"/>
                </a:lnTo>
                <a:lnTo>
                  <a:pt x="1189128" y="155447"/>
                </a:lnTo>
                <a:lnTo>
                  <a:pt x="1189148" y="180504"/>
                </a:lnTo>
                <a:lnTo>
                  <a:pt x="1189157" y="205928"/>
                </a:lnTo>
                <a:lnTo>
                  <a:pt x="1189163" y="237297"/>
                </a:lnTo>
                <a:lnTo>
                  <a:pt x="1189164" y="267515"/>
                </a:lnTo>
                <a:lnTo>
                  <a:pt x="1189165" y="296591"/>
                </a:lnTo>
                <a:lnTo>
                  <a:pt x="1189165" y="328720"/>
                </a:lnTo>
                <a:lnTo>
                  <a:pt x="1189165" y="299197"/>
                </a:lnTo>
                <a:lnTo>
                  <a:pt x="1189165" y="265109"/>
                </a:lnTo>
                <a:lnTo>
                  <a:pt x="1189165" y="230182"/>
                </a:lnTo>
                <a:lnTo>
                  <a:pt x="1189165" y="229353"/>
                </a:lnTo>
                <a:lnTo>
                  <a:pt x="1189165" y="27055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Gcc –S –O params.c:  The Main</a:t>
            </a:r>
          </a:p>
        </p:txBody>
      </p:sp>
      <p:sp>
        <p:nvSpPr>
          <p:cNvPr id="260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      … header …</a:t>
            </a:r>
          </a:p>
          <a:p>
            <a:r>
              <a:rPr lang="en-US" altLang="en-US"/>
              <a:t>main:</a:t>
            </a:r>
          </a:p>
          <a:p>
            <a:r>
              <a:rPr lang="en-US" altLang="en-US"/>
              <a:t>        …</a:t>
            </a:r>
          </a:p>
          <a:p>
            <a:r>
              <a:rPr lang="en-US" altLang="en-US"/>
              <a:t>        pushl   $10        // Note the optimizer at work!</a:t>
            </a:r>
          </a:p>
          <a:p>
            <a:r>
              <a:rPr lang="en-US" altLang="en-US"/>
              <a:t>        pushl   $2</a:t>
            </a:r>
          </a:p>
          <a:p>
            <a:r>
              <a:rPr lang="en-US" altLang="en-US"/>
              <a:t>        pushl   $9	// Which arg is this?</a:t>
            </a:r>
          </a:p>
          <a:p>
            <a:r>
              <a:rPr lang="en-US" altLang="en-US"/>
              <a:t>        call    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Gcc –S –O params.c:  The Function</a:t>
            </a:r>
          </a:p>
        </p:txBody>
      </p:sp>
      <p:sp>
        <p:nvSpPr>
          <p:cNvPr id="260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fib:</a:t>
            </a:r>
          </a:p>
          <a:p>
            <a:r>
              <a:rPr lang="en-US" altLang="en-US"/>
              <a:t>        pushl   %ebp			// Prologue</a:t>
            </a:r>
          </a:p>
          <a:p>
            <a:r>
              <a:rPr lang="en-US" altLang="en-US"/>
              <a:t>        movl    %esp, %ebp		//</a:t>
            </a:r>
          </a:p>
          <a:p>
            <a:r>
              <a:rPr lang="en-US" altLang="en-US"/>
              <a:t>        movl    12(%ebp), %edx	</a:t>
            </a:r>
          </a:p>
          <a:p>
            <a:r>
              <a:rPr lang="en-US" altLang="en-US"/>
              <a:t>        movl    8(%ebp), %eax</a:t>
            </a:r>
          </a:p>
          <a:p>
            <a:r>
              <a:rPr lang="en-US" altLang="en-US"/>
              <a:t>        addl    %edx, %eax</a:t>
            </a:r>
          </a:p>
          <a:p>
            <a:r>
              <a:rPr lang="en-US" altLang="en-US"/>
              <a:t>        imull   16(%ebp), %edx</a:t>
            </a:r>
          </a:p>
          <a:p>
            <a:r>
              <a:rPr lang="en-US" altLang="en-US"/>
              <a:t>        leal    (%edx,%eax,2), %eax</a:t>
            </a:r>
          </a:p>
          <a:p>
            <a:r>
              <a:rPr lang="en-US" altLang="en-US"/>
              <a:t>        popl    %ebp			// Epilogue</a:t>
            </a:r>
          </a:p>
          <a:p>
            <a:r>
              <a:rPr lang="en-US" altLang="en-US"/>
              <a:t>        ret				// </a:t>
            </a:r>
            <a:r>
              <a:rPr lang="en-US" altLang="en-US" sz="2000"/>
              <a:t>return value in register %eax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Comments on IA32 Instructions</a:t>
            </a:r>
          </a:p>
        </p:txBody>
      </p:sp>
      <p:sp>
        <p:nvSpPr>
          <p:cNvPr id="260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        pushl   %ebp			//  esp=esp-4; M[esp]=ebp</a:t>
            </a:r>
          </a:p>
          <a:p>
            <a:r>
              <a:rPr lang="en-US" altLang="en-US"/>
              <a:t>        movl    %esp, %ebp		//</a:t>
            </a:r>
          </a:p>
          <a:p>
            <a:r>
              <a:rPr lang="en-US" altLang="en-US"/>
              <a:t>        movl    12(%ebp), %edx	// </a:t>
            </a:r>
            <a:r>
              <a:rPr lang="en-US" altLang="en-US" sz="2000"/>
              <a:t>%edx </a:t>
            </a:r>
            <a:r>
              <a:rPr lang="en-US" altLang="en-US" sz="2000">
                <a:sym typeface="Wingdings" panose="05000000000000000000" pitchFamily="2" charset="2"/>
              </a:rPr>
              <a:t> M[ Reg[%ebp]+12]</a:t>
            </a:r>
            <a:endParaRPr lang="en-US" altLang="en-US" sz="2000"/>
          </a:p>
          <a:p>
            <a:r>
              <a:rPr lang="en-US" altLang="en-US"/>
              <a:t>        movl    8(%ebp), %eax</a:t>
            </a:r>
          </a:p>
          <a:p>
            <a:r>
              <a:rPr lang="en-US" altLang="en-US"/>
              <a:t>        addl    %edx, %eax</a:t>
            </a:r>
          </a:p>
          <a:p>
            <a:r>
              <a:rPr lang="en-US" altLang="en-US"/>
              <a:t>        imull   16(%ebp), %edx</a:t>
            </a:r>
          </a:p>
          <a:p>
            <a:r>
              <a:rPr lang="en-US" altLang="en-US"/>
              <a:t>        leal    (%edx,%eax,2), %eax</a:t>
            </a:r>
          </a:p>
          <a:p>
            <a:r>
              <a:rPr lang="en-US" altLang="en-US"/>
              <a:t>        popl    %ebp			//</a:t>
            </a:r>
          </a:p>
          <a:p>
            <a:r>
              <a:rPr lang="en-US" altLang="en-US"/>
              <a:t>        ret</a:t>
            </a: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Stack Support for C in IA32</a:t>
            </a:r>
          </a:p>
        </p:txBody>
      </p:sp>
      <p:sp>
        <p:nvSpPr>
          <p:cNvPr id="260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8548687" cy="1598612"/>
          </a:xfrm>
        </p:spPr>
        <p:txBody>
          <a:bodyPr/>
          <a:lstStyle/>
          <a:p>
            <a:pPr marL="0" indent="0"/>
            <a:r>
              <a:rPr lang="en-US" altLang="en-US"/>
              <a:t>%esp – stack pointer</a:t>
            </a:r>
          </a:p>
          <a:p>
            <a:pPr marL="0" indent="0"/>
            <a:r>
              <a:rPr lang="en-US" altLang="en-US"/>
              <a:t>%ebp -  “frame” pointer</a:t>
            </a:r>
          </a:p>
          <a:p>
            <a:pPr marL="0" indent="0"/>
            <a:r>
              <a:rPr lang="en-US" altLang="en-US"/>
              <a:t>Note the stack grows down from high memory</a:t>
            </a:r>
          </a:p>
          <a:p>
            <a:pPr marL="0" indent="0"/>
            <a:endParaRPr lang="en-US" altLang="en-US" sz="2000"/>
          </a:p>
        </p:txBody>
      </p:sp>
      <p:graphicFrame>
        <p:nvGraphicFramePr>
          <p:cNvPr id="2609156" name="Group 4"/>
          <p:cNvGraphicFramePr>
            <a:graphicFrameLocks noGrp="1"/>
          </p:cNvGraphicFramePr>
          <p:nvPr>
            <p:ph sz="half" idx="2"/>
          </p:nvPr>
        </p:nvGraphicFramePr>
        <p:xfrm>
          <a:off x="5410200" y="2971800"/>
          <a:ext cx="3276600" cy="3244852"/>
        </p:xfrm>
        <a:graphic>
          <a:graphicData uri="http://schemas.openxmlformats.org/drawingml/2006/table">
            <a:tbl>
              <a:tblPr/>
              <a:tblGrid>
                <a:gridCol w="1639888"/>
                <a:gridCol w="1636712"/>
              </a:tblGrid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0xFFFFF0F0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09185" name="Rectangle 33"/>
          <p:cNvSpPr>
            <a:spLocks noChangeArrowheads="1"/>
          </p:cNvSpPr>
          <p:nvPr/>
        </p:nvSpPr>
        <p:spPr bwMode="auto">
          <a:xfrm>
            <a:off x="304800" y="3048000"/>
            <a:ext cx="31242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42900" indent="-342900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2950" indent="-285750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1600"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sz="1600"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i = 7;  j = 2;  k = 3;</a:t>
            </a:r>
          </a:p>
          <a:p>
            <a:pPr eaLnBrk="1" hangingPunct="1"/>
            <a:r>
              <a:rPr lang="en-US" altLang="en-US"/>
              <a:t>f(i+j, j, k+6));</a:t>
            </a:r>
          </a:p>
          <a:p>
            <a:pPr eaLnBrk="1" hangingPunct="1"/>
            <a:r>
              <a:rPr lang="en-US" altLang="en-US"/>
              <a:t>…</a:t>
            </a:r>
          </a:p>
          <a:p>
            <a:pPr eaLnBrk="1" hangingPunct="1"/>
            <a:r>
              <a:rPr lang="en-US" altLang="en-US"/>
              <a:t>int f(int n, int m, int p){</a:t>
            </a:r>
          </a:p>
          <a:p>
            <a:pPr eaLnBrk="1" hangingPunct="1"/>
            <a:r>
              <a:rPr lang="en-US" altLang="en-US"/>
              <a:t>   int t1, t2;</a:t>
            </a:r>
          </a:p>
        </p:txBody>
      </p:sp>
      <p:sp>
        <p:nvSpPr>
          <p:cNvPr id="2609186" name="Text Box 34"/>
          <p:cNvSpPr txBox="1">
            <a:spLocks noChangeArrowheads="1"/>
          </p:cNvSpPr>
          <p:nvPr/>
        </p:nvSpPr>
        <p:spPr bwMode="auto">
          <a:xfrm>
            <a:off x="3962400" y="2971800"/>
            <a:ext cx="69532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%ebp</a:t>
            </a:r>
          </a:p>
        </p:txBody>
      </p:sp>
      <p:sp>
        <p:nvSpPr>
          <p:cNvPr id="2609187" name="Line 35"/>
          <p:cNvSpPr>
            <a:spLocks noChangeShapeType="1"/>
          </p:cNvSpPr>
          <p:nvPr/>
        </p:nvSpPr>
        <p:spPr bwMode="auto">
          <a:xfrm>
            <a:off x="4767263" y="5181600"/>
            <a:ext cx="60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09188" name="Line 36"/>
          <p:cNvSpPr>
            <a:spLocks noChangeShapeType="1"/>
          </p:cNvSpPr>
          <p:nvPr/>
        </p:nvSpPr>
        <p:spPr bwMode="auto">
          <a:xfrm>
            <a:off x="4800600" y="3124200"/>
            <a:ext cx="60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Revisiting the Function code</a:t>
            </a:r>
          </a:p>
        </p:txBody>
      </p:sp>
      <p:sp>
        <p:nvSpPr>
          <p:cNvPr id="261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891087" cy="5224462"/>
          </a:xfrm>
        </p:spPr>
        <p:txBody>
          <a:bodyPr/>
          <a:lstStyle/>
          <a:p>
            <a:r>
              <a:rPr lang="en-US" altLang="en-US"/>
              <a:t>fib:</a:t>
            </a:r>
          </a:p>
          <a:p>
            <a:r>
              <a:rPr lang="en-US" altLang="en-US"/>
              <a:t>        pushl   %ebp			</a:t>
            </a:r>
          </a:p>
          <a:p>
            <a:r>
              <a:rPr lang="en-US" altLang="en-US"/>
              <a:t>        movl    %esp, %ebp		</a:t>
            </a:r>
          </a:p>
          <a:p>
            <a:r>
              <a:rPr lang="en-US" altLang="en-US"/>
              <a:t>        movl    12(%ebp), %edx	</a:t>
            </a:r>
          </a:p>
          <a:p>
            <a:r>
              <a:rPr lang="en-US" altLang="en-US"/>
              <a:t>        movl    8(%ebp), %eax</a:t>
            </a:r>
          </a:p>
          <a:p>
            <a:r>
              <a:rPr lang="en-US" altLang="en-US"/>
              <a:t>        addl    %edx, %eax</a:t>
            </a:r>
          </a:p>
          <a:p>
            <a:r>
              <a:rPr lang="en-US" altLang="en-US"/>
              <a:t>        imull   16(%ebp), %edx</a:t>
            </a:r>
          </a:p>
          <a:p>
            <a:r>
              <a:rPr lang="en-US" altLang="en-US"/>
              <a:t>        leal    (%edx,%eax,2), %eax</a:t>
            </a:r>
          </a:p>
          <a:p>
            <a:r>
              <a:rPr lang="en-US" altLang="en-US"/>
              <a:t>        popl    %ebp			</a:t>
            </a:r>
          </a:p>
          <a:p>
            <a:r>
              <a:rPr lang="en-US" altLang="en-US"/>
              <a:t>        ret				</a:t>
            </a: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Grammar for C Functions</a:t>
            </a:r>
          </a:p>
        </p:txBody>
      </p:sp>
      <p:sp>
        <p:nvSpPr>
          <p:cNvPr id="261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Function definition</a:t>
            </a:r>
          </a:p>
          <a:p>
            <a:r>
              <a:rPr lang="en-US" altLang="en-US"/>
              <a:t>	funcDef </a:t>
            </a:r>
            <a:r>
              <a:rPr lang="en-US" altLang="en-US">
                <a:sym typeface="Wingdings" panose="05000000000000000000" pitchFamily="2" charset="2"/>
              </a:rPr>
              <a:t> type  ID (parmlist) ‘{‘  Decls  L ‘}’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Function invocation (calls)</a:t>
            </a:r>
          </a:p>
          <a:p>
            <a:r>
              <a:rPr lang="en-US" altLang="en-US"/>
              <a:t>	expr </a:t>
            </a:r>
            <a:r>
              <a:rPr lang="en-US" altLang="en-US">
                <a:sym typeface="Wingdings" panose="05000000000000000000" pitchFamily="2" charset="2"/>
              </a:rPr>
              <a:t> ID ‘(’  arglist ‘)’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Attributes:</a:t>
            </a:r>
          </a:p>
          <a:p>
            <a:r>
              <a:rPr lang="en-US" altLang="en-US">
                <a:sym typeface="Wingdings" panose="05000000000000000000" pitchFamily="2" charset="2"/>
              </a:rPr>
              <a:t>	parmlist – list of  id.places</a:t>
            </a:r>
          </a:p>
          <a:p>
            <a:r>
              <a:rPr lang="en-US" altLang="en-US">
                <a:sym typeface="Wingdings" panose="05000000000000000000" pitchFamily="2" charset="2"/>
              </a:rPr>
              <a:t>	arglist   - list of Id.places 		(reverse order)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Semantic Actions for non-nested scopes</a:t>
            </a:r>
          </a:p>
        </p:txBody>
      </p:sp>
      <p:sp>
        <p:nvSpPr>
          <p:cNvPr id="261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expr </a:t>
            </a:r>
            <a:r>
              <a:rPr lang="en-US" altLang="en-US">
                <a:sym typeface="Wingdings" panose="05000000000000000000" pitchFamily="2" charset="2"/>
              </a:rPr>
              <a:t> ID ‘(’  arglist ‘)’    {p = arglist.list;</a:t>
            </a:r>
          </a:p>
          <a:p>
            <a:r>
              <a:rPr lang="en-US" altLang="en-US">
                <a:sym typeface="Wingdings" panose="05000000000000000000" pitchFamily="2" charset="2"/>
              </a:rPr>
              <a:t>					    while(p != NULL){</a:t>
            </a:r>
          </a:p>
          <a:p>
            <a:r>
              <a:rPr lang="en-US" altLang="en-US">
                <a:sym typeface="Wingdings" panose="05000000000000000000" pitchFamily="2" charset="2"/>
              </a:rPr>
              <a:t>						gen(push, -, -, pplace);</a:t>
            </a:r>
          </a:p>
          <a:p>
            <a:r>
              <a:rPr lang="en-US" altLang="en-US">
                <a:sym typeface="Wingdings" panose="05000000000000000000" pitchFamily="2" charset="2"/>
              </a:rPr>
              <a:t>						p = plink;</a:t>
            </a:r>
          </a:p>
          <a:p>
            <a:r>
              <a:rPr lang="en-US" altLang="en-US">
                <a:sym typeface="Wingdings" panose="05000000000000000000" pitchFamily="2" charset="2"/>
              </a:rPr>
              <a:t>					     } </a:t>
            </a:r>
          </a:p>
          <a:p>
            <a:r>
              <a:rPr lang="en-US" altLang="en-US">
                <a:sym typeface="Wingdings" panose="05000000000000000000" pitchFamily="2" charset="2"/>
              </a:rPr>
              <a:t>					  gen (call, -, -, ID.place);</a:t>
            </a:r>
          </a:p>
          <a:p>
            <a:r>
              <a:rPr lang="en-US" altLang="en-US">
                <a:sym typeface="Wingdings" panose="05000000000000000000" pitchFamily="2" charset="2"/>
              </a:rPr>
              <a:t>					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Semantic Actions for non-nested scopes</a:t>
            </a:r>
          </a:p>
        </p:txBody>
      </p:sp>
      <p:sp>
        <p:nvSpPr>
          <p:cNvPr id="261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funcDef </a:t>
            </a:r>
            <a:r>
              <a:rPr lang="en-US" altLang="en-US">
                <a:sym typeface="Wingdings" panose="05000000000000000000" pitchFamily="2" charset="2"/>
              </a:rPr>
              <a:t> type  ID (parmlist) ‘{‘  Decls  L ‘}’</a:t>
            </a:r>
            <a:endParaRPr lang="en-US" altLang="en-US"/>
          </a:p>
          <a:p>
            <a:r>
              <a:rPr lang="en-US" altLang="en-US">
                <a:sym typeface="Wingdings" panose="05000000000000000000" pitchFamily="2" charset="2"/>
              </a:rPr>
              <a:t>			Emit Prologue</a:t>
            </a:r>
          </a:p>
          <a:p>
            <a:r>
              <a:rPr lang="en-US" altLang="en-US">
                <a:sym typeface="Wingdings" panose="05000000000000000000" pitchFamily="2" charset="2"/>
              </a:rPr>
              <a:t>			Emit Body</a:t>
            </a:r>
          </a:p>
          <a:p>
            <a:r>
              <a:rPr lang="en-US" altLang="en-US">
                <a:sym typeface="Wingdings" panose="05000000000000000000" pitchFamily="2" charset="2"/>
              </a:rPr>
              <a:t>			Emit Epilogue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42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/>
              <a:t>Translating Local Names </a:t>
            </a:r>
          </a:p>
        </p:txBody>
      </p:sp>
      <p:sp>
        <p:nvSpPr>
          <p:cNvPr id="261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1220788"/>
            <a:ext cx="8701087" cy="5229225"/>
          </a:xfrm>
        </p:spPr>
        <p:txBody>
          <a:bodyPr/>
          <a:lstStyle/>
          <a:p>
            <a:pPr>
              <a:spcBef>
                <a:spcPct val="15000"/>
              </a:spcBef>
            </a:pPr>
            <a:r>
              <a:rPr lang="en-US" altLang="en-US"/>
              <a:t>How does the compiler represent a specific instance of </a:t>
            </a:r>
            <a:r>
              <a:rPr lang="en-US" altLang="en-US" i="1"/>
              <a:t>x</a:t>
            </a:r>
            <a:r>
              <a:rPr lang="en-US" altLang="en-US"/>
              <a:t> ?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Name is translated into a </a:t>
            </a:r>
            <a:r>
              <a:rPr lang="en-US" altLang="en-US" i="1">
                <a:solidFill>
                  <a:srgbClr val="996600"/>
                </a:solidFill>
              </a:rPr>
              <a:t>static coordinate</a:t>
            </a:r>
            <a:endParaRPr lang="en-US" altLang="en-US" i="1"/>
          </a:p>
          <a:p>
            <a:pPr lvl="1">
              <a:spcBef>
                <a:spcPct val="15000"/>
              </a:spcBef>
            </a:pPr>
            <a:r>
              <a:rPr lang="en-US" altLang="en-US" sz="1800">
                <a:solidFill>
                  <a:srgbClr val="996600"/>
                </a:solidFill>
              </a:rPr>
              <a:t>&lt; </a:t>
            </a:r>
            <a:r>
              <a:rPr lang="en-US" altLang="en-US" i="1">
                <a:solidFill>
                  <a:srgbClr val="996600"/>
                </a:solidFill>
              </a:rPr>
              <a:t>level,offset </a:t>
            </a:r>
            <a:r>
              <a:rPr lang="en-US" altLang="en-US" sz="1800">
                <a:solidFill>
                  <a:srgbClr val="996600"/>
                </a:solidFill>
              </a:rPr>
              <a:t>&gt;</a:t>
            </a:r>
            <a:r>
              <a:rPr lang="en-US" altLang="en-US"/>
              <a:t> pair</a:t>
            </a:r>
          </a:p>
          <a:p>
            <a:pPr lvl="1">
              <a:spcBef>
                <a:spcPct val="15000"/>
              </a:spcBef>
            </a:pPr>
            <a:r>
              <a:rPr lang="en-US" altLang="en-US" i="1"/>
              <a:t>“</a:t>
            </a:r>
            <a:r>
              <a:rPr lang="en-US" altLang="en-US" i="1">
                <a:solidFill>
                  <a:srgbClr val="996600"/>
                </a:solidFill>
              </a:rPr>
              <a:t>level</a:t>
            </a:r>
            <a:r>
              <a:rPr lang="en-US" altLang="en-US" i="1"/>
              <a:t>” </a:t>
            </a:r>
            <a:r>
              <a:rPr lang="en-US" altLang="en-US"/>
              <a:t>is lexical nesting level of the procedure</a:t>
            </a:r>
            <a:endParaRPr lang="en-US" altLang="en-US" i="1"/>
          </a:p>
          <a:p>
            <a:pPr lvl="1">
              <a:spcBef>
                <a:spcPct val="15000"/>
              </a:spcBef>
            </a:pPr>
            <a:r>
              <a:rPr lang="en-US" altLang="en-US" i="1"/>
              <a:t>“</a:t>
            </a:r>
            <a:r>
              <a:rPr lang="en-US" altLang="en-US" i="1">
                <a:solidFill>
                  <a:srgbClr val="996600"/>
                </a:solidFill>
              </a:rPr>
              <a:t>offset</a:t>
            </a:r>
            <a:r>
              <a:rPr lang="en-US" altLang="en-US" i="1"/>
              <a:t>” </a:t>
            </a:r>
            <a:r>
              <a:rPr lang="en-US" altLang="en-US"/>
              <a:t>is</a:t>
            </a:r>
            <a:r>
              <a:rPr lang="en-US" altLang="en-US" i="1"/>
              <a:t> unique </a:t>
            </a:r>
            <a:r>
              <a:rPr lang="en-US" altLang="en-US"/>
              <a:t>within that scope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Subsequent code will use the static coordinate to generate addresses and references</a:t>
            </a:r>
          </a:p>
          <a:p>
            <a:pPr>
              <a:spcBef>
                <a:spcPct val="15000"/>
              </a:spcBef>
            </a:pPr>
            <a:r>
              <a:rPr lang="en-US" altLang="en-US" i="1"/>
              <a:t>“</a:t>
            </a:r>
            <a:r>
              <a:rPr lang="en-US" altLang="en-US" i="1">
                <a:solidFill>
                  <a:srgbClr val="996600"/>
                </a:solidFill>
              </a:rPr>
              <a:t>level</a:t>
            </a:r>
            <a:r>
              <a:rPr lang="en-US" altLang="en-US" i="1"/>
              <a:t>” </a:t>
            </a:r>
            <a:r>
              <a:rPr lang="en-US" altLang="en-US"/>
              <a:t>is a function of the table in which </a:t>
            </a:r>
            <a:r>
              <a:rPr lang="en-US" altLang="en-US" i="1"/>
              <a:t>x</a:t>
            </a:r>
            <a:r>
              <a:rPr lang="en-US" altLang="en-US"/>
              <a:t> is found</a:t>
            </a:r>
          </a:p>
          <a:p>
            <a:pPr lvl="1">
              <a:spcBef>
                <a:spcPct val="15000"/>
              </a:spcBef>
            </a:pPr>
            <a:r>
              <a:rPr lang="en-US" altLang="en-US"/>
              <a:t>Stored in the entry for each </a:t>
            </a:r>
            <a:r>
              <a:rPr lang="en-US" altLang="en-US" i="1"/>
              <a:t>x</a:t>
            </a:r>
            <a:endParaRPr lang="en-US" altLang="en-US"/>
          </a:p>
          <a:p>
            <a:pPr>
              <a:spcBef>
                <a:spcPct val="15000"/>
              </a:spcBef>
            </a:pPr>
            <a:r>
              <a:rPr lang="en-US" altLang="en-US" i="1"/>
              <a:t>“</a:t>
            </a:r>
            <a:r>
              <a:rPr lang="en-US" altLang="en-US" i="1">
                <a:solidFill>
                  <a:srgbClr val="996600"/>
                </a:solidFill>
              </a:rPr>
              <a:t>offset</a:t>
            </a:r>
            <a:r>
              <a:rPr lang="en-US" altLang="en-US" i="1"/>
              <a:t>” </a:t>
            </a:r>
            <a:r>
              <a:rPr lang="en-US" altLang="en-US"/>
              <a:t>must be assigned and stored in the symbol table</a:t>
            </a:r>
          </a:p>
          <a:p>
            <a:pPr lvl="1">
              <a:spcBef>
                <a:spcPct val="15000"/>
              </a:spcBef>
            </a:pPr>
            <a:r>
              <a:rPr lang="en-US" altLang="en-US"/>
              <a:t>Assigned at compile time</a:t>
            </a:r>
          </a:p>
          <a:p>
            <a:pPr lvl="1">
              <a:spcBef>
                <a:spcPct val="15000"/>
              </a:spcBef>
            </a:pPr>
            <a:r>
              <a:rPr lang="en-US" altLang="en-US"/>
              <a:t>Known at compile time</a:t>
            </a:r>
          </a:p>
          <a:p>
            <a:pPr lvl="1">
              <a:spcBef>
                <a:spcPct val="15000"/>
              </a:spcBef>
            </a:pPr>
            <a:r>
              <a:rPr lang="en-US" altLang="en-US"/>
              <a:t>Used to generate code that executes at run-time</a:t>
            </a:r>
          </a:p>
        </p:txBody>
      </p:sp>
      <p:sp>
        <p:nvSpPr>
          <p:cNvPr id="2614276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Storage for Blocks within a Single Procedure</a:t>
            </a:r>
          </a:p>
        </p:txBody>
      </p:sp>
      <p:sp>
        <p:nvSpPr>
          <p:cNvPr id="261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0763" y="1270000"/>
            <a:ext cx="5354637" cy="48768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n-US"/>
              <a:t>Fixed length data can always be at a constant offset from the beginning of a procedure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/>
              <a:t>In our example, the </a:t>
            </a:r>
            <a:r>
              <a:rPr lang="en-US" altLang="en-US" i="1">
                <a:solidFill>
                  <a:srgbClr val="996600"/>
                </a:solidFill>
              </a:rPr>
              <a:t>a</a:t>
            </a:r>
            <a:r>
              <a:rPr lang="en-US" altLang="en-US"/>
              <a:t> declared at </a:t>
            </a:r>
            <a:r>
              <a:rPr lang="en-US" altLang="en-US">
                <a:solidFill>
                  <a:srgbClr val="996600"/>
                </a:solidFill>
              </a:rPr>
              <a:t>level 0</a:t>
            </a:r>
            <a:r>
              <a:rPr lang="en-US" altLang="en-US"/>
              <a:t> will always be the first data element, stored at byte 0 in the fixed-length data area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/>
              <a:t>The 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/>
              <a:t> declared at </a:t>
            </a:r>
            <a:r>
              <a:rPr lang="en-US" altLang="en-US">
                <a:solidFill>
                  <a:srgbClr val="996600"/>
                </a:solidFill>
              </a:rPr>
              <a:t>level 1</a:t>
            </a:r>
            <a:r>
              <a:rPr lang="en-US" altLang="en-US" i="1"/>
              <a:t> </a:t>
            </a:r>
            <a:r>
              <a:rPr lang="en-US" altLang="en-US"/>
              <a:t> will always be the sixth data item, stored at byte 20 in the fixed data area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/>
              <a:t>The 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/>
              <a:t> declared at </a:t>
            </a:r>
            <a:r>
              <a:rPr lang="en-US" altLang="en-US">
                <a:solidFill>
                  <a:srgbClr val="996600"/>
                </a:solidFill>
              </a:rPr>
              <a:t>level 2</a:t>
            </a:r>
            <a:r>
              <a:rPr lang="en-US" altLang="en-US" i="1"/>
              <a:t> </a:t>
            </a:r>
            <a:r>
              <a:rPr lang="en-US" altLang="en-US"/>
              <a:t> will always be the eighth data item, stored at byte 28 in the fixed data area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/>
              <a:t>But what about the </a:t>
            </a:r>
            <a:r>
              <a:rPr lang="en-US" altLang="en-US">
                <a:solidFill>
                  <a:srgbClr val="996600"/>
                </a:solidFill>
              </a:rPr>
              <a:t>a</a:t>
            </a:r>
            <a:r>
              <a:rPr lang="en-US" altLang="en-US"/>
              <a:t> declared in the second block at </a:t>
            </a:r>
            <a:r>
              <a:rPr lang="en-US" altLang="en-US">
                <a:solidFill>
                  <a:srgbClr val="996600"/>
                </a:solidFill>
              </a:rPr>
              <a:t>level 2</a:t>
            </a:r>
            <a:r>
              <a:rPr lang="en-US" altLang="en-US"/>
              <a:t>?</a:t>
            </a:r>
          </a:p>
          <a:p>
            <a:pPr lvl="1"/>
            <a:endParaRPr lang="en-US" altLang="en-US" i="1"/>
          </a:p>
        </p:txBody>
      </p:sp>
      <p:sp>
        <p:nvSpPr>
          <p:cNvPr id="2615300" name="Rectangle 4"/>
          <p:cNvSpPr>
            <a:spLocks noChangeArrowheads="1"/>
          </p:cNvSpPr>
          <p:nvPr/>
        </p:nvSpPr>
        <p:spPr bwMode="auto">
          <a:xfrm>
            <a:off x="457200" y="1244600"/>
            <a:ext cx="2997200" cy="48768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defTabSz="457200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2950" indent="-285750" algn="l" defTabSz="45720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 algn="l" defTabSz="4572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 defTabSz="4572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 algn="l" defTabSz="4572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altLang="en-US" sz="1800"/>
              <a:t>B0: 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int </a:t>
            </a:r>
            <a:r>
              <a:rPr lang="en-US" altLang="en-US" sz="1800" i="1">
                <a:solidFill>
                  <a:srgbClr val="996600"/>
                </a:solidFill>
              </a:rPr>
              <a:t>a</a:t>
            </a:r>
            <a:r>
              <a:rPr lang="en-US" altLang="en-US" sz="1800" i="1"/>
              <a:t>, </a:t>
            </a:r>
            <a:r>
              <a:rPr lang="en-US" altLang="en-US" sz="1800" i="1">
                <a:solidFill>
                  <a:schemeClr val="accent2"/>
                </a:solidFill>
              </a:rPr>
              <a:t>b</a:t>
            </a:r>
            <a:r>
              <a:rPr lang="en-US" altLang="en-US" sz="1800" i="1"/>
              <a:t>, c</a:t>
            </a:r>
            <a:endParaRPr lang="en-US" altLang="en-US" sz="1800"/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B1:		 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int </a:t>
            </a:r>
            <a:r>
              <a:rPr lang="en-US" altLang="en-US" sz="1800" i="1"/>
              <a:t>v, </a:t>
            </a:r>
            <a:r>
              <a:rPr lang="en-US" altLang="en-US" sz="1800" i="1">
                <a:solidFill>
                  <a:schemeClr val="accent2"/>
                </a:solidFill>
              </a:rPr>
              <a:t>b</a:t>
            </a:r>
            <a:r>
              <a:rPr lang="en-US" altLang="en-US" sz="1800" i="1"/>
              <a:t>, </a:t>
            </a:r>
            <a:r>
              <a:rPr lang="en-US" altLang="en-US" sz="1800" i="1">
                <a:solidFill>
                  <a:srgbClr val="FF0000"/>
                </a:solidFill>
              </a:rPr>
              <a:t>x</a:t>
            </a:r>
            <a:r>
              <a:rPr lang="en-US" altLang="en-US" sz="1800" i="1"/>
              <a:t>, w</a:t>
            </a:r>
            <a:endParaRPr lang="en-US" altLang="en-US" sz="1800"/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B2:			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	int </a:t>
            </a:r>
            <a:r>
              <a:rPr lang="en-US" altLang="en-US" sz="1800" i="1">
                <a:solidFill>
                  <a:srgbClr val="FF0000"/>
                </a:solidFill>
              </a:rPr>
              <a:t>x</a:t>
            </a:r>
            <a:r>
              <a:rPr lang="en-US" altLang="en-US" sz="1800" i="1"/>
              <a:t>, y, z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	….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}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B3:			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	int </a:t>
            </a:r>
            <a:r>
              <a:rPr lang="en-US" altLang="en-US" sz="1800" i="1">
                <a:solidFill>
                  <a:srgbClr val="FF0000"/>
                </a:solidFill>
              </a:rPr>
              <a:t>x</a:t>
            </a:r>
            <a:r>
              <a:rPr lang="en-US" altLang="en-US" sz="1800" i="1"/>
              <a:t>, </a:t>
            </a:r>
            <a:r>
              <a:rPr lang="en-US" altLang="en-US" sz="1800" i="1">
                <a:solidFill>
                  <a:srgbClr val="996600"/>
                </a:solidFill>
              </a:rPr>
              <a:t>a</a:t>
            </a:r>
            <a:r>
              <a:rPr lang="en-US" altLang="en-US" sz="1800" i="1"/>
              <a:t>, v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	…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}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	…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	}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1800"/>
              <a:t>	…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}</a:t>
            </a:r>
          </a:p>
        </p:txBody>
      </p:sp>
      <p:sp>
        <p:nvSpPr>
          <p:cNvPr id="2615301" name="Text Box 5"/>
          <p:cNvSpPr txBox="1">
            <a:spLocks noChangeArrowheads="1"/>
          </p:cNvSpPr>
          <p:nvPr/>
        </p:nvSpPr>
        <p:spPr bwMode="auto">
          <a:xfrm>
            <a:off x="2386013" y="6230938"/>
            <a:ext cx="406717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/>
              <a:t>Slide from “Engineering a Compiler”</a:t>
            </a:r>
          </a:p>
          <a:p>
            <a:r>
              <a:rPr lang="en-US" altLang="en-US"/>
              <a:t>Cooper and Torczon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685800"/>
            <a:ext cx="8307387" cy="5224462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Project 2 due tonight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err="1"/>
              <a:t>i</a:t>
            </a:r>
            <a:r>
              <a:rPr lang="en-US" altLang="en-US" dirty="0" err="1" smtClean="0"/>
              <a:t>nt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x,y,z</a:t>
            </a:r>
            <a:r>
              <a:rPr lang="en-US" altLang="en-US" dirty="0" smtClean="0"/>
              <a:t>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Homework due Thursday April 5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 things you need to do/understand for Project3 (see slide 5)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Homework due April 11 (Wednesday)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Problem 4.75 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Project 3 due April 9 Monday (emailed last week)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Project 4 due April 16 Monday (email this Thursday)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Functions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Arrays and structures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rgbClr val="FF0000"/>
                </a:solidFill>
              </a:rPr>
              <a:t>Email old test/exam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rgbClr val="FF0000"/>
                </a:solidFill>
              </a:rPr>
              <a:t>Review session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Test 2  April 19 Thursday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/>
              <a:t>Project 5 Extra credit due April 30</a:t>
            </a:r>
          </a:p>
          <a:p>
            <a:endParaRPr lang="en-US" dirty="0"/>
          </a:p>
        </p:txBody>
      </p:sp>
      <p:grpSp>
        <p:nvGrpSpPr>
          <p:cNvPr id="35" name="SMARTInkShape-Group19"/>
          <p:cNvGrpSpPr/>
          <p:nvPr/>
        </p:nvGrpSpPr>
        <p:grpSpPr>
          <a:xfrm>
            <a:off x="920598" y="2654637"/>
            <a:ext cx="7380441" cy="788471"/>
            <a:chOff x="920598" y="2654637"/>
            <a:chExt cx="7380441" cy="788471"/>
          </a:xfrm>
        </p:grpSpPr>
        <p:sp>
          <p:nvSpPr>
            <p:cNvPr id="4" name="SMARTInkShape-149"/>
            <p:cNvSpPr/>
            <p:nvPr/>
          </p:nvSpPr>
          <p:spPr bwMode="auto">
            <a:xfrm>
              <a:off x="5236794" y="3071813"/>
              <a:ext cx="49582" cy="148121"/>
            </a:xfrm>
            <a:custGeom>
              <a:avLst/>
              <a:gdLst/>
              <a:ahLst/>
              <a:cxnLst/>
              <a:rect l="0" t="0" r="0" b="0"/>
              <a:pathLst>
                <a:path w="49582" h="148121">
                  <a:moveTo>
                    <a:pt x="49581" y="0"/>
                  </a:moveTo>
                  <a:lnTo>
                    <a:pt x="36602" y="30073"/>
                  </a:lnTo>
                  <a:lnTo>
                    <a:pt x="22440" y="59562"/>
                  </a:lnTo>
                  <a:lnTo>
                    <a:pt x="14287" y="86439"/>
                  </a:lnTo>
                  <a:lnTo>
                    <a:pt x="2806" y="122037"/>
                  </a:lnTo>
                  <a:lnTo>
                    <a:pt x="0" y="143609"/>
                  </a:lnTo>
                  <a:lnTo>
                    <a:pt x="652" y="145746"/>
                  </a:lnTo>
                  <a:lnTo>
                    <a:pt x="1880" y="147170"/>
                  </a:lnTo>
                  <a:lnTo>
                    <a:pt x="3493" y="148120"/>
                  </a:lnTo>
                  <a:lnTo>
                    <a:pt x="5362" y="147165"/>
                  </a:lnTo>
                  <a:lnTo>
                    <a:pt x="11784" y="138237"/>
                  </a:lnTo>
                  <a:lnTo>
                    <a:pt x="18715" y="123156"/>
                  </a:lnTo>
                  <a:lnTo>
                    <a:pt x="2815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50"/>
            <p:cNvSpPr/>
            <p:nvPr/>
          </p:nvSpPr>
          <p:spPr bwMode="auto">
            <a:xfrm>
              <a:off x="4837853" y="2996211"/>
              <a:ext cx="224820" cy="446897"/>
            </a:xfrm>
            <a:custGeom>
              <a:avLst/>
              <a:gdLst/>
              <a:ahLst/>
              <a:cxnLst/>
              <a:rect l="0" t="0" r="0" b="0"/>
              <a:pathLst>
                <a:path w="224820" h="446897">
                  <a:moveTo>
                    <a:pt x="84191" y="97033"/>
                  </a:moveTo>
                  <a:lnTo>
                    <a:pt x="74248" y="97033"/>
                  </a:lnTo>
                  <a:lnTo>
                    <a:pt x="50399" y="106976"/>
                  </a:lnTo>
                  <a:lnTo>
                    <a:pt x="22238" y="130825"/>
                  </a:lnTo>
                  <a:lnTo>
                    <a:pt x="0" y="165660"/>
                  </a:lnTo>
                  <a:lnTo>
                    <a:pt x="282" y="166597"/>
                  </a:lnTo>
                  <a:lnTo>
                    <a:pt x="1264" y="167221"/>
                  </a:lnTo>
                  <a:lnTo>
                    <a:pt x="2713" y="167637"/>
                  </a:lnTo>
                  <a:lnTo>
                    <a:pt x="12336" y="164431"/>
                  </a:lnTo>
                  <a:lnTo>
                    <a:pt x="42213" y="144077"/>
                  </a:lnTo>
                  <a:lnTo>
                    <a:pt x="76370" y="110136"/>
                  </a:lnTo>
                  <a:lnTo>
                    <a:pt x="95757" y="74897"/>
                  </a:lnTo>
                  <a:lnTo>
                    <a:pt x="107466" y="41155"/>
                  </a:lnTo>
                  <a:lnTo>
                    <a:pt x="111195" y="22621"/>
                  </a:lnTo>
                  <a:lnTo>
                    <a:pt x="109951" y="12102"/>
                  </a:lnTo>
                  <a:lnTo>
                    <a:pt x="108508" y="7075"/>
                  </a:lnTo>
                  <a:lnTo>
                    <a:pt x="105958" y="3723"/>
                  </a:lnTo>
                  <a:lnTo>
                    <a:pt x="98892" y="0"/>
                  </a:lnTo>
                  <a:lnTo>
                    <a:pt x="95580" y="594"/>
                  </a:lnTo>
                  <a:lnTo>
                    <a:pt x="89782" y="5488"/>
                  </a:lnTo>
                  <a:lnTo>
                    <a:pt x="74739" y="40626"/>
                  </a:lnTo>
                  <a:lnTo>
                    <a:pt x="76285" y="56617"/>
                  </a:lnTo>
                  <a:lnTo>
                    <a:pt x="86422" y="88961"/>
                  </a:lnTo>
                  <a:lnTo>
                    <a:pt x="101256" y="111045"/>
                  </a:lnTo>
                  <a:lnTo>
                    <a:pt x="120733" y="128878"/>
                  </a:lnTo>
                  <a:lnTo>
                    <a:pt x="141585" y="140423"/>
                  </a:lnTo>
                  <a:lnTo>
                    <a:pt x="162844" y="145079"/>
                  </a:lnTo>
                  <a:lnTo>
                    <a:pt x="191362" y="140949"/>
                  </a:lnTo>
                  <a:lnTo>
                    <a:pt x="215691" y="132489"/>
                  </a:lnTo>
                  <a:lnTo>
                    <a:pt x="219483" y="130195"/>
                  </a:lnTo>
                  <a:lnTo>
                    <a:pt x="222011" y="129460"/>
                  </a:lnTo>
                  <a:lnTo>
                    <a:pt x="223695" y="129763"/>
                  </a:lnTo>
                  <a:lnTo>
                    <a:pt x="224819" y="130759"/>
                  </a:lnTo>
                  <a:lnTo>
                    <a:pt x="221834" y="138216"/>
                  </a:lnTo>
                  <a:lnTo>
                    <a:pt x="206982" y="169991"/>
                  </a:lnTo>
                  <a:lnTo>
                    <a:pt x="198031" y="195869"/>
                  </a:lnTo>
                  <a:lnTo>
                    <a:pt x="187968" y="225891"/>
                  </a:lnTo>
                  <a:lnTo>
                    <a:pt x="175558" y="257755"/>
                  </a:lnTo>
                  <a:lnTo>
                    <a:pt x="166338" y="292555"/>
                  </a:lnTo>
                  <a:lnTo>
                    <a:pt x="159594" y="327600"/>
                  </a:lnTo>
                  <a:lnTo>
                    <a:pt x="153952" y="359051"/>
                  </a:lnTo>
                  <a:lnTo>
                    <a:pt x="150914" y="386787"/>
                  </a:lnTo>
                  <a:lnTo>
                    <a:pt x="151321" y="420482"/>
                  </a:lnTo>
                  <a:lnTo>
                    <a:pt x="156469" y="441313"/>
                  </a:lnTo>
                  <a:lnTo>
                    <a:pt x="158570" y="445615"/>
                  </a:lnTo>
                  <a:lnTo>
                    <a:pt x="161558" y="446896"/>
                  </a:lnTo>
                  <a:lnTo>
                    <a:pt x="165138" y="446163"/>
                  </a:lnTo>
                  <a:lnTo>
                    <a:pt x="169112" y="444086"/>
                  </a:lnTo>
                  <a:lnTo>
                    <a:pt x="175644" y="433312"/>
                  </a:lnTo>
                  <a:lnTo>
                    <a:pt x="185900" y="403046"/>
                  </a:lnTo>
                  <a:lnTo>
                    <a:pt x="192895" y="373533"/>
                  </a:lnTo>
                  <a:lnTo>
                    <a:pt x="196004" y="339249"/>
                  </a:lnTo>
                  <a:lnTo>
                    <a:pt x="196833" y="320422"/>
                  </a:lnTo>
                  <a:lnTo>
                    <a:pt x="197385" y="300728"/>
                  </a:lnTo>
                  <a:lnTo>
                    <a:pt x="197754" y="280455"/>
                  </a:lnTo>
                  <a:lnTo>
                    <a:pt x="197206" y="260589"/>
                  </a:lnTo>
                  <a:lnTo>
                    <a:pt x="196047" y="240995"/>
                  </a:lnTo>
                  <a:lnTo>
                    <a:pt x="191848" y="205466"/>
                  </a:lnTo>
                  <a:lnTo>
                    <a:pt x="181353" y="169995"/>
                  </a:lnTo>
                  <a:lnTo>
                    <a:pt x="175528" y="157771"/>
                  </a:lnTo>
                  <a:lnTo>
                    <a:pt x="172070" y="155781"/>
                  </a:lnTo>
                  <a:lnTo>
                    <a:pt x="168177" y="156042"/>
                  </a:lnTo>
                  <a:lnTo>
                    <a:pt x="163994" y="157803"/>
                  </a:lnTo>
                  <a:lnTo>
                    <a:pt x="157230" y="166111"/>
                  </a:lnTo>
                  <a:lnTo>
                    <a:pt x="148959" y="188409"/>
                  </a:lnTo>
                  <a:lnTo>
                    <a:pt x="143598" y="218034"/>
                  </a:lnTo>
                  <a:lnTo>
                    <a:pt x="141786" y="252697"/>
                  </a:lnTo>
                  <a:lnTo>
                    <a:pt x="145772" y="265700"/>
                  </a:lnTo>
                  <a:lnTo>
                    <a:pt x="149058" y="271390"/>
                  </a:lnTo>
                  <a:lnTo>
                    <a:pt x="152835" y="275184"/>
                  </a:lnTo>
                  <a:lnTo>
                    <a:pt x="169916" y="2827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51"/>
            <p:cNvSpPr/>
            <p:nvPr/>
          </p:nvSpPr>
          <p:spPr bwMode="auto">
            <a:xfrm>
              <a:off x="4487562" y="2886219"/>
              <a:ext cx="305895" cy="318904"/>
            </a:xfrm>
            <a:custGeom>
              <a:avLst/>
              <a:gdLst/>
              <a:ahLst/>
              <a:cxnLst/>
              <a:rect l="0" t="0" r="0" b="0"/>
              <a:pathLst>
                <a:path w="305895" h="318904">
                  <a:moveTo>
                    <a:pt x="13001" y="199881"/>
                  </a:moveTo>
                  <a:lnTo>
                    <a:pt x="9208" y="199881"/>
                  </a:lnTo>
                  <a:lnTo>
                    <a:pt x="5230" y="201998"/>
                  </a:lnTo>
                  <a:lnTo>
                    <a:pt x="3058" y="203673"/>
                  </a:lnTo>
                  <a:lnTo>
                    <a:pt x="644" y="207652"/>
                  </a:lnTo>
                  <a:lnTo>
                    <a:pt x="0" y="209824"/>
                  </a:lnTo>
                  <a:lnTo>
                    <a:pt x="365" y="212066"/>
                  </a:lnTo>
                  <a:lnTo>
                    <a:pt x="2886" y="216674"/>
                  </a:lnTo>
                  <a:lnTo>
                    <a:pt x="5464" y="218220"/>
                  </a:lnTo>
                  <a:lnTo>
                    <a:pt x="12562" y="219938"/>
                  </a:lnTo>
                  <a:lnTo>
                    <a:pt x="48113" y="213360"/>
                  </a:lnTo>
                  <a:lnTo>
                    <a:pt x="74204" y="204669"/>
                  </a:lnTo>
                  <a:lnTo>
                    <a:pt x="102837" y="192039"/>
                  </a:lnTo>
                  <a:lnTo>
                    <a:pt x="135485" y="169626"/>
                  </a:lnTo>
                  <a:lnTo>
                    <a:pt x="149129" y="160313"/>
                  </a:lnTo>
                  <a:lnTo>
                    <a:pt x="152877" y="155043"/>
                  </a:lnTo>
                  <a:lnTo>
                    <a:pt x="153083" y="152527"/>
                  </a:lnTo>
                  <a:lnTo>
                    <a:pt x="151195" y="147614"/>
                  </a:lnTo>
                  <a:lnTo>
                    <a:pt x="148786" y="145986"/>
                  </a:lnTo>
                  <a:lnTo>
                    <a:pt x="141877" y="144178"/>
                  </a:lnTo>
                  <a:lnTo>
                    <a:pt x="121477" y="146952"/>
                  </a:lnTo>
                  <a:lnTo>
                    <a:pt x="99117" y="156594"/>
                  </a:lnTo>
                  <a:lnTo>
                    <a:pt x="70228" y="179777"/>
                  </a:lnTo>
                  <a:lnTo>
                    <a:pt x="43708" y="209404"/>
                  </a:lnTo>
                  <a:lnTo>
                    <a:pt x="34586" y="226338"/>
                  </a:lnTo>
                  <a:lnTo>
                    <a:pt x="30531" y="241802"/>
                  </a:lnTo>
                  <a:lnTo>
                    <a:pt x="32042" y="263896"/>
                  </a:lnTo>
                  <a:lnTo>
                    <a:pt x="37603" y="274105"/>
                  </a:lnTo>
                  <a:lnTo>
                    <a:pt x="46160" y="281288"/>
                  </a:lnTo>
                  <a:lnTo>
                    <a:pt x="64365" y="289001"/>
                  </a:lnTo>
                  <a:lnTo>
                    <a:pt x="77898" y="291084"/>
                  </a:lnTo>
                  <a:lnTo>
                    <a:pt x="102697" y="284672"/>
                  </a:lnTo>
                  <a:lnTo>
                    <a:pt x="130153" y="272717"/>
                  </a:lnTo>
                  <a:lnTo>
                    <a:pt x="158396" y="251537"/>
                  </a:lnTo>
                  <a:lnTo>
                    <a:pt x="186873" y="228945"/>
                  </a:lnTo>
                  <a:lnTo>
                    <a:pt x="211627" y="199585"/>
                  </a:lnTo>
                  <a:lnTo>
                    <a:pt x="230250" y="165750"/>
                  </a:lnTo>
                  <a:lnTo>
                    <a:pt x="238672" y="140262"/>
                  </a:lnTo>
                  <a:lnTo>
                    <a:pt x="244268" y="113852"/>
                  </a:lnTo>
                  <a:lnTo>
                    <a:pt x="246755" y="88885"/>
                  </a:lnTo>
                  <a:lnTo>
                    <a:pt x="247860" y="64560"/>
                  </a:lnTo>
                  <a:lnTo>
                    <a:pt x="248482" y="32786"/>
                  </a:lnTo>
                  <a:lnTo>
                    <a:pt x="247040" y="16873"/>
                  </a:lnTo>
                  <a:lnTo>
                    <a:pt x="241108" y="4509"/>
                  </a:lnTo>
                  <a:lnTo>
                    <a:pt x="238097" y="1370"/>
                  </a:lnTo>
                  <a:lnTo>
                    <a:pt x="235296" y="72"/>
                  </a:lnTo>
                  <a:lnTo>
                    <a:pt x="232635" y="0"/>
                  </a:lnTo>
                  <a:lnTo>
                    <a:pt x="225445" y="4153"/>
                  </a:lnTo>
                  <a:lnTo>
                    <a:pt x="221305" y="7483"/>
                  </a:lnTo>
                  <a:lnTo>
                    <a:pt x="207894" y="31132"/>
                  </a:lnTo>
                  <a:lnTo>
                    <a:pt x="197658" y="63274"/>
                  </a:lnTo>
                  <a:lnTo>
                    <a:pt x="194289" y="90484"/>
                  </a:lnTo>
                  <a:lnTo>
                    <a:pt x="192792" y="121097"/>
                  </a:lnTo>
                  <a:lnTo>
                    <a:pt x="192126" y="153225"/>
                  </a:lnTo>
                  <a:lnTo>
                    <a:pt x="196064" y="183907"/>
                  </a:lnTo>
                  <a:lnTo>
                    <a:pt x="203106" y="212625"/>
                  </a:lnTo>
                  <a:lnTo>
                    <a:pt x="211527" y="238618"/>
                  </a:lnTo>
                  <a:lnTo>
                    <a:pt x="225193" y="271772"/>
                  </a:lnTo>
                  <a:lnTo>
                    <a:pt x="244034" y="304128"/>
                  </a:lnTo>
                  <a:lnTo>
                    <a:pt x="253530" y="313153"/>
                  </a:lnTo>
                  <a:lnTo>
                    <a:pt x="263042" y="317693"/>
                  </a:lnTo>
                  <a:lnTo>
                    <a:pt x="267801" y="318903"/>
                  </a:lnTo>
                  <a:lnTo>
                    <a:pt x="271768" y="317329"/>
                  </a:lnTo>
                  <a:lnTo>
                    <a:pt x="278291" y="309230"/>
                  </a:lnTo>
                  <a:lnTo>
                    <a:pt x="282634" y="287490"/>
                  </a:lnTo>
                  <a:lnTo>
                    <a:pt x="283921" y="260941"/>
                  </a:lnTo>
                  <a:lnTo>
                    <a:pt x="276718" y="225381"/>
                  </a:lnTo>
                  <a:lnTo>
                    <a:pt x="264617" y="200631"/>
                  </a:lnTo>
                  <a:lnTo>
                    <a:pt x="248655" y="176402"/>
                  </a:lnTo>
                  <a:lnTo>
                    <a:pt x="221025" y="142830"/>
                  </a:lnTo>
                  <a:lnTo>
                    <a:pt x="188055" y="122564"/>
                  </a:lnTo>
                  <a:lnTo>
                    <a:pt x="154739" y="111973"/>
                  </a:lnTo>
                  <a:lnTo>
                    <a:pt x="129080" y="109276"/>
                  </a:lnTo>
                  <a:lnTo>
                    <a:pt x="107984" y="113151"/>
                  </a:lnTo>
                  <a:lnTo>
                    <a:pt x="99401" y="117149"/>
                  </a:lnTo>
                  <a:lnTo>
                    <a:pt x="98382" y="119326"/>
                  </a:lnTo>
                  <a:lnTo>
                    <a:pt x="99290" y="121571"/>
                  </a:lnTo>
                  <a:lnTo>
                    <a:pt x="104533" y="126183"/>
                  </a:lnTo>
                  <a:lnTo>
                    <a:pt x="112154" y="130879"/>
                  </a:lnTo>
                  <a:lnTo>
                    <a:pt x="132955" y="134192"/>
                  </a:lnTo>
                  <a:lnTo>
                    <a:pt x="163019" y="131382"/>
                  </a:lnTo>
                  <a:lnTo>
                    <a:pt x="187626" y="127633"/>
                  </a:lnTo>
                  <a:lnTo>
                    <a:pt x="213643" y="123321"/>
                  </a:lnTo>
                  <a:lnTo>
                    <a:pt x="238435" y="118758"/>
                  </a:lnTo>
                  <a:lnTo>
                    <a:pt x="264800" y="116202"/>
                  </a:lnTo>
                  <a:lnTo>
                    <a:pt x="305894" y="114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52"/>
            <p:cNvSpPr/>
            <p:nvPr/>
          </p:nvSpPr>
          <p:spPr bwMode="auto">
            <a:xfrm>
              <a:off x="4334338" y="2986088"/>
              <a:ext cx="142977" cy="168340"/>
            </a:xfrm>
            <a:custGeom>
              <a:avLst/>
              <a:gdLst/>
              <a:ahLst/>
              <a:cxnLst/>
              <a:rect l="0" t="0" r="0" b="0"/>
              <a:pathLst>
                <a:path w="142977" h="168340">
                  <a:moveTo>
                    <a:pt x="123362" y="0"/>
                  </a:moveTo>
                  <a:lnTo>
                    <a:pt x="102777" y="0"/>
                  </a:lnTo>
                  <a:lnTo>
                    <a:pt x="96221" y="2116"/>
                  </a:lnTo>
                  <a:lnTo>
                    <a:pt x="90662" y="4909"/>
                  </a:lnTo>
                  <a:lnTo>
                    <a:pt x="85545" y="6150"/>
                  </a:lnTo>
                  <a:lnTo>
                    <a:pt x="83864" y="7275"/>
                  </a:lnTo>
                  <a:lnTo>
                    <a:pt x="82742" y="8818"/>
                  </a:lnTo>
                  <a:lnTo>
                    <a:pt x="80703" y="12650"/>
                  </a:lnTo>
                  <a:lnTo>
                    <a:pt x="75885" y="19270"/>
                  </a:lnTo>
                  <a:lnTo>
                    <a:pt x="74105" y="26259"/>
                  </a:lnTo>
                  <a:lnTo>
                    <a:pt x="73455" y="38108"/>
                  </a:lnTo>
                  <a:lnTo>
                    <a:pt x="87833" y="71623"/>
                  </a:lnTo>
                  <a:lnTo>
                    <a:pt x="96960" y="85780"/>
                  </a:lnTo>
                  <a:lnTo>
                    <a:pt x="128252" y="119065"/>
                  </a:lnTo>
                  <a:lnTo>
                    <a:pt x="140702" y="132409"/>
                  </a:lnTo>
                  <a:lnTo>
                    <a:pt x="142976" y="137694"/>
                  </a:lnTo>
                  <a:lnTo>
                    <a:pt x="142788" y="140215"/>
                  </a:lnTo>
                  <a:lnTo>
                    <a:pt x="140462" y="145132"/>
                  </a:lnTo>
                  <a:lnTo>
                    <a:pt x="130898" y="152363"/>
                  </a:lnTo>
                  <a:lnTo>
                    <a:pt x="114218" y="159532"/>
                  </a:lnTo>
                  <a:lnTo>
                    <a:pt x="81545" y="163363"/>
                  </a:lnTo>
                  <a:lnTo>
                    <a:pt x="53910" y="164820"/>
                  </a:lnTo>
                  <a:lnTo>
                    <a:pt x="27201" y="168339"/>
                  </a:lnTo>
                  <a:lnTo>
                    <a:pt x="1769" y="164993"/>
                  </a:lnTo>
                  <a:lnTo>
                    <a:pt x="231" y="163970"/>
                  </a:lnTo>
                  <a:lnTo>
                    <a:pt x="0" y="162495"/>
                  </a:lnTo>
                  <a:lnTo>
                    <a:pt x="639" y="160717"/>
                  </a:lnTo>
                  <a:lnTo>
                    <a:pt x="36017" y="129678"/>
                  </a:lnTo>
                  <a:lnTo>
                    <a:pt x="44781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53"/>
            <p:cNvSpPr/>
            <p:nvPr/>
          </p:nvSpPr>
          <p:spPr bwMode="auto">
            <a:xfrm>
              <a:off x="4100513" y="2950369"/>
              <a:ext cx="42061" cy="221818"/>
            </a:xfrm>
            <a:custGeom>
              <a:avLst/>
              <a:gdLst/>
              <a:ahLst/>
              <a:cxnLst/>
              <a:rect l="0" t="0" r="0" b="0"/>
              <a:pathLst>
                <a:path w="42061" h="221818">
                  <a:moveTo>
                    <a:pt x="0" y="0"/>
                  </a:moveTo>
                  <a:lnTo>
                    <a:pt x="14473" y="16590"/>
                  </a:lnTo>
                  <a:lnTo>
                    <a:pt x="30333" y="39197"/>
                  </a:lnTo>
                  <a:lnTo>
                    <a:pt x="38801" y="71895"/>
                  </a:lnTo>
                  <a:lnTo>
                    <a:pt x="42060" y="105806"/>
                  </a:lnTo>
                  <a:lnTo>
                    <a:pt x="41831" y="134449"/>
                  </a:lnTo>
                  <a:lnTo>
                    <a:pt x="37088" y="166131"/>
                  </a:lnTo>
                  <a:lnTo>
                    <a:pt x="28375" y="198974"/>
                  </a:lnTo>
                  <a:lnTo>
                    <a:pt x="21371" y="216911"/>
                  </a:lnTo>
                  <a:lnTo>
                    <a:pt x="19010" y="220808"/>
                  </a:lnTo>
                  <a:lnTo>
                    <a:pt x="16642" y="221817"/>
                  </a:lnTo>
                  <a:lnTo>
                    <a:pt x="14270" y="220903"/>
                  </a:lnTo>
                  <a:lnTo>
                    <a:pt x="11894" y="218706"/>
                  </a:lnTo>
                  <a:lnTo>
                    <a:pt x="9255" y="209915"/>
                  </a:lnTo>
                  <a:lnTo>
                    <a:pt x="7143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54"/>
            <p:cNvSpPr/>
            <p:nvPr/>
          </p:nvSpPr>
          <p:spPr bwMode="auto">
            <a:xfrm>
              <a:off x="4050506" y="3014663"/>
              <a:ext cx="21433" cy="95963"/>
            </a:xfrm>
            <a:custGeom>
              <a:avLst/>
              <a:gdLst/>
              <a:ahLst/>
              <a:cxnLst/>
              <a:rect l="0" t="0" r="0" b="0"/>
              <a:pathLst>
                <a:path w="21433" h="95963">
                  <a:moveTo>
                    <a:pt x="0" y="0"/>
                  </a:moveTo>
                  <a:lnTo>
                    <a:pt x="794" y="33493"/>
                  </a:lnTo>
                  <a:lnTo>
                    <a:pt x="6151" y="55102"/>
                  </a:lnTo>
                  <a:lnTo>
                    <a:pt x="7742" y="73090"/>
                  </a:lnTo>
                  <a:lnTo>
                    <a:pt x="15952" y="92686"/>
                  </a:lnTo>
                  <a:lnTo>
                    <a:pt x="17778" y="95128"/>
                  </a:lnTo>
                  <a:lnTo>
                    <a:pt x="18996" y="95962"/>
                  </a:lnTo>
                  <a:lnTo>
                    <a:pt x="19808" y="95725"/>
                  </a:lnTo>
                  <a:lnTo>
                    <a:pt x="21432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55"/>
            <p:cNvSpPr/>
            <p:nvPr/>
          </p:nvSpPr>
          <p:spPr bwMode="auto">
            <a:xfrm>
              <a:off x="3890748" y="2907506"/>
              <a:ext cx="145472" cy="275205"/>
            </a:xfrm>
            <a:custGeom>
              <a:avLst/>
              <a:gdLst/>
              <a:ahLst/>
              <a:cxnLst/>
              <a:rect l="0" t="0" r="0" b="0"/>
              <a:pathLst>
                <a:path w="145472" h="275205">
                  <a:moveTo>
                    <a:pt x="88321" y="0"/>
                  </a:moveTo>
                  <a:lnTo>
                    <a:pt x="84529" y="3793"/>
                  </a:lnTo>
                  <a:lnTo>
                    <a:pt x="80550" y="5655"/>
                  </a:lnTo>
                  <a:lnTo>
                    <a:pt x="78378" y="6151"/>
                  </a:lnTo>
                  <a:lnTo>
                    <a:pt x="67736" y="14435"/>
                  </a:lnTo>
                  <a:lnTo>
                    <a:pt x="45256" y="45940"/>
                  </a:lnTo>
                  <a:lnTo>
                    <a:pt x="22576" y="81570"/>
                  </a:lnTo>
                  <a:lnTo>
                    <a:pt x="13328" y="104516"/>
                  </a:lnTo>
                  <a:lnTo>
                    <a:pt x="6572" y="129795"/>
                  </a:lnTo>
                  <a:lnTo>
                    <a:pt x="923" y="154260"/>
                  </a:lnTo>
                  <a:lnTo>
                    <a:pt x="0" y="178362"/>
                  </a:lnTo>
                  <a:lnTo>
                    <a:pt x="6060" y="212127"/>
                  </a:lnTo>
                  <a:lnTo>
                    <a:pt x="17910" y="240124"/>
                  </a:lnTo>
                  <a:lnTo>
                    <a:pt x="27658" y="255153"/>
                  </a:lnTo>
                  <a:lnTo>
                    <a:pt x="39928" y="267124"/>
                  </a:lnTo>
                  <a:lnTo>
                    <a:pt x="55436" y="273503"/>
                  </a:lnTo>
                  <a:lnTo>
                    <a:pt x="64016" y="275204"/>
                  </a:lnTo>
                  <a:lnTo>
                    <a:pt x="82017" y="272861"/>
                  </a:lnTo>
                  <a:lnTo>
                    <a:pt x="99013" y="265734"/>
                  </a:lnTo>
                  <a:lnTo>
                    <a:pt x="131807" y="234989"/>
                  </a:lnTo>
                  <a:lnTo>
                    <a:pt x="145471" y="221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56"/>
            <p:cNvSpPr/>
            <p:nvPr/>
          </p:nvSpPr>
          <p:spPr bwMode="auto">
            <a:xfrm>
              <a:off x="3657601" y="2914774"/>
              <a:ext cx="178594" cy="282517"/>
            </a:xfrm>
            <a:custGeom>
              <a:avLst/>
              <a:gdLst/>
              <a:ahLst/>
              <a:cxnLst/>
              <a:rect l="0" t="0" r="0" b="0"/>
              <a:pathLst>
                <a:path w="178594" h="282517">
                  <a:moveTo>
                    <a:pt x="14287" y="49882"/>
                  </a:moveTo>
                  <a:lnTo>
                    <a:pt x="10494" y="49882"/>
                  </a:lnTo>
                  <a:lnTo>
                    <a:pt x="9377" y="50676"/>
                  </a:lnTo>
                  <a:lnTo>
                    <a:pt x="8632" y="51999"/>
                  </a:lnTo>
                  <a:lnTo>
                    <a:pt x="8136" y="53675"/>
                  </a:lnTo>
                  <a:lnTo>
                    <a:pt x="7011" y="54792"/>
                  </a:lnTo>
                  <a:lnTo>
                    <a:pt x="27" y="57018"/>
                  </a:lnTo>
                  <a:lnTo>
                    <a:pt x="0" y="46384"/>
                  </a:lnTo>
                  <a:lnTo>
                    <a:pt x="2116" y="42242"/>
                  </a:lnTo>
                  <a:lnTo>
                    <a:pt x="16792" y="26041"/>
                  </a:lnTo>
                  <a:lnTo>
                    <a:pt x="50852" y="11780"/>
                  </a:lnTo>
                  <a:lnTo>
                    <a:pt x="80181" y="1993"/>
                  </a:lnTo>
                  <a:lnTo>
                    <a:pt x="113716" y="155"/>
                  </a:lnTo>
                  <a:lnTo>
                    <a:pt x="124888" y="0"/>
                  </a:lnTo>
                  <a:lnTo>
                    <a:pt x="129296" y="1546"/>
                  </a:lnTo>
                  <a:lnTo>
                    <a:pt x="136310" y="7497"/>
                  </a:lnTo>
                  <a:lnTo>
                    <a:pt x="137704" y="11307"/>
                  </a:lnTo>
                  <a:lnTo>
                    <a:pt x="137137" y="19773"/>
                  </a:lnTo>
                  <a:lnTo>
                    <a:pt x="129511" y="38937"/>
                  </a:lnTo>
                  <a:lnTo>
                    <a:pt x="104437" y="73048"/>
                  </a:lnTo>
                  <a:lnTo>
                    <a:pt x="85657" y="90500"/>
                  </a:lnTo>
                  <a:lnTo>
                    <a:pt x="59967" y="105490"/>
                  </a:lnTo>
                  <a:lnTo>
                    <a:pt x="58234" y="105210"/>
                  </a:lnTo>
                  <a:lnTo>
                    <a:pt x="54192" y="102783"/>
                  </a:lnTo>
                  <a:lnTo>
                    <a:pt x="53590" y="101818"/>
                  </a:lnTo>
                  <a:lnTo>
                    <a:pt x="53983" y="101175"/>
                  </a:lnTo>
                  <a:lnTo>
                    <a:pt x="55038" y="100746"/>
                  </a:lnTo>
                  <a:lnTo>
                    <a:pt x="56535" y="101254"/>
                  </a:lnTo>
                  <a:lnTo>
                    <a:pt x="70699" y="113699"/>
                  </a:lnTo>
                  <a:lnTo>
                    <a:pt x="87636" y="142627"/>
                  </a:lnTo>
                  <a:lnTo>
                    <a:pt x="97579" y="170407"/>
                  </a:lnTo>
                  <a:lnTo>
                    <a:pt x="110227" y="203421"/>
                  </a:lnTo>
                  <a:lnTo>
                    <a:pt x="123235" y="236751"/>
                  </a:lnTo>
                  <a:lnTo>
                    <a:pt x="137260" y="268034"/>
                  </a:lnTo>
                  <a:lnTo>
                    <a:pt x="145142" y="277807"/>
                  </a:lnTo>
                  <a:lnTo>
                    <a:pt x="151290" y="282151"/>
                  </a:lnTo>
                  <a:lnTo>
                    <a:pt x="154041" y="282516"/>
                  </a:lnTo>
                  <a:lnTo>
                    <a:pt x="159214" y="280804"/>
                  </a:lnTo>
                  <a:lnTo>
                    <a:pt x="164159" y="273164"/>
                  </a:lnTo>
                  <a:lnTo>
                    <a:pt x="168209" y="260244"/>
                  </a:lnTo>
                  <a:lnTo>
                    <a:pt x="171283" y="231451"/>
                  </a:lnTo>
                  <a:lnTo>
                    <a:pt x="178593" y="1927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57"/>
            <p:cNvSpPr/>
            <p:nvPr/>
          </p:nvSpPr>
          <p:spPr bwMode="auto">
            <a:xfrm>
              <a:off x="3704922" y="2930251"/>
              <a:ext cx="31260" cy="220144"/>
            </a:xfrm>
            <a:custGeom>
              <a:avLst/>
              <a:gdLst/>
              <a:ahLst/>
              <a:cxnLst/>
              <a:rect l="0" t="0" r="0" b="0"/>
              <a:pathLst>
                <a:path w="31260" h="220144">
                  <a:moveTo>
                    <a:pt x="31259" y="20118"/>
                  </a:moveTo>
                  <a:lnTo>
                    <a:pt x="31259" y="3118"/>
                  </a:lnTo>
                  <a:lnTo>
                    <a:pt x="30466" y="1641"/>
                  </a:lnTo>
                  <a:lnTo>
                    <a:pt x="29143" y="656"/>
                  </a:lnTo>
                  <a:lnTo>
                    <a:pt x="27467" y="0"/>
                  </a:lnTo>
                  <a:lnTo>
                    <a:pt x="26350" y="356"/>
                  </a:lnTo>
                  <a:lnTo>
                    <a:pt x="25605" y="1387"/>
                  </a:lnTo>
                  <a:lnTo>
                    <a:pt x="14260" y="33041"/>
                  </a:lnTo>
                  <a:lnTo>
                    <a:pt x="11141" y="59225"/>
                  </a:lnTo>
                  <a:lnTo>
                    <a:pt x="6425" y="90884"/>
                  </a:lnTo>
                  <a:lnTo>
                    <a:pt x="0" y="125399"/>
                  </a:lnTo>
                  <a:lnTo>
                    <a:pt x="654" y="156969"/>
                  </a:lnTo>
                  <a:lnTo>
                    <a:pt x="7987" y="189584"/>
                  </a:lnTo>
                  <a:lnTo>
                    <a:pt x="17078" y="210020"/>
                  </a:lnTo>
                  <a:lnTo>
                    <a:pt x="24116" y="220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58"/>
            <p:cNvSpPr/>
            <p:nvPr/>
          </p:nvSpPr>
          <p:spPr bwMode="auto">
            <a:xfrm>
              <a:off x="3458983" y="2928938"/>
              <a:ext cx="191474" cy="212236"/>
            </a:xfrm>
            <a:custGeom>
              <a:avLst/>
              <a:gdLst/>
              <a:ahLst/>
              <a:cxnLst/>
              <a:rect l="0" t="0" r="0" b="0"/>
              <a:pathLst>
                <a:path w="191474" h="212236">
                  <a:moveTo>
                    <a:pt x="41455" y="0"/>
                  </a:moveTo>
                  <a:lnTo>
                    <a:pt x="41455" y="3792"/>
                  </a:lnTo>
                  <a:lnTo>
                    <a:pt x="40661" y="4909"/>
                  </a:lnTo>
                  <a:lnTo>
                    <a:pt x="39338" y="5654"/>
                  </a:lnTo>
                  <a:lnTo>
                    <a:pt x="34179" y="6947"/>
                  </a:lnTo>
                  <a:lnTo>
                    <a:pt x="30813" y="7056"/>
                  </a:lnTo>
                  <a:lnTo>
                    <a:pt x="29597" y="7879"/>
                  </a:lnTo>
                  <a:lnTo>
                    <a:pt x="28787" y="9221"/>
                  </a:lnTo>
                  <a:lnTo>
                    <a:pt x="27487" y="13286"/>
                  </a:lnTo>
                  <a:lnTo>
                    <a:pt x="28174" y="13620"/>
                  </a:lnTo>
                  <a:lnTo>
                    <a:pt x="33346" y="14199"/>
                  </a:lnTo>
                  <a:lnTo>
                    <a:pt x="33882" y="16364"/>
                  </a:lnTo>
                  <a:lnTo>
                    <a:pt x="33500" y="45618"/>
                  </a:lnTo>
                  <a:lnTo>
                    <a:pt x="26536" y="79595"/>
                  </a:lnTo>
                  <a:lnTo>
                    <a:pt x="19836" y="107457"/>
                  </a:lnTo>
                  <a:lnTo>
                    <a:pt x="12824" y="135820"/>
                  </a:lnTo>
                  <a:lnTo>
                    <a:pt x="5719" y="164332"/>
                  </a:lnTo>
                  <a:lnTo>
                    <a:pt x="0" y="194826"/>
                  </a:lnTo>
                  <a:lnTo>
                    <a:pt x="1334" y="203799"/>
                  </a:lnTo>
                  <a:lnTo>
                    <a:pt x="2802" y="207304"/>
                  </a:lnTo>
                  <a:lnTo>
                    <a:pt x="5367" y="209640"/>
                  </a:lnTo>
                  <a:lnTo>
                    <a:pt x="12451" y="212235"/>
                  </a:lnTo>
                  <a:lnTo>
                    <a:pt x="20891" y="211272"/>
                  </a:lnTo>
                  <a:lnTo>
                    <a:pt x="55357" y="202005"/>
                  </a:lnTo>
                  <a:lnTo>
                    <a:pt x="89738" y="190685"/>
                  </a:lnTo>
                  <a:lnTo>
                    <a:pt x="105777" y="183967"/>
                  </a:lnTo>
                  <a:lnTo>
                    <a:pt x="139826" y="177538"/>
                  </a:lnTo>
                  <a:lnTo>
                    <a:pt x="175382" y="172251"/>
                  </a:lnTo>
                  <a:lnTo>
                    <a:pt x="191473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59"/>
            <p:cNvSpPr/>
            <p:nvPr/>
          </p:nvSpPr>
          <p:spPr bwMode="auto">
            <a:xfrm>
              <a:off x="3507581" y="2943225"/>
              <a:ext cx="7145" cy="14289"/>
            </a:xfrm>
            <a:custGeom>
              <a:avLst/>
              <a:gdLst/>
              <a:ahLst/>
              <a:cxnLst/>
              <a:rect l="0" t="0" r="0" b="0"/>
              <a:pathLst>
                <a:path w="7145" h="14289">
                  <a:moveTo>
                    <a:pt x="0" y="14288"/>
                  </a:moveTo>
                  <a:lnTo>
                    <a:pt x="3792" y="14288"/>
                  </a:lnTo>
                  <a:lnTo>
                    <a:pt x="4910" y="13494"/>
                  </a:lnTo>
                  <a:lnTo>
                    <a:pt x="5655" y="12171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60"/>
            <p:cNvSpPr/>
            <p:nvPr/>
          </p:nvSpPr>
          <p:spPr bwMode="auto">
            <a:xfrm>
              <a:off x="3079250" y="2800350"/>
              <a:ext cx="3028657" cy="71439"/>
            </a:xfrm>
            <a:custGeom>
              <a:avLst/>
              <a:gdLst/>
              <a:ahLst/>
              <a:cxnLst/>
              <a:rect l="0" t="0" r="0" b="0"/>
              <a:pathLst>
                <a:path w="3028657" h="71439">
                  <a:moveTo>
                    <a:pt x="6850" y="71438"/>
                  </a:moveTo>
                  <a:lnTo>
                    <a:pt x="3058" y="71438"/>
                  </a:lnTo>
                  <a:lnTo>
                    <a:pt x="1940" y="70644"/>
                  </a:lnTo>
                  <a:lnTo>
                    <a:pt x="1196" y="69321"/>
                  </a:lnTo>
                  <a:lnTo>
                    <a:pt x="0" y="65287"/>
                  </a:lnTo>
                  <a:lnTo>
                    <a:pt x="3586" y="60796"/>
                  </a:lnTo>
                  <a:lnTo>
                    <a:pt x="7516" y="58770"/>
                  </a:lnTo>
                  <a:lnTo>
                    <a:pt x="20299" y="53678"/>
                  </a:lnTo>
                  <a:lnTo>
                    <a:pt x="33201" y="45822"/>
                  </a:lnTo>
                  <a:lnTo>
                    <a:pt x="65163" y="38213"/>
                  </a:lnTo>
                  <a:lnTo>
                    <a:pt x="94922" y="36211"/>
                  </a:lnTo>
                  <a:lnTo>
                    <a:pt x="121845" y="35865"/>
                  </a:lnTo>
                  <a:lnTo>
                    <a:pt x="152048" y="35762"/>
                  </a:lnTo>
                  <a:lnTo>
                    <a:pt x="175364" y="35738"/>
                  </a:lnTo>
                  <a:lnTo>
                    <a:pt x="201601" y="35727"/>
                  </a:lnTo>
                  <a:lnTo>
                    <a:pt x="231254" y="35723"/>
                  </a:lnTo>
                  <a:lnTo>
                    <a:pt x="262954" y="35720"/>
                  </a:lnTo>
                  <a:lnTo>
                    <a:pt x="295564" y="35720"/>
                  </a:lnTo>
                  <a:lnTo>
                    <a:pt x="313626" y="36513"/>
                  </a:lnTo>
                  <a:lnTo>
                    <a:pt x="332811" y="37836"/>
                  </a:lnTo>
                  <a:lnTo>
                    <a:pt x="352745" y="39511"/>
                  </a:lnTo>
                  <a:lnTo>
                    <a:pt x="373178" y="39834"/>
                  </a:lnTo>
                  <a:lnTo>
                    <a:pt x="393943" y="39256"/>
                  </a:lnTo>
                  <a:lnTo>
                    <a:pt x="414931" y="38077"/>
                  </a:lnTo>
                  <a:lnTo>
                    <a:pt x="437654" y="37291"/>
                  </a:lnTo>
                  <a:lnTo>
                    <a:pt x="461534" y="36767"/>
                  </a:lnTo>
                  <a:lnTo>
                    <a:pt x="486185" y="36418"/>
                  </a:lnTo>
                  <a:lnTo>
                    <a:pt x="511351" y="36185"/>
                  </a:lnTo>
                  <a:lnTo>
                    <a:pt x="536859" y="36030"/>
                  </a:lnTo>
                  <a:lnTo>
                    <a:pt x="562596" y="35926"/>
                  </a:lnTo>
                  <a:lnTo>
                    <a:pt x="588485" y="35063"/>
                  </a:lnTo>
                  <a:lnTo>
                    <a:pt x="614475" y="33694"/>
                  </a:lnTo>
                  <a:lnTo>
                    <a:pt x="640533" y="31988"/>
                  </a:lnTo>
                  <a:lnTo>
                    <a:pt x="667431" y="30850"/>
                  </a:lnTo>
                  <a:lnTo>
                    <a:pt x="694887" y="30092"/>
                  </a:lnTo>
                  <a:lnTo>
                    <a:pt x="722716" y="29586"/>
                  </a:lnTo>
                  <a:lnTo>
                    <a:pt x="751588" y="29249"/>
                  </a:lnTo>
                  <a:lnTo>
                    <a:pt x="781155" y="29024"/>
                  </a:lnTo>
                  <a:lnTo>
                    <a:pt x="811184" y="28875"/>
                  </a:lnTo>
                  <a:lnTo>
                    <a:pt x="840729" y="28775"/>
                  </a:lnTo>
                  <a:lnTo>
                    <a:pt x="869951" y="28708"/>
                  </a:lnTo>
                  <a:lnTo>
                    <a:pt x="898957" y="28664"/>
                  </a:lnTo>
                  <a:lnTo>
                    <a:pt x="929406" y="27841"/>
                  </a:lnTo>
                  <a:lnTo>
                    <a:pt x="960819" y="26498"/>
                  </a:lnTo>
                  <a:lnTo>
                    <a:pt x="992873" y="24809"/>
                  </a:lnTo>
                  <a:lnTo>
                    <a:pt x="1025355" y="22889"/>
                  </a:lnTo>
                  <a:lnTo>
                    <a:pt x="1058122" y="20816"/>
                  </a:lnTo>
                  <a:lnTo>
                    <a:pt x="1091079" y="18640"/>
                  </a:lnTo>
                  <a:lnTo>
                    <a:pt x="1124163" y="17189"/>
                  </a:lnTo>
                  <a:lnTo>
                    <a:pt x="1157332" y="16222"/>
                  </a:lnTo>
                  <a:lnTo>
                    <a:pt x="1190556" y="15577"/>
                  </a:lnTo>
                  <a:lnTo>
                    <a:pt x="1224612" y="15147"/>
                  </a:lnTo>
                  <a:lnTo>
                    <a:pt x="1259223" y="14861"/>
                  </a:lnTo>
                  <a:lnTo>
                    <a:pt x="1294203" y="14670"/>
                  </a:lnTo>
                  <a:lnTo>
                    <a:pt x="1329429" y="14542"/>
                  </a:lnTo>
                  <a:lnTo>
                    <a:pt x="1364819" y="14457"/>
                  </a:lnTo>
                  <a:lnTo>
                    <a:pt x="1400319" y="14401"/>
                  </a:lnTo>
                  <a:lnTo>
                    <a:pt x="1436686" y="13569"/>
                  </a:lnTo>
                  <a:lnTo>
                    <a:pt x="1473630" y="12221"/>
                  </a:lnTo>
                  <a:lnTo>
                    <a:pt x="1510960" y="10529"/>
                  </a:lnTo>
                  <a:lnTo>
                    <a:pt x="1547752" y="9400"/>
                  </a:lnTo>
                  <a:lnTo>
                    <a:pt x="1584187" y="8648"/>
                  </a:lnTo>
                  <a:lnTo>
                    <a:pt x="1620383" y="8147"/>
                  </a:lnTo>
                  <a:lnTo>
                    <a:pt x="1656420" y="7812"/>
                  </a:lnTo>
                  <a:lnTo>
                    <a:pt x="1692351" y="7589"/>
                  </a:lnTo>
                  <a:lnTo>
                    <a:pt x="1728211" y="7441"/>
                  </a:lnTo>
                  <a:lnTo>
                    <a:pt x="1764818" y="7342"/>
                  </a:lnTo>
                  <a:lnTo>
                    <a:pt x="1801923" y="7276"/>
                  </a:lnTo>
                  <a:lnTo>
                    <a:pt x="1839358" y="7232"/>
                  </a:lnTo>
                  <a:lnTo>
                    <a:pt x="1876223" y="7202"/>
                  </a:lnTo>
                  <a:lnTo>
                    <a:pt x="1912705" y="7183"/>
                  </a:lnTo>
                  <a:lnTo>
                    <a:pt x="1948932" y="7170"/>
                  </a:lnTo>
                  <a:lnTo>
                    <a:pt x="1984990" y="7161"/>
                  </a:lnTo>
                  <a:lnTo>
                    <a:pt x="2020935" y="7155"/>
                  </a:lnTo>
                  <a:lnTo>
                    <a:pt x="2056805" y="7152"/>
                  </a:lnTo>
                  <a:lnTo>
                    <a:pt x="2092624" y="6355"/>
                  </a:lnTo>
                  <a:lnTo>
                    <a:pt x="2128410" y="5031"/>
                  </a:lnTo>
                  <a:lnTo>
                    <a:pt x="2164173" y="3354"/>
                  </a:lnTo>
                  <a:lnTo>
                    <a:pt x="2199128" y="3029"/>
                  </a:lnTo>
                  <a:lnTo>
                    <a:pt x="2233544" y="3607"/>
                  </a:lnTo>
                  <a:lnTo>
                    <a:pt x="2267600" y="4786"/>
                  </a:lnTo>
                  <a:lnTo>
                    <a:pt x="2302211" y="5572"/>
                  </a:lnTo>
                  <a:lnTo>
                    <a:pt x="2337190" y="6096"/>
                  </a:lnTo>
                  <a:lnTo>
                    <a:pt x="2372416" y="6445"/>
                  </a:lnTo>
                  <a:lnTo>
                    <a:pt x="2407013" y="6678"/>
                  </a:lnTo>
                  <a:lnTo>
                    <a:pt x="2441190" y="6833"/>
                  </a:lnTo>
                  <a:lnTo>
                    <a:pt x="2475087" y="6937"/>
                  </a:lnTo>
                  <a:lnTo>
                    <a:pt x="2508004" y="7006"/>
                  </a:lnTo>
                  <a:lnTo>
                    <a:pt x="2540267" y="7052"/>
                  </a:lnTo>
                  <a:lnTo>
                    <a:pt x="2572095" y="7083"/>
                  </a:lnTo>
                  <a:lnTo>
                    <a:pt x="2603632" y="7103"/>
                  </a:lnTo>
                  <a:lnTo>
                    <a:pt x="2634975" y="7116"/>
                  </a:lnTo>
                  <a:lnTo>
                    <a:pt x="2666190" y="7126"/>
                  </a:lnTo>
                  <a:lnTo>
                    <a:pt x="2696524" y="7132"/>
                  </a:lnTo>
                  <a:lnTo>
                    <a:pt x="2726272" y="7136"/>
                  </a:lnTo>
                  <a:lnTo>
                    <a:pt x="2755630" y="7138"/>
                  </a:lnTo>
                  <a:lnTo>
                    <a:pt x="2783139" y="6347"/>
                  </a:lnTo>
                  <a:lnTo>
                    <a:pt x="2809415" y="5025"/>
                  </a:lnTo>
                  <a:lnTo>
                    <a:pt x="2834870" y="3350"/>
                  </a:lnTo>
                  <a:lnTo>
                    <a:pt x="2858984" y="2233"/>
                  </a:lnTo>
                  <a:lnTo>
                    <a:pt x="2882204" y="1489"/>
                  </a:lnTo>
                  <a:lnTo>
                    <a:pt x="2904828" y="993"/>
                  </a:lnTo>
                  <a:lnTo>
                    <a:pt x="2925466" y="662"/>
                  </a:lnTo>
                  <a:lnTo>
                    <a:pt x="2944782" y="441"/>
                  </a:lnTo>
                  <a:lnTo>
                    <a:pt x="2978679" y="196"/>
                  </a:lnTo>
                  <a:lnTo>
                    <a:pt x="3012437" y="58"/>
                  </a:lnTo>
                  <a:lnTo>
                    <a:pt x="30286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61"/>
            <p:cNvSpPr/>
            <p:nvPr/>
          </p:nvSpPr>
          <p:spPr bwMode="auto">
            <a:xfrm>
              <a:off x="5222496" y="2907506"/>
              <a:ext cx="78168" cy="74344"/>
            </a:xfrm>
            <a:custGeom>
              <a:avLst/>
              <a:gdLst/>
              <a:ahLst/>
              <a:cxnLst/>
              <a:rect l="0" t="0" r="0" b="0"/>
              <a:pathLst>
                <a:path w="78168" h="74344">
                  <a:moveTo>
                    <a:pt x="28160" y="14288"/>
                  </a:moveTo>
                  <a:lnTo>
                    <a:pt x="22457" y="20785"/>
                  </a:lnTo>
                  <a:lnTo>
                    <a:pt x="4311" y="54929"/>
                  </a:lnTo>
                  <a:lnTo>
                    <a:pt x="519" y="68148"/>
                  </a:lnTo>
                  <a:lnTo>
                    <a:pt x="0" y="73415"/>
                  </a:lnTo>
                  <a:lnTo>
                    <a:pt x="1449" y="74343"/>
                  </a:lnTo>
                  <a:lnTo>
                    <a:pt x="7293" y="73258"/>
                  </a:lnTo>
                  <a:lnTo>
                    <a:pt x="19508" y="68185"/>
                  </a:lnTo>
                  <a:lnTo>
                    <a:pt x="51079" y="34806"/>
                  </a:lnTo>
                  <a:lnTo>
                    <a:pt x="781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62"/>
            <p:cNvSpPr/>
            <p:nvPr/>
          </p:nvSpPr>
          <p:spPr bwMode="auto">
            <a:xfrm>
              <a:off x="5368452" y="2893219"/>
              <a:ext cx="103662" cy="357703"/>
            </a:xfrm>
            <a:custGeom>
              <a:avLst/>
              <a:gdLst/>
              <a:ahLst/>
              <a:cxnLst/>
              <a:rect l="0" t="0" r="0" b="0"/>
              <a:pathLst>
                <a:path w="103662" h="357703">
                  <a:moveTo>
                    <a:pt x="25079" y="0"/>
                  </a:moveTo>
                  <a:lnTo>
                    <a:pt x="31929" y="0"/>
                  </a:lnTo>
                  <a:lnTo>
                    <a:pt x="31412" y="25957"/>
                  </a:lnTo>
                  <a:lnTo>
                    <a:pt x="26515" y="51259"/>
                  </a:lnTo>
                  <a:lnTo>
                    <a:pt x="22278" y="75169"/>
                  </a:lnTo>
                  <a:lnTo>
                    <a:pt x="15632" y="103787"/>
                  </a:lnTo>
                  <a:lnTo>
                    <a:pt x="8974" y="135028"/>
                  </a:lnTo>
                  <a:lnTo>
                    <a:pt x="6015" y="167433"/>
                  </a:lnTo>
                  <a:lnTo>
                    <a:pt x="2584" y="200356"/>
                  </a:lnTo>
                  <a:lnTo>
                    <a:pt x="0" y="232716"/>
                  </a:lnTo>
                  <a:lnTo>
                    <a:pt x="1498" y="262973"/>
                  </a:lnTo>
                  <a:lnTo>
                    <a:pt x="2692" y="290179"/>
                  </a:lnTo>
                  <a:lnTo>
                    <a:pt x="5604" y="314706"/>
                  </a:lnTo>
                  <a:lnTo>
                    <a:pt x="19838" y="343983"/>
                  </a:lnTo>
                  <a:lnTo>
                    <a:pt x="29629" y="354758"/>
                  </a:lnTo>
                  <a:lnTo>
                    <a:pt x="35256" y="357155"/>
                  </a:lnTo>
                  <a:lnTo>
                    <a:pt x="47858" y="357702"/>
                  </a:lnTo>
                  <a:lnTo>
                    <a:pt x="53759" y="354355"/>
                  </a:lnTo>
                  <a:lnTo>
                    <a:pt x="64549" y="342170"/>
                  </a:lnTo>
                  <a:lnTo>
                    <a:pt x="79548" y="313668"/>
                  </a:lnTo>
                  <a:lnTo>
                    <a:pt x="87123" y="285193"/>
                  </a:lnTo>
                  <a:lnTo>
                    <a:pt x="93136" y="251371"/>
                  </a:lnTo>
                  <a:lnTo>
                    <a:pt x="95850" y="233462"/>
                  </a:lnTo>
                  <a:lnTo>
                    <a:pt x="98454" y="215172"/>
                  </a:lnTo>
                  <a:lnTo>
                    <a:pt x="100189" y="196629"/>
                  </a:lnTo>
                  <a:lnTo>
                    <a:pt x="101346" y="177918"/>
                  </a:lnTo>
                  <a:lnTo>
                    <a:pt x="102632" y="146543"/>
                  </a:lnTo>
                  <a:lnTo>
                    <a:pt x="10366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63"/>
            <p:cNvSpPr/>
            <p:nvPr/>
          </p:nvSpPr>
          <p:spPr bwMode="auto">
            <a:xfrm>
              <a:off x="5279525" y="2971800"/>
              <a:ext cx="292601" cy="77208"/>
            </a:xfrm>
            <a:custGeom>
              <a:avLst/>
              <a:gdLst/>
              <a:ahLst/>
              <a:cxnLst/>
              <a:rect l="0" t="0" r="0" b="0"/>
              <a:pathLst>
                <a:path w="292601" h="77208">
                  <a:moveTo>
                    <a:pt x="6850" y="57150"/>
                  </a:moveTo>
                  <a:lnTo>
                    <a:pt x="3058" y="60942"/>
                  </a:lnTo>
                  <a:lnTo>
                    <a:pt x="1196" y="64921"/>
                  </a:lnTo>
                  <a:lnTo>
                    <a:pt x="0" y="73943"/>
                  </a:lnTo>
                  <a:lnTo>
                    <a:pt x="696" y="75489"/>
                  </a:lnTo>
                  <a:lnTo>
                    <a:pt x="1954" y="76520"/>
                  </a:lnTo>
                  <a:lnTo>
                    <a:pt x="3586" y="77207"/>
                  </a:lnTo>
                  <a:lnTo>
                    <a:pt x="29812" y="71813"/>
                  </a:lnTo>
                  <a:lnTo>
                    <a:pt x="61896" y="60613"/>
                  </a:lnTo>
                  <a:lnTo>
                    <a:pt x="87671" y="51810"/>
                  </a:lnTo>
                  <a:lnTo>
                    <a:pt x="115002" y="42606"/>
                  </a:lnTo>
                  <a:lnTo>
                    <a:pt x="143818" y="33223"/>
                  </a:lnTo>
                  <a:lnTo>
                    <a:pt x="175146" y="23762"/>
                  </a:lnTo>
                  <a:lnTo>
                    <a:pt x="205474" y="16382"/>
                  </a:lnTo>
                  <a:lnTo>
                    <a:pt x="234827" y="10456"/>
                  </a:lnTo>
                  <a:lnTo>
                    <a:pt x="263748" y="5176"/>
                  </a:lnTo>
                  <a:lnTo>
                    <a:pt x="292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64"/>
            <p:cNvSpPr/>
            <p:nvPr/>
          </p:nvSpPr>
          <p:spPr bwMode="auto">
            <a:xfrm>
              <a:off x="5475802" y="3045180"/>
              <a:ext cx="182049" cy="192492"/>
            </a:xfrm>
            <a:custGeom>
              <a:avLst/>
              <a:gdLst/>
              <a:ahLst/>
              <a:cxnLst/>
              <a:rect l="0" t="0" r="0" b="0"/>
              <a:pathLst>
                <a:path w="182049" h="192492">
                  <a:moveTo>
                    <a:pt x="10598" y="112358"/>
                  </a:moveTo>
                  <a:lnTo>
                    <a:pt x="0" y="112358"/>
                  </a:lnTo>
                  <a:lnTo>
                    <a:pt x="6635" y="112358"/>
                  </a:lnTo>
                  <a:lnTo>
                    <a:pt x="10953" y="110241"/>
                  </a:lnTo>
                  <a:lnTo>
                    <a:pt x="40458" y="90114"/>
                  </a:lnTo>
                  <a:lnTo>
                    <a:pt x="70151" y="66213"/>
                  </a:lnTo>
                  <a:lnTo>
                    <a:pt x="88304" y="47091"/>
                  </a:lnTo>
                  <a:lnTo>
                    <a:pt x="98621" y="27138"/>
                  </a:lnTo>
                  <a:lnTo>
                    <a:pt x="101313" y="16009"/>
                  </a:lnTo>
                  <a:lnTo>
                    <a:pt x="100393" y="7888"/>
                  </a:lnTo>
                  <a:lnTo>
                    <a:pt x="99036" y="4611"/>
                  </a:lnTo>
                  <a:lnTo>
                    <a:pt x="96545" y="2427"/>
                  </a:lnTo>
                  <a:lnTo>
                    <a:pt x="89542" y="0"/>
                  </a:lnTo>
                  <a:lnTo>
                    <a:pt x="81139" y="1037"/>
                  </a:lnTo>
                  <a:lnTo>
                    <a:pt x="65366" y="8201"/>
                  </a:lnTo>
                  <a:lnTo>
                    <a:pt x="52402" y="17647"/>
                  </a:lnTo>
                  <a:lnTo>
                    <a:pt x="33303" y="40815"/>
                  </a:lnTo>
                  <a:lnTo>
                    <a:pt x="21911" y="68582"/>
                  </a:lnTo>
                  <a:lnTo>
                    <a:pt x="14303" y="101592"/>
                  </a:lnTo>
                  <a:lnTo>
                    <a:pt x="13283" y="134920"/>
                  </a:lnTo>
                  <a:lnTo>
                    <a:pt x="18671" y="152548"/>
                  </a:lnTo>
                  <a:lnTo>
                    <a:pt x="34421" y="175859"/>
                  </a:lnTo>
                  <a:lnTo>
                    <a:pt x="54169" y="190263"/>
                  </a:lnTo>
                  <a:lnTo>
                    <a:pt x="68063" y="192491"/>
                  </a:lnTo>
                  <a:lnTo>
                    <a:pt x="82969" y="190041"/>
                  </a:lnTo>
                  <a:lnTo>
                    <a:pt x="108418" y="178943"/>
                  </a:lnTo>
                  <a:lnTo>
                    <a:pt x="131392" y="159339"/>
                  </a:lnTo>
                  <a:lnTo>
                    <a:pt x="151693" y="129100"/>
                  </a:lnTo>
                  <a:lnTo>
                    <a:pt x="164234" y="94211"/>
                  </a:lnTo>
                  <a:lnTo>
                    <a:pt x="176065" y="58827"/>
                  </a:lnTo>
                  <a:lnTo>
                    <a:pt x="182048" y="409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165"/>
            <p:cNvSpPr/>
            <p:nvPr/>
          </p:nvSpPr>
          <p:spPr bwMode="auto">
            <a:xfrm>
              <a:off x="5623399" y="3037223"/>
              <a:ext cx="313058" cy="229331"/>
            </a:xfrm>
            <a:custGeom>
              <a:avLst/>
              <a:gdLst/>
              <a:ahLst/>
              <a:cxnLst/>
              <a:rect l="0" t="0" r="0" b="0"/>
              <a:pathLst>
                <a:path w="313058" h="229331">
                  <a:moveTo>
                    <a:pt x="41595" y="34590"/>
                  </a:moveTo>
                  <a:lnTo>
                    <a:pt x="31652" y="62060"/>
                  </a:lnTo>
                  <a:lnTo>
                    <a:pt x="24802" y="91853"/>
                  </a:lnTo>
                  <a:lnTo>
                    <a:pt x="17746" y="125816"/>
                  </a:lnTo>
                  <a:lnTo>
                    <a:pt x="6835" y="161015"/>
                  </a:lnTo>
                  <a:lnTo>
                    <a:pt x="1133" y="192787"/>
                  </a:lnTo>
                  <a:lnTo>
                    <a:pt x="0" y="219767"/>
                  </a:lnTo>
                  <a:lnTo>
                    <a:pt x="2735" y="227486"/>
                  </a:lnTo>
                  <a:lnTo>
                    <a:pt x="5370" y="229069"/>
                  </a:lnTo>
                  <a:lnTo>
                    <a:pt x="8714" y="229330"/>
                  </a:lnTo>
                  <a:lnTo>
                    <a:pt x="12530" y="228710"/>
                  </a:lnTo>
                  <a:lnTo>
                    <a:pt x="25486" y="220253"/>
                  </a:lnTo>
                  <a:lnTo>
                    <a:pt x="44881" y="190973"/>
                  </a:lnTo>
                  <a:lnTo>
                    <a:pt x="63206" y="158360"/>
                  </a:lnTo>
                  <a:lnTo>
                    <a:pt x="73954" y="132461"/>
                  </a:lnTo>
                  <a:lnTo>
                    <a:pt x="86139" y="105076"/>
                  </a:lnTo>
                  <a:lnTo>
                    <a:pt x="98698" y="77823"/>
                  </a:lnTo>
                  <a:lnTo>
                    <a:pt x="109572" y="52481"/>
                  </a:lnTo>
                  <a:lnTo>
                    <a:pt x="124578" y="17663"/>
                  </a:lnTo>
                  <a:lnTo>
                    <a:pt x="132981" y="11192"/>
                  </a:lnTo>
                  <a:lnTo>
                    <a:pt x="135856" y="11053"/>
                  </a:lnTo>
                  <a:lnTo>
                    <a:pt x="137773" y="12549"/>
                  </a:lnTo>
                  <a:lnTo>
                    <a:pt x="139051" y="15133"/>
                  </a:lnTo>
                  <a:lnTo>
                    <a:pt x="140850" y="30148"/>
                  </a:lnTo>
                  <a:lnTo>
                    <a:pt x="137590" y="57262"/>
                  </a:lnTo>
                  <a:lnTo>
                    <a:pt x="131597" y="90431"/>
                  </a:lnTo>
                  <a:lnTo>
                    <a:pt x="124795" y="125395"/>
                  </a:lnTo>
                  <a:lnTo>
                    <a:pt x="117752" y="157098"/>
                  </a:lnTo>
                  <a:lnTo>
                    <a:pt x="109849" y="189757"/>
                  </a:lnTo>
                  <a:lnTo>
                    <a:pt x="111088" y="201713"/>
                  </a:lnTo>
                  <a:lnTo>
                    <a:pt x="112530" y="205537"/>
                  </a:lnTo>
                  <a:lnTo>
                    <a:pt x="114285" y="208085"/>
                  </a:lnTo>
                  <a:lnTo>
                    <a:pt x="116248" y="209785"/>
                  </a:lnTo>
                  <a:lnTo>
                    <a:pt x="118352" y="210124"/>
                  </a:lnTo>
                  <a:lnTo>
                    <a:pt x="120547" y="209556"/>
                  </a:lnTo>
                  <a:lnTo>
                    <a:pt x="122805" y="208384"/>
                  </a:lnTo>
                  <a:lnTo>
                    <a:pt x="144384" y="180919"/>
                  </a:lnTo>
                  <a:lnTo>
                    <a:pt x="156335" y="161537"/>
                  </a:lnTo>
                  <a:lnTo>
                    <a:pt x="166938" y="134403"/>
                  </a:lnTo>
                  <a:lnTo>
                    <a:pt x="179059" y="105938"/>
                  </a:lnTo>
                  <a:lnTo>
                    <a:pt x="192384" y="77412"/>
                  </a:lnTo>
                  <a:lnTo>
                    <a:pt x="206244" y="48860"/>
                  </a:lnTo>
                  <a:lnTo>
                    <a:pt x="227434" y="17386"/>
                  </a:lnTo>
                  <a:lnTo>
                    <a:pt x="241209" y="564"/>
                  </a:lnTo>
                  <a:lnTo>
                    <a:pt x="243727" y="0"/>
                  </a:lnTo>
                  <a:lnTo>
                    <a:pt x="245406" y="2005"/>
                  </a:lnTo>
                  <a:lnTo>
                    <a:pt x="247769" y="18320"/>
                  </a:lnTo>
                  <a:lnTo>
                    <a:pt x="248469" y="45380"/>
                  </a:lnTo>
                  <a:lnTo>
                    <a:pt x="247839" y="68754"/>
                  </a:lnTo>
                  <a:lnTo>
                    <a:pt x="244913" y="97663"/>
                  </a:lnTo>
                  <a:lnTo>
                    <a:pt x="240967" y="124799"/>
                  </a:lnTo>
                  <a:lnTo>
                    <a:pt x="236399" y="160273"/>
                  </a:lnTo>
                  <a:lnTo>
                    <a:pt x="232929" y="188775"/>
                  </a:lnTo>
                  <a:lnTo>
                    <a:pt x="230613" y="203923"/>
                  </a:lnTo>
                  <a:lnTo>
                    <a:pt x="232230" y="215947"/>
                  </a:lnTo>
                  <a:lnTo>
                    <a:pt x="235360" y="217407"/>
                  </a:lnTo>
                  <a:lnTo>
                    <a:pt x="239828" y="215999"/>
                  </a:lnTo>
                  <a:lnTo>
                    <a:pt x="245188" y="212679"/>
                  </a:lnTo>
                  <a:lnTo>
                    <a:pt x="265990" y="183744"/>
                  </a:lnTo>
                  <a:lnTo>
                    <a:pt x="285353" y="151191"/>
                  </a:lnTo>
                  <a:lnTo>
                    <a:pt x="303790" y="116498"/>
                  </a:lnTo>
                  <a:lnTo>
                    <a:pt x="313057" y="988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166"/>
            <p:cNvSpPr/>
            <p:nvPr/>
          </p:nvSpPr>
          <p:spPr bwMode="auto">
            <a:xfrm>
              <a:off x="5953260" y="3029244"/>
              <a:ext cx="170598" cy="213245"/>
            </a:xfrm>
            <a:custGeom>
              <a:avLst/>
              <a:gdLst/>
              <a:ahLst/>
              <a:cxnLst/>
              <a:rect l="0" t="0" r="0" b="0"/>
              <a:pathLst>
                <a:path w="170598" h="213245">
                  <a:moveTo>
                    <a:pt x="61778" y="6850"/>
                  </a:moveTo>
                  <a:lnTo>
                    <a:pt x="61778" y="3058"/>
                  </a:lnTo>
                  <a:lnTo>
                    <a:pt x="60984" y="1940"/>
                  </a:lnTo>
                  <a:lnTo>
                    <a:pt x="59661" y="1195"/>
                  </a:lnTo>
                  <a:lnTo>
                    <a:pt x="51835" y="0"/>
                  </a:lnTo>
                  <a:lnTo>
                    <a:pt x="27985" y="9675"/>
                  </a:lnTo>
                  <a:lnTo>
                    <a:pt x="20830" y="16307"/>
                  </a:lnTo>
                  <a:lnTo>
                    <a:pt x="3145" y="43020"/>
                  </a:lnTo>
                  <a:lnTo>
                    <a:pt x="0" y="53617"/>
                  </a:lnTo>
                  <a:lnTo>
                    <a:pt x="719" y="63619"/>
                  </a:lnTo>
                  <a:lnTo>
                    <a:pt x="3684" y="72562"/>
                  </a:lnTo>
                  <a:lnTo>
                    <a:pt x="7647" y="79182"/>
                  </a:lnTo>
                  <a:lnTo>
                    <a:pt x="21926" y="87372"/>
                  </a:lnTo>
                  <a:lnTo>
                    <a:pt x="54582" y="97250"/>
                  </a:lnTo>
                  <a:lnTo>
                    <a:pt x="86192" y="104455"/>
                  </a:lnTo>
                  <a:lnTo>
                    <a:pt x="116019" y="112411"/>
                  </a:lnTo>
                  <a:lnTo>
                    <a:pt x="150309" y="128919"/>
                  </a:lnTo>
                  <a:lnTo>
                    <a:pt x="165532" y="142766"/>
                  </a:lnTo>
                  <a:lnTo>
                    <a:pt x="169047" y="147467"/>
                  </a:lnTo>
                  <a:lnTo>
                    <a:pt x="170597" y="152188"/>
                  </a:lnTo>
                  <a:lnTo>
                    <a:pt x="170202" y="161668"/>
                  </a:lnTo>
                  <a:lnTo>
                    <a:pt x="157933" y="179722"/>
                  </a:lnTo>
                  <a:lnTo>
                    <a:pt x="125563" y="200781"/>
                  </a:lnTo>
                  <a:lnTo>
                    <a:pt x="111558" y="208135"/>
                  </a:lnTo>
                  <a:lnTo>
                    <a:pt x="87412" y="213244"/>
                  </a:lnTo>
                  <a:lnTo>
                    <a:pt x="86805" y="211914"/>
                  </a:lnTo>
                  <a:lnTo>
                    <a:pt x="88247" y="206204"/>
                  </a:lnTo>
                  <a:lnTo>
                    <a:pt x="97313" y="194064"/>
                  </a:lnTo>
                  <a:lnTo>
                    <a:pt x="126005" y="170037"/>
                  </a:lnTo>
                  <a:lnTo>
                    <a:pt x="161790" y="142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67"/>
            <p:cNvSpPr/>
            <p:nvPr/>
          </p:nvSpPr>
          <p:spPr bwMode="auto">
            <a:xfrm>
              <a:off x="6206078" y="2707481"/>
              <a:ext cx="330454" cy="669157"/>
            </a:xfrm>
            <a:custGeom>
              <a:avLst/>
              <a:gdLst/>
              <a:ahLst/>
              <a:cxnLst/>
              <a:rect l="0" t="0" r="0" b="0"/>
              <a:pathLst>
                <a:path w="330454" h="669157">
                  <a:moveTo>
                    <a:pt x="330453" y="0"/>
                  </a:moveTo>
                  <a:lnTo>
                    <a:pt x="329660" y="7291"/>
                  </a:lnTo>
                  <a:lnTo>
                    <a:pt x="318449" y="34249"/>
                  </a:lnTo>
                  <a:lnTo>
                    <a:pt x="306862" y="56497"/>
                  </a:lnTo>
                  <a:lnTo>
                    <a:pt x="293774" y="84906"/>
                  </a:lnTo>
                  <a:lnTo>
                    <a:pt x="286157" y="103435"/>
                  </a:lnTo>
                  <a:lnTo>
                    <a:pt x="277904" y="124519"/>
                  </a:lnTo>
                  <a:lnTo>
                    <a:pt x="269227" y="147307"/>
                  </a:lnTo>
                  <a:lnTo>
                    <a:pt x="258679" y="172023"/>
                  </a:lnTo>
                  <a:lnTo>
                    <a:pt x="246885" y="198026"/>
                  </a:lnTo>
                  <a:lnTo>
                    <a:pt x="234260" y="224886"/>
                  </a:lnTo>
                  <a:lnTo>
                    <a:pt x="221081" y="253112"/>
                  </a:lnTo>
                  <a:lnTo>
                    <a:pt x="207532" y="282248"/>
                  </a:lnTo>
                  <a:lnTo>
                    <a:pt x="193737" y="311990"/>
                  </a:lnTo>
                  <a:lnTo>
                    <a:pt x="179778" y="342137"/>
                  </a:lnTo>
                  <a:lnTo>
                    <a:pt x="165709" y="372554"/>
                  </a:lnTo>
                  <a:lnTo>
                    <a:pt x="151568" y="403151"/>
                  </a:lnTo>
                  <a:lnTo>
                    <a:pt x="137377" y="432280"/>
                  </a:lnTo>
                  <a:lnTo>
                    <a:pt x="123155" y="460430"/>
                  </a:lnTo>
                  <a:lnTo>
                    <a:pt x="108910" y="487929"/>
                  </a:lnTo>
                  <a:lnTo>
                    <a:pt x="95446" y="512611"/>
                  </a:lnTo>
                  <a:lnTo>
                    <a:pt x="82500" y="535416"/>
                  </a:lnTo>
                  <a:lnTo>
                    <a:pt x="69901" y="556969"/>
                  </a:lnTo>
                  <a:lnTo>
                    <a:pt x="58327" y="576894"/>
                  </a:lnTo>
                  <a:lnTo>
                    <a:pt x="47436" y="595734"/>
                  </a:lnTo>
                  <a:lnTo>
                    <a:pt x="28455" y="627514"/>
                  </a:lnTo>
                  <a:lnTo>
                    <a:pt x="5451" y="660852"/>
                  </a:lnTo>
                  <a:lnTo>
                    <a:pt x="270" y="669156"/>
                  </a:lnTo>
                  <a:lnTo>
                    <a:pt x="0" y="669148"/>
                  </a:lnTo>
                  <a:lnTo>
                    <a:pt x="14592" y="641392"/>
                  </a:lnTo>
                  <a:lnTo>
                    <a:pt x="44703" y="6000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68"/>
            <p:cNvSpPr/>
            <p:nvPr/>
          </p:nvSpPr>
          <p:spPr bwMode="auto">
            <a:xfrm>
              <a:off x="6593681" y="2993231"/>
              <a:ext cx="1" cy="50008"/>
            </a:xfrm>
            <a:custGeom>
              <a:avLst/>
              <a:gdLst/>
              <a:ahLst/>
              <a:cxnLst/>
              <a:rect l="0" t="0" r="0" b="0"/>
              <a:pathLst>
                <a:path w="1" h="50008">
                  <a:moveTo>
                    <a:pt x="0" y="50007"/>
                  </a:moveTo>
                  <a:lnTo>
                    <a:pt x="0" y="1999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69"/>
            <p:cNvSpPr/>
            <p:nvPr/>
          </p:nvSpPr>
          <p:spPr bwMode="auto">
            <a:xfrm>
              <a:off x="6565524" y="2893219"/>
              <a:ext cx="63877" cy="350755"/>
            </a:xfrm>
            <a:custGeom>
              <a:avLst/>
              <a:gdLst/>
              <a:ahLst/>
              <a:cxnLst/>
              <a:rect l="0" t="0" r="0" b="0"/>
              <a:pathLst>
                <a:path w="63877" h="350755">
                  <a:moveTo>
                    <a:pt x="63876" y="0"/>
                  </a:moveTo>
                  <a:lnTo>
                    <a:pt x="57725" y="0"/>
                  </a:lnTo>
                  <a:lnTo>
                    <a:pt x="53234" y="3792"/>
                  </a:lnTo>
                  <a:lnTo>
                    <a:pt x="51209" y="7771"/>
                  </a:lnTo>
                  <a:lnTo>
                    <a:pt x="44076" y="41261"/>
                  </a:lnTo>
                  <a:lnTo>
                    <a:pt x="40812" y="75196"/>
                  </a:lnTo>
                  <a:lnTo>
                    <a:pt x="36956" y="103271"/>
                  </a:lnTo>
                  <a:lnTo>
                    <a:pt x="32597" y="136915"/>
                  </a:lnTo>
                  <a:lnTo>
                    <a:pt x="28014" y="170918"/>
                  </a:lnTo>
                  <a:lnTo>
                    <a:pt x="23331" y="203757"/>
                  </a:lnTo>
                  <a:lnTo>
                    <a:pt x="18604" y="234227"/>
                  </a:lnTo>
                  <a:lnTo>
                    <a:pt x="13857" y="263645"/>
                  </a:lnTo>
                  <a:lnTo>
                    <a:pt x="9102" y="291006"/>
                  </a:lnTo>
                  <a:lnTo>
                    <a:pt x="2756" y="322673"/>
                  </a:lnTo>
                  <a:lnTo>
                    <a:pt x="0" y="349918"/>
                  </a:lnTo>
                  <a:lnTo>
                    <a:pt x="655" y="350754"/>
                  </a:lnTo>
                  <a:lnTo>
                    <a:pt x="1884" y="349723"/>
                  </a:lnTo>
                  <a:lnTo>
                    <a:pt x="13355" y="329078"/>
                  </a:lnTo>
                  <a:lnTo>
                    <a:pt x="22537" y="295942"/>
                  </a:lnTo>
                  <a:lnTo>
                    <a:pt x="29893" y="265409"/>
                  </a:lnTo>
                  <a:lnTo>
                    <a:pt x="36866" y="237022"/>
                  </a:lnTo>
                  <a:lnTo>
                    <a:pt x="42445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70"/>
            <p:cNvSpPr/>
            <p:nvPr/>
          </p:nvSpPr>
          <p:spPr bwMode="auto">
            <a:xfrm>
              <a:off x="6493669" y="2811779"/>
              <a:ext cx="363420" cy="242629"/>
            </a:xfrm>
            <a:custGeom>
              <a:avLst/>
              <a:gdLst/>
              <a:ahLst/>
              <a:cxnLst/>
              <a:rect l="0" t="0" r="0" b="0"/>
              <a:pathLst>
                <a:path w="363420" h="242629">
                  <a:moveTo>
                    <a:pt x="0" y="74296"/>
                  </a:moveTo>
                  <a:lnTo>
                    <a:pt x="3792" y="74296"/>
                  </a:lnTo>
                  <a:lnTo>
                    <a:pt x="7771" y="72179"/>
                  </a:lnTo>
                  <a:lnTo>
                    <a:pt x="28169" y="60560"/>
                  </a:lnTo>
                  <a:lnTo>
                    <a:pt x="57471" y="51353"/>
                  </a:lnTo>
                  <a:lnTo>
                    <a:pt x="91288" y="36013"/>
                  </a:lnTo>
                  <a:lnTo>
                    <a:pt x="121006" y="25267"/>
                  </a:lnTo>
                  <a:lnTo>
                    <a:pt x="154586" y="15993"/>
                  </a:lnTo>
                  <a:lnTo>
                    <a:pt x="188032" y="9225"/>
                  </a:lnTo>
                  <a:lnTo>
                    <a:pt x="223534" y="3572"/>
                  </a:lnTo>
                  <a:lnTo>
                    <a:pt x="258892" y="0"/>
                  </a:lnTo>
                  <a:lnTo>
                    <a:pt x="290482" y="1059"/>
                  </a:lnTo>
                  <a:lnTo>
                    <a:pt x="318280" y="6292"/>
                  </a:lnTo>
                  <a:lnTo>
                    <a:pt x="341483" y="14703"/>
                  </a:lnTo>
                  <a:lnTo>
                    <a:pt x="357086" y="26379"/>
                  </a:lnTo>
                  <a:lnTo>
                    <a:pt x="361089" y="33620"/>
                  </a:lnTo>
                  <a:lnTo>
                    <a:pt x="363419" y="50132"/>
                  </a:lnTo>
                  <a:lnTo>
                    <a:pt x="353343" y="70171"/>
                  </a:lnTo>
                  <a:lnTo>
                    <a:pt x="323240" y="103766"/>
                  </a:lnTo>
                  <a:lnTo>
                    <a:pt x="296062" y="127081"/>
                  </a:lnTo>
                  <a:lnTo>
                    <a:pt x="262816" y="150673"/>
                  </a:lnTo>
                  <a:lnTo>
                    <a:pt x="228990" y="174387"/>
                  </a:lnTo>
                  <a:lnTo>
                    <a:pt x="196230" y="196568"/>
                  </a:lnTo>
                  <a:lnTo>
                    <a:pt x="165794" y="214364"/>
                  </a:lnTo>
                  <a:lnTo>
                    <a:pt x="140626" y="228094"/>
                  </a:lnTo>
                  <a:lnTo>
                    <a:pt x="112839" y="240516"/>
                  </a:lnTo>
                  <a:lnTo>
                    <a:pt x="103331" y="242628"/>
                  </a:lnTo>
                  <a:lnTo>
                    <a:pt x="103019" y="242080"/>
                  </a:lnTo>
                  <a:lnTo>
                    <a:pt x="135731" y="2243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71"/>
            <p:cNvSpPr/>
            <p:nvPr/>
          </p:nvSpPr>
          <p:spPr bwMode="auto">
            <a:xfrm>
              <a:off x="6722811" y="2937572"/>
              <a:ext cx="549528" cy="291761"/>
            </a:xfrm>
            <a:custGeom>
              <a:avLst/>
              <a:gdLst/>
              <a:ahLst/>
              <a:cxnLst/>
              <a:rect l="0" t="0" r="0" b="0"/>
              <a:pathLst>
                <a:path w="549528" h="291761">
                  <a:moveTo>
                    <a:pt x="106614" y="119953"/>
                  </a:moveTo>
                  <a:lnTo>
                    <a:pt x="102821" y="116161"/>
                  </a:lnTo>
                  <a:lnTo>
                    <a:pt x="100959" y="110066"/>
                  </a:lnTo>
                  <a:lnTo>
                    <a:pt x="98735" y="74602"/>
                  </a:lnTo>
                  <a:lnTo>
                    <a:pt x="93784" y="61184"/>
                  </a:lnTo>
                  <a:lnTo>
                    <a:pt x="89534" y="54675"/>
                  </a:lnTo>
                  <a:lnTo>
                    <a:pt x="87290" y="53416"/>
                  </a:lnTo>
                  <a:lnTo>
                    <a:pt x="85001" y="53369"/>
                  </a:lnTo>
                  <a:lnTo>
                    <a:pt x="82680" y="54133"/>
                  </a:lnTo>
                  <a:lnTo>
                    <a:pt x="71829" y="66584"/>
                  </a:lnTo>
                  <a:lnTo>
                    <a:pt x="53940" y="97828"/>
                  </a:lnTo>
                  <a:lnTo>
                    <a:pt x="39854" y="126009"/>
                  </a:lnTo>
                  <a:lnTo>
                    <a:pt x="25627" y="159142"/>
                  </a:lnTo>
                  <a:lnTo>
                    <a:pt x="12150" y="193300"/>
                  </a:lnTo>
                  <a:lnTo>
                    <a:pt x="3571" y="222295"/>
                  </a:lnTo>
                  <a:lnTo>
                    <a:pt x="0" y="248563"/>
                  </a:lnTo>
                  <a:lnTo>
                    <a:pt x="2200" y="250143"/>
                  </a:lnTo>
                  <a:lnTo>
                    <a:pt x="10995" y="249782"/>
                  </a:lnTo>
                  <a:lnTo>
                    <a:pt x="29334" y="241323"/>
                  </a:lnTo>
                  <a:lnTo>
                    <a:pt x="57434" y="221179"/>
                  </a:lnTo>
                  <a:lnTo>
                    <a:pt x="90896" y="191309"/>
                  </a:lnTo>
                  <a:lnTo>
                    <a:pt x="125945" y="157323"/>
                  </a:lnTo>
                  <a:lnTo>
                    <a:pt x="157674" y="122118"/>
                  </a:lnTo>
                  <a:lnTo>
                    <a:pt x="187184" y="94136"/>
                  </a:lnTo>
                  <a:lnTo>
                    <a:pt x="213399" y="75548"/>
                  </a:lnTo>
                  <a:lnTo>
                    <a:pt x="221013" y="72436"/>
                  </a:lnTo>
                  <a:lnTo>
                    <a:pt x="223362" y="73988"/>
                  </a:lnTo>
                  <a:lnTo>
                    <a:pt x="225971" y="82062"/>
                  </a:lnTo>
                  <a:lnTo>
                    <a:pt x="223647" y="107579"/>
                  </a:lnTo>
                  <a:lnTo>
                    <a:pt x="214139" y="140276"/>
                  </a:lnTo>
                  <a:lnTo>
                    <a:pt x="207849" y="165498"/>
                  </a:lnTo>
                  <a:lnTo>
                    <a:pt x="201614" y="191789"/>
                  </a:lnTo>
                  <a:lnTo>
                    <a:pt x="193551" y="216703"/>
                  </a:lnTo>
                  <a:lnTo>
                    <a:pt x="180086" y="249249"/>
                  </a:lnTo>
                  <a:lnTo>
                    <a:pt x="170000" y="282785"/>
                  </a:lnTo>
                  <a:lnTo>
                    <a:pt x="167330" y="290748"/>
                  </a:lnTo>
                  <a:lnTo>
                    <a:pt x="167728" y="291760"/>
                  </a:lnTo>
                  <a:lnTo>
                    <a:pt x="168788" y="291641"/>
                  </a:lnTo>
                  <a:lnTo>
                    <a:pt x="181657" y="283889"/>
                  </a:lnTo>
                  <a:lnTo>
                    <a:pt x="203224" y="254847"/>
                  </a:lnTo>
                  <a:lnTo>
                    <a:pt x="228284" y="222275"/>
                  </a:lnTo>
                  <a:lnTo>
                    <a:pt x="249325" y="196386"/>
                  </a:lnTo>
                  <a:lnTo>
                    <a:pt x="279691" y="162620"/>
                  </a:lnTo>
                  <a:lnTo>
                    <a:pt x="308797" y="132507"/>
                  </a:lnTo>
                  <a:lnTo>
                    <a:pt x="325854" y="121564"/>
                  </a:lnTo>
                  <a:lnTo>
                    <a:pt x="333737" y="118646"/>
                  </a:lnTo>
                  <a:lnTo>
                    <a:pt x="340579" y="118288"/>
                  </a:lnTo>
                  <a:lnTo>
                    <a:pt x="352415" y="122123"/>
                  </a:lnTo>
                  <a:lnTo>
                    <a:pt x="356207" y="126956"/>
                  </a:lnTo>
                  <a:lnTo>
                    <a:pt x="360419" y="140792"/>
                  </a:lnTo>
                  <a:lnTo>
                    <a:pt x="358998" y="166433"/>
                  </a:lnTo>
                  <a:lnTo>
                    <a:pt x="349758" y="197930"/>
                  </a:lnTo>
                  <a:lnTo>
                    <a:pt x="336966" y="228606"/>
                  </a:lnTo>
                  <a:lnTo>
                    <a:pt x="323121" y="254011"/>
                  </a:lnTo>
                  <a:lnTo>
                    <a:pt x="311583" y="264995"/>
                  </a:lnTo>
                  <a:lnTo>
                    <a:pt x="292358" y="278514"/>
                  </a:lnTo>
                  <a:lnTo>
                    <a:pt x="289181" y="278841"/>
                  </a:lnTo>
                  <a:lnTo>
                    <a:pt x="286269" y="277472"/>
                  </a:lnTo>
                  <a:lnTo>
                    <a:pt x="283534" y="274972"/>
                  </a:lnTo>
                  <a:lnTo>
                    <a:pt x="282504" y="270924"/>
                  </a:lnTo>
                  <a:lnTo>
                    <a:pt x="286555" y="240967"/>
                  </a:lnTo>
                  <a:lnTo>
                    <a:pt x="292950" y="216600"/>
                  </a:lnTo>
                  <a:lnTo>
                    <a:pt x="306376" y="189894"/>
                  </a:lnTo>
                  <a:lnTo>
                    <a:pt x="322926" y="160034"/>
                  </a:lnTo>
                  <a:lnTo>
                    <a:pt x="342453" y="129036"/>
                  </a:lnTo>
                  <a:lnTo>
                    <a:pt x="367006" y="99383"/>
                  </a:lnTo>
                  <a:lnTo>
                    <a:pt x="393794" y="72446"/>
                  </a:lnTo>
                  <a:lnTo>
                    <a:pt x="419987" y="48833"/>
                  </a:lnTo>
                  <a:lnTo>
                    <a:pt x="453377" y="22945"/>
                  </a:lnTo>
                  <a:lnTo>
                    <a:pt x="486465" y="6455"/>
                  </a:lnTo>
                  <a:lnTo>
                    <a:pt x="517667" y="79"/>
                  </a:lnTo>
                  <a:lnTo>
                    <a:pt x="529017" y="0"/>
                  </a:lnTo>
                  <a:lnTo>
                    <a:pt x="539353" y="2612"/>
                  </a:lnTo>
                  <a:lnTo>
                    <a:pt x="542744" y="4419"/>
                  </a:lnTo>
                  <a:lnTo>
                    <a:pt x="545005" y="6418"/>
                  </a:lnTo>
                  <a:lnTo>
                    <a:pt x="549527" y="127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72"/>
            <p:cNvSpPr/>
            <p:nvPr/>
          </p:nvSpPr>
          <p:spPr bwMode="auto">
            <a:xfrm>
              <a:off x="7150894" y="2971800"/>
              <a:ext cx="221457" cy="209332"/>
            </a:xfrm>
            <a:custGeom>
              <a:avLst/>
              <a:gdLst/>
              <a:ahLst/>
              <a:cxnLst/>
              <a:rect l="0" t="0" r="0" b="0"/>
              <a:pathLst>
                <a:path w="221457" h="209332">
                  <a:moveTo>
                    <a:pt x="221456" y="0"/>
                  </a:moveTo>
                  <a:lnTo>
                    <a:pt x="195827" y="24042"/>
                  </a:lnTo>
                  <a:lnTo>
                    <a:pt x="168503" y="37410"/>
                  </a:lnTo>
                  <a:lnTo>
                    <a:pt x="136560" y="51310"/>
                  </a:lnTo>
                  <a:lnTo>
                    <a:pt x="118338" y="63004"/>
                  </a:lnTo>
                  <a:lnTo>
                    <a:pt x="106677" y="76524"/>
                  </a:lnTo>
                  <a:lnTo>
                    <a:pt x="102974" y="85869"/>
                  </a:lnTo>
                  <a:lnTo>
                    <a:pt x="101987" y="90583"/>
                  </a:lnTo>
                  <a:lnTo>
                    <a:pt x="105123" y="102172"/>
                  </a:lnTo>
                  <a:lnTo>
                    <a:pt x="115814" y="119967"/>
                  </a:lnTo>
                  <a:lnTo>
                    <a:pt x="143008" y="155543"/>
                  </a:lnTo>
                  <a:lnTo>
                    <a:pt x="151666" y="166762"/>
                  </a:lnTo>
                  <a:lnTo>
                    <a:pt x="158159" y="179685"/>
                  </a:lnTo>
                  <a:lnTo>
                    <a:pt x="158620" y="184877"/>
                  </a:lnTo>
                  <a:lnTo>
                    <a:pt x="157341" y="189133"/>
                  </a:lnTo>
                  <a:lnTo>
                    <a:pt x="151685" y="195978"/>
                  </a:lnTo>
                  <a:lnTo>
                    <a:pt x="143880" y="201666"/>
                  </a:lnTo>
                  <a:lnTo>
                    <a:pt x="122976" y="209331"/>
                  </a:lnTo>
                  <a:lnTo>
                    <a:pt x="92881" y="209044"/>
                  </a:lnTo>
                  <a:lnTo>
                    <a:pt x="62622" y="203932"/>
                  </a:lnTo>
                  <a:lnTo>
                    <a:pt x="29655" y="190184"/>
                  </a:lnTo>
                  <a:lnTo>
                    <a:pt x="14768" y="184274"/>
                  </a:lnTo>
                  <a:lnTo>
                    <a:pt x="9845" y="180793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73"/>
            <p:cNvSpPr/>
            <p:nvPr/>
          </p:nvSpPr>
          <p:spPr bwMode="auto">
            <a:xfrm>
              <a:off x="7333177" y="3002736"/>
              <a:ext cx="203480" cy="184183"/>
            </a:xfrm>
            <a:custGeom>
              <a:avLst/>
              <a:gdLst/>
              <a:ahLst/>
              <a:cxnLst/>
              <a:rect l="0" t="0" r="0" b="0"/>
              <a:pathLst>
                <a:path w="203480" h="184183">
                  <a:moveTo>
                    <a:pt x="10598" y="140514"/>
                  </a:moveTo>
                  <a:lnTo>
                    <a:pt x="10598" y="144306"/>
                  </a:lnTo>
                  <a:lnTo>
                    <a:pt x="8481" y="148285"/>
                  </a:lnTo>
                  <a:lnTo>
                    <a:pt x="655" y="157307"/>
                  </a:lnTo>
                  <a:lnTo>
                    <a:pt x="0" y="158853"/>
                  </a:lnTo>
                  <a:lnTo>
                    <a:pt x="358" y="159884"/>
                  </a:lnTo>
                  <a:lnTo>
                    <a:pt x="1391" y="160571"/>
                  </a:lnTo>
                  <a:lnTo>
                    <a:pt x="14219" y="161538"/>
                  </a:lnTo>
                  <a:lnTo>
                    <a:pt x="48910" y="146350"/>
                  </a:lnTo>
                  <a:lnTo>
                    <a:pt x="77777" y="128749"/>
                  </a:lnTo>
                  <a:lnTo>
                    <a:pt x="109349" y="105543"/>
                  </a:lnTo>
                  <a:lnTo>
                    <a:pt x="144669" y="72576"/>
                  </a:lnTo>
                  <a:lnTo>
                    <a:pt x="163475" y="44890"/>
                  </a:lnTo>
                  <a:lnTo>
                    <a:pt x="179054" y="9594"/>
                  </a:lnTo>
                  <a:lnTo>
                    <a:pt x="180051" y="5609"/>
                  </a:lnTo>
                  <a:lnTo>
                    <a:pt x="179130" y="2952"/>
                  </a:lnTo>
                  <a:lnTo>
                    <a:pt x="176927" y="1181"/>
                  </a:lnTo>
                  <a:lnTo>
                    <a:pt x="173872" y="0"/>
                  </a:lnTo>
                  <a:lnTo>
                    <a:pt x="164127" y="2922"/>
                  </a:lnTo>
                  <a:lnTo>
                    <a:pt x="134676" y="21525"/>
                  </a:lnTo>
                  <a:lnTo>
                    <a:pt x="111390" y="48813"/>
                  </a:lnTo>
                  <a:lnTo>
                    <a:pt x="85618" y="82034"/>
                  </a:lnTo>
                  <a:lnTo>
                    <a:pt x="69251" y="117013"/>
                  </a:lnTo>
                  <a:lnTo>
                    <a:pt x="63166" y="148720"/>
                  </a:lnTo>
                  <a:lnTo>
                    <a:pt x="65156" y="170639"/>
                  </a:lnTo>
                  <a:lnTo>
                    <a:pt x="69195" y="175678"/>
                  </a:lnTo>
                  <a:lnTo>
                    <a:pt x="82149" y="183395"/>
                  </a:lnTo>
                  <a:lnTo>
                    <a:pt x="90049" y="184182"/>
                  </a:lnTo>
                  <a:lnTo>
                    <a:pt x="117924" y="177706"/>
                  </a:lnTo>
                  <a:lnTo>
                    <a:pt x="142436" y="170009"/>
                  </a:lnTo>
                  <a:lnTo>
                    <a:pt x="167088" y="159179"/>
                  </a:lnTo>
                  <a:lnTo>
                    <a:pt x="203479" y="1405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74"/>
            <p:cNvSpPr/>
            <p:nvPr/>
          </p:nvSpPr>
          <p:spPr bwMode="auto">
            <a:xfrm>
              <a:off x="7610887" y="2764631"/>
              <a:ext cx="125795" cy="424794"/>
            </a:xfrm>
            <a:custGeom>
              <a:avLst/>
              <a:gdLst/>
              <a:ahLst/>
              <a:cxnLst/>
              <a:rect l="0" t="0" r="0" b="0"/>
              <a:pathLst>
                <a:path w="125795" h="424794">
                  <a:moveTo>
                    <a:pt x="125794" y="0"/>
                  </a:moveTo>
                  <a:lnTo>
                    <a:pt x="111321" y="35297"/>
                  </a:lnTo>
                  <a:lnTo>
                    <a:pt x="102191" y="66285"/>
                  </a:lnTo>
                  <a:lnTo>
                    <a:pt x="93873" y="90579"/>
                  </a:lnTo>
                  <a:lnTo>
                    <a:pt x="84884" y="119897"/>
                  </a:lnTo>
                  <a:lnTo>
                    <a:pt x="73480" y="151448"/>
                  </a:lnTo>
                  <a:lnTo>
                    <a:pt x="60475" y="184785"/>
                  </a:lnTo>
                  <a:lnTo>
                    <a:pt x="53673" y="202565"/>
                  </a:lnTo>
                  <a:lnTo>
                    <a:pt x="46757" y="220769"/>
                  </a:lnTo>
                  <a:lnTo>
                    <a:pt x="34839" y="255811"/>
                  </a:lnTo>
                  <a:lnTo>
                    <a:pt x="24251" y="289113"/>
                  </a:lnTo>
                  <a:lnTo>
                    <a:pt x="14254" y="319788"/>
                  </a:lnTo>
                  <a:lnTo>
                    <a:pt x="6636" y="347181"/>
                  </a:lnTo>
                  <a:lnTo>
                    <a:pt x="0" y="382798"/>
                  </a:lnTo>
                  <a:lnTo>
                    <a:pt x="152" y="409226"/>
                  </a:lnTo>
                  <a:lnTo>
                    <a:pt x="1551" y="415692"/>
                  </a:lnTo>
                  <a:lnTo>
                    <a:pt x="4072" y="420003"/>
                  </a:lnTo>
                  <a:lnTo>
                    <a:pt x="7339" y="422877"/>
                  </a:lnTo>
                  <a:lnTo>
                    <a:pt x="11106" y="424793"/>
                  </a:lnTo>
                  <a:lnTo>
                    <a:pt x="15204" y="424483"/>
                  </a:lnTo>
                  <a:lnTo>
                    <a:pt x="23991" y="419905"/>
                  </a:lnTo>
                  <a:lnTo>
                    <a:pt x="41655" y="400818"/>
                  </a:lnTo>
                  <a:lnTo>
                    <a:pt x="58178" y="371262"/>
                  </a:lnTo>
                  <a:lnTo>
                    <a:pt x="68226" y="346774"/>
                  </a:lnTo>
                  <a:lnTo>
                    <a:pt x="82932" y="3071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75"/>
            <p:cNvSpPr/>
            <p:nvPr/>
          </p:nvSpPr>
          <p:spPr bwMode="auto">
            <a:xfrm>
              <a:off x="7529807" y="2900363"/>
              <a:ext cx="292600" cy="67352"/>
            </a:xfrm>
            <a:custGeom>
              <a:avLst/>
              <a:gdLst/>
              <a:ahLst/>
              <a:cxnLst/>
              <a:rect l="0" t="0" r="0" b="0"/>
              <a:pathLst>
                <a:path w="292600" h="67352">
                  <a:moveTo>
                    <a:pt x="6849" y="50006"/>
                  </a:moveTo>
                  <a:lnTo>
                    <a:pt x="698" y="56157"/>
                  </a:lnTo>
                  <a:lnTo>
                    <a:pt x="0" y="60648"/>
                  </a:lnTo>
                  <a:lnTo>
                    <a:pt x="1953" y="64789"/>
                  </a:lnTo>
                  <a:lnTo>
                    <a:pt x="3585" y="67005"/>
                  </a:lnTo>
                  <a:lnTo>
                    <a:pt x="13865" y="67351"/>
                  </a:lnTo>
                  <a:lnTo>
                    <a:pt x="39619" y="63082"/>
                  </a:lnTo>
                  <a:lnTo>
                    <a:pt x="62689" y="58993"/>
                  </a:lnTo>
                  <a:lnTo>
                    <a:pt x="91463" y="54529"/>
                  </a:lnTo>
                  <a:lnTo>
                    <a:pt x="122772" y="47783"/>
                  </a:lnTo>
                  <a:lnTo>
                    <a:pt x="155208" y="39493"/>
                  </a:lnTo>
                  <a:lnTo>
                    <a:pt x="188144" y="30517"/>
                  </a:lnTo>
                  <a:lnTo>
                    <a:pt x="219187" y="21236"/>
                  </a:lnTo>
                  <a:lnTo>
                    <a:pt x="247272" y="12613"/>
                  </a:lnTo>
                  <a:lnTo>
                    <a:pt x="29259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76"/>
            <p:cNvSpPr/>
            <p:nvPr/>
          </p:nvSpPr>
          <p:spPr bwMode="auto">
            <a:xfrm>
              <a:off x="7794824" y="3000375"/>
              <a:ext cx="149027" cy="114116"/>
            </a:xfrm>
            <a:custGeom>
              <a:avLst/>
              <a:gdLst/>
              <a:ahLst/>
              <a:cxnLst/>
              <a:rect l="0" t="0" r="0" b="0"/>
              <a:pathLst>
                <a:path w="149027" h="114116">
                  <a:moveTo>
                    <a:pt x="6151" y="92869"/>
                  </a:moveTo>
                  <a:lnTo>
                    <a:pt x="0" y="86718"/>
                  </a:lnTo>
                  <a:lnTo>
                    <a:pt x="463" y="85593"/>
                  </a:lnTo>
                  <a:lnTo>
                    <a:pt x="3094" y="82227"/>
                  </a:lnTo>
                  <a:lnTo>
                    <a:pt x="4907" y="81805"/>
                  </a:lnTo>
                  <a:lnTo>
                    <a:pt x="6909" y="82318"/>
                  </a:lnTo>
                  <a:lnTo>
                    <a:pt x="13520" y="86832"/>
                  </a:lnTo>
                  <a:lnTo>
                    <a:pt x="26185" y="98666"/>
                  </a:lnTo>
                  <a:lnTo>
                    <a:pt x="33009" y="109566"/>
                  </a:lnTo>
                  <a:lnTo>
                    <a:pt x="37403" y="112196"/>
                  </a:lnTo>
                  <a:lnTo>
                    <a:pt x="47628" y="114115"/>
                  </a:lnTo>
                  <a:lnTo>
                    <a:pt x="52395" y="110453"/>
                  </a:lnTo>
                  <a:lnTo>
                    <a:pt x="86010" y="77276"/>
                  </a:lnTo>
                  <a:lnTo>
                    <a:pt x="113560" y="47632"/>
                  </a:lnTo>
                  <a:lnTo>
                    <a:pt x="138140" y="15230"/>
                  </a:lnTo>
                  <a:lnTo>
                    <a:pt x="14902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177"/>
            <p:cNvSpPr/>
            <p:nvPr/>
          </p:nvSpPr>
          <p:spPr bwMode="auto">
            <a:xfrm>
              <a:off x="7900988" y="2959777"/>
              <a:ext cx="235744" cy="208625"/>
            </a:xfrm>
            <a:custGeom>
              <a:avLst/>
              <a:gdLst/>
              <a:ahLst/>
              <a:cxnLst/>
              <a:rect l="0" t="0" r="0" b="0"/>
              <a:pathLst>
                <a:path w="235744" h="208625">
                  <a:moveTo>
                    <a:pt x="0" y="140611"/>
                  </a:moveTo>
                  <a:lnTo>
                    <a:pt x="0" y="144403"/>
                  </a:lnTo>
                  <a:lnTo>
                    <a:pt x="793" y="145520"/>
                  </a:lnTo>
                  <a:lnTo>
                    <a:pt x="2116" y="146265"/>
                  </a:lnTo>
                  <a:lnTo>
                    <a:pt x="9942" y="147460"/>
                  </a:lnTo>
                  <a:lnTo>
                    <a:pt x="24377" y="143875"/>
                  </a:lnTo>
                  <a:lnTo>
                    <a:pt x="54000" y="125499"/>
                  </a:lnTo>
                  <a:lnTo>
                    <a:pt x="88895" y="103318"/>
                  </a:lnTo>
                  <a:lnTo>
                    <a:pt x="119865" y="80122"/>
                  </a:lnTo>
                  <a:lnTo>
                    <a:pt x="144209" y="48729"/>
                  </a:lnTo>
                  <a:lnTo>
                    <a:pt x="160468" y="26603"/>
                  </a:lnTo>
                  <a:lnTo>
                    <a:pt x="170806" y="0"/>
                  </a:lnTo>
                  <a:lnTo>
                    <a:pt x="163675" y="5991"/>
                  </a:lnTo>
                  <a:lnTo>
                    <a:pt x="138245" y="38774"/>
                  </a:lnTo>
                  <a:lnTo>
                    <a:pt x="117161" y="70749"/>
                  </a:lnTo>
                  <a:lnTo>
                    <a:pt x="106047" y="94480"/>
                  </a:lnTo>
                  <a:lnTo>
                    <a:pt x="95815" y="120902"/>
                  </a:lnTo>
                  <a:lnTo>
                    <a:pt x="84922" y="154967"/>
                  </a:lnTo>
                  <a:lnTo>
                    <a:pt x="83516" y="173185"/>
                  </a:lnTo>
                  <a:lnTo>
                    <a:pt x="86331" y="188426"/>
                  </a:lnTo>
                  <a:lnTo>
                    <a:pt x="92873" y="200491"/>
                  </a:lnTo>
                  <a:lnTo>
                    <a:pt x="97634" y="204343"/>
                  </a:lnTo>
                  <a:lnTo>
                    <a:pt x="109274" y="208624"/>
                  </a:lnTo>
                  <a:lnTo>
                    <a:pt x="122385" y="206293"/>
                  </a:lnTo>
                  <a:lnTo>
                    <a:pt x="153997" y="188069"/>
                  </a:lnTo>
                  <a:lnTo>
                    <a:pt x="185241" y="164638"/>
                  </a:lnTo>
                  <a:lnTo>
                    <a:pt x="215841" y="137587"/>
                  </a:lnTo>
                  <a:lnTo>
                    <a:pt x="235743" y="1191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178"/>
            <p:cNvSpPr/>
            <p:nvPr/>
          </p:nvSpPr>
          <p:spPr bwMode="auto">
            <a:xfrm>
              <a:off x="8101013" y="2973714"/>
              <a:ext cx="200026" cy="114441"/>
            </a:xfrm>
            <a:custGeom>
              <a:avLst/>
              <a:gdLst/>
              <a:ahLst/>
              <a:cxnLst/>
              <a:rect l="0" t="0" r="0" b="0"/>
              <a:pathLst>
                <a:path w="200026" h="114441">
                  <a:moveTo>
                    <a:pt x="0" y="105242"/>
                  </a:moveTo>
                  <a:lnTo>
                    <a:pt x="0" y="99091"/>
                  </a:lnTo>
                  <a:lnTo>
                    <a:pt x="13735" y="84450"/>
                  </a:lnTo>
                  <a:lnTo>
                    <a:pt x="45847" y="67805"/>
                  </a:lnTo>
                  <a:lnTo>
                    <a:pt x="81551" y="50134"/>
                  </a:lnTo>
                  <a:lnTo>
                    <a:pt x="109711" y="32293"/>
                  </a:lnTo>
                  <a:lnTo>
                    <a:pt x="141175" y="11428"/>
                  </a:lnTo>
                  <a:lnTo>
                    <a:pt x="161383" y="957"/>
                  </a:lnTo>
                  <a:lnTo>
                    <a:pt x="164738" y="0"/>
                  </a:lnTo>
                  <a:lnTo>
                    <a:pt x="166182" y="156"/>
                  </a:lnTo>
                  <a:lnTo>
                    <a:pt x="166350" y="1053"/>
                  </a:lnTo>
                  <a:lnTo>
                    <a:pt x="150690" y="32456"/>
                  </a:lnTo>
                  <a:lnTo>
                    <a:pt x="133806" y="67023"/>
                  </a:lnTo>
                  <a:lnTo>
                    <a:pt x="119436" y="101120"/>
                  </a:lnTo>
                  <a:lnTo>
                    <a:pt x="119311" y="105670"/>
                  </a:lnTo>
                  <a:lnTo>
                    <a:pt x="120815" y="109496"/>
                  </a:lnTo>
                  <a:lnTo>
                    <a:pt x="123406" y="112841"/>
                  </a:lnTo>
                  <a:lnTo>
                    <a:pt x="125927" y="114277"/>
                  </a:lnTo>
                  <a:lnTo>
                    <a:pt x="128401" y="114440"/>
                  </a:lnTo>
                  <a:lnTo>
                    <a:pt x="134854" y="111711"/>
                  </a:lnTo>
                  <a:lnTo>
                    <a:pt x="165131" y="88828"/>
                  </a:lnTo>
                  <a:lnTo>
                    <a:pt x="182190" y="61308"/>
                  </a:lnTo>
                  <a:lnTo>
                    <a:pt x="193506" y="31811"/>
                  </a:lnTo>
                  <a:lnTo>
                    <a:pt x="200025" y="123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179"/>
            <p:cNvSpPr/>
            <p:nvPr/>
          </p:nvSpPr>
          <p:spPr bwMode="auto">
            <a:xfrm>
              <a:off x="920598" y="2654637"/>
              <a:ext cx="2049418" cy="605081"/>
            </a:xfrm>
            <a:custGeom>
              <a:avLst/>
              <a:gdLst/>
              <a:ahLst/>
              <a:cxnLst/>
              <a:rect l="0" t="0" r="0" b="0"/>
              <a:pathLst>
                <a:path w="2049418" h="605081">
                  <a:moveTo>
                    <a:pt x="1858321" y="202863"/>
                  </a:moveTo>
                  <a:lnTo>
                    <a:pt x="1827257" y="186273"/>
                  </a:lnTo>
                  <a:lnTo>
                    <a:pt x="1801227" y="173606"/>
                  </a:lnTo>
                  <a:lnTo>
                    <a:pt x="1776590" y="164460"/>
                  </a:lnTo>
                  <a:lnTo>
                    <a:pt x="1749765" y="155103"/>
                  </a:lnTo>
                  <a:lnTo>
                    <a:pt x="1717734" y="145653"/>
                  </a:lnTo>
                  <a:lnTo>
                    <a:pt x="1700302" y="140911"/>
                  </a:lnTo>
                  <a:lnTo>
                    <a:pt x="1681538" y="136161"/>
                  </a:lnTo>
                  <a:lnTo>
                    <a:pt x="1661884" y="131408"/>
                  </a:lnTo>
                  <a:lnTo>
                    <a:pt x="1641638" y="126651"/>
                  </a:lnTo>
                  <a:lnTo>
                    <a:pt x="1619409" y="121893"/>
                  </a:lnTo>
                  <a:lnTo>
                    <a:pt x="1595859" y="117133"/>
                  </a:lnTo>
                  <a:lnTo>
                    <a:pt x="1571427" y="112372"/>
                  </a:lnTo>
                  <a:lnTo>
                    <a:pt x="1545615" y="107611"/>
                  </a:lnTo>
                  <a:lnTo>
                    <a:pt x="1518881" y="102849"/>
                  </a:lnTo>
                  <a:lnTo>
                    <a:pt x="1491534" y="98087"/>
                  </a:lnTo>
                  <a:lnTo>
                    <a:pt x="1463778" y="93325"/>
                  </a:lnTo>
                  <a:lnTo>
                    <a:pt x="1435748" y="88563"/>
                  </a:lnTo>
                  <a:lnTo>
                    <a:pt x="1407537" y="83800"/>
                  </a:lnTo>
                  <a:lnTo>
                    <a:pt x="1377617" y="79038"/>
                  </a:lnTo>
                  <a:lnTo>
                    <a:pt x="1346558" y="74275"/>
                  </a:lnTo>
                  <a:lnTo>
                    <a:pt x="1314739" y="69513"/>
                  </a:lnTo>
                  <a:lnTo>
                    <a:pt x="1282414" y="64751"/>
                  </a:lnTo>
                  <a:lnTo>
                    <a:pt x="1249752" y="59988"/>
                  </a:lnTo>
                  <a:lnTo>
                    <a:pt x="1216864" y="55226"/>
                  </a:lnTo>
                  <a:lnTo>
                    <a:pt x="1183033" y="49669"/>
                  </a:lnTo>
                  <a:lnTo>
                    <a:pt x="1148573" y="43584"/>
                  </a:lnTo>
                  <a:lnTo>
                    <a:pt x="1113693" y="37146"/>
                  </a:lnTo>
                  <a:lnTo>
                    <a:pt x="1078533" y="31266"/>
                  </a:lnTo>
                  <a:lnTo>
                    <a:pt x="1043188" y="25759"/>
                  </a:lnTo>
                  <a:lnTo>
                    <a:pt x="1007717" y="20500"/>
                  </a:lnTo>
                  <a:lnTo>
                    <a:pt x="971371" y="16200"/>
                  </a:lnTo>
                  <a:lnTo>
                    <a:pt x="934439" y="12540"/>
                  </a:lnTo>
                  <a:lnTo>
                    <a:pt x="897119" y="9306"/>
                  </a:lnTo>
                  <a:lnTo>
                    <a:pt x="859538" y="6356"/>
                  </a:lnTo>
                  <a:lnTo>
                    <a:pt x="821784" y="3596"/>
                  </a:lnTo>
                  <a:lnTo>
                    <a:pt x="783915" y="962"/>
                  </a:lnTo>
                  <a:lnTo>
                    <a:pt x="745969" y="0"/>
                  </a:lnTo>
                  <a:lnTo>
                    <a:pt x="707972" y="152"/>
                  </a:lnTo>
                  <a:lnTo>
                    <a:pt x="669940" y="1047"/>
                  </a:lnTo>
                  <a:lnTo>
                    <a:pt x="631886" y="2438"/>
                  </a:lnTo>
                  <a:lnTo>
                    <a:pt x="593816" y="4159"/>
                  </a:lnTo>
                  <a:lnTo>
                    <a:pt x="555736" y="6100"/>
                  </a:lnTo>
                  <a:lnTo>
                    <a:pt x="519238" y="9775"/>
                  </a:lnTo>
                  <a:lnTo>
                    <a:pt x="483792" y="14606"/>
                  </a:lnTo>
                  <a:lnTo>
                    <a:pt x="449050" y="20209"/>
                  </a:lnTo>
                  <a:lnTo>
                    <a:pt x="415569" y="26325"/>
                  </a:lnTo>
                  <a:lnTo>
                    <a:pt x="382930" y="32783"/>
                  </a:lnTo>
                  <a:lnTo>
                    <a:pt x="350852" y="39470"/>
                  </a:lnTo>
                  <a:lnTo>
                    <a:pt x="319942" y="47897"/>
                  </a:lnTo>
                  <a:lnTo>
                    <a:pt x="289810" y="57484"/>
                  </a:lnTo>
                  <a:lnTo>
                    <a:pt x="260197" y="67843"/>
                  </a:lnTo>
                  <a:lnTo>
                    <a:pt x="232517" y="79512"/>
                  </a:lnTo>
                  <a:lnTo>
                    <a:pt x="206127" y="92054"/>
                  </a:lnTo>
                  <a:lnTo>
                    <a:pt x="180596" y="105178"/>
                  </a:lnTo>
                  <a:lnTo>
                    <a:pt x="156431" y="119484"/>
                  </a:lnTo>
                  <a:lnTo>
                    <a:pt x="133178" y="134577"/>
                  </a:lnTo>
                  <a:lnTo>
                    <a:pt x="110532" y="150195"/>
                  </a:lnTo>
                  <a:lnTo>
                    <a:pt x="90672" y="166957"/>
                  </a:lnTo>
                  <a:lnTo>
                    <a:pt x="55905" y="202515"/>
                  </a:lnTo>
                  <a:lnTo>
                    <a:pt x="41554" y="220887"/>
                  </a:lnTo>
                  <a:lnTo>
                    <a:pt x="28812" y="239486"/>
                  </a:lnTo>
                  <a:lnTo>
                    <a:pt x="17142" y="258234"/>
                  </a:lnTo>
                  <a:lnTo>
                    <a:pt x="4175" y="293883"/>
                  </a:lnTo>
                  <a:lnTo>
                    <a:pt x="0" y="328248"/>
                  </a:lnTo>
                  <a:lnTo>
                    <a:pt x="3436" y="362042"/>
                  </a:lnTo>
                  <a:lnTo>
                    <a:pt x="18721" y="393465"/>
                  </a:lnTo>
                  <a:lnTo>
                    <a:pt x="43771" y="423307"/>
                  </a:lnTo>
                  <a:lnTo>
                    <a:pt x="78717" y="452444"/>
                  </a:lnTo>
                  <a:lnTo>
                    <a:pt x="100418" y="466088"/>
                  </a:lnTo>
                  <a:lnTo>
                    <a:pt x="124411" y="479153"/>
                  </a:lnTo>
                  <a:lnTo>
                    <a:pt x="149931" y="491831"/>
                  </a:lnTo>
                  <a:lnTo>
                    <a:pt x="178057" y="503458"/>
                  </a:lnTo>
                  <a:lnTo>
                    <a:pt x="207920" y="514385"/>
                  </a:lnTo>
                  <a:lnTo>
                    <a:pt x="238941" y="524845"/>
                  </a:lnTo>
                  <a:lnTo>
                    <a:pt x="272322" y="534992"/>
                  </a:lnTo>
                  <a:lnTo>
                    <a:pt x="307276" y="544932"/>
                  </a:lnTo>
                  <a:lnTo>
                    <a:pt x="343278" y="554734"/>
                  </a:lnTo>
                  <a:lnTo>
                    <a:pt x="381567" y="562857"/>
                  </a:lnTo>
                  <a:lnTo>
                    <a:pt x="421381" y="569858"/>
                  </a:lnTo>
                  <a:lnTo>
                    <a:pt x="462211" y="576114"/>
                  </a:lnTo>
                  <a:lnTo>
                    <a:pt x="505306" y="581872"/>
                  </a:lnTo>
                  <a:lnTo>
                    <a:pt x="549911" y="587298"/>
                  </a:lnTo>
                  <a:lnTo>
                    <a:pt x="595522" y="592503"/>
                  </a:lnTo>
                  <a:lnTo>
                    <a:pt x="641805" y="596767"/>
                  </a:lnTo>
                  <a:lnTo>
                    <a:pt x="688535" y="600403"/>
                  </a:lnTo>
                  <a:lnTo>
                    <a:pt x="735564" y="603621"/>
                  </a:lnTo>
                  <a:lnTo>
                    <a:pt x="784379" y="604973"/>
                  </a:lnTo>
                  <a:lnTo>
                    <a:pt x="834384" y="605080"/>
                  </a:lnTo>
                  <a:lnTo>
                    <a:pt x="885184" y="604358"/>
                  </a:lnTo>
                  <a:lnTo>
                    <a:pt x="936513" y="603082"/>
                  </a:lnTo>
                  <a:lnTo>
                    <a:pt x="988195" y="601438"/>
                  </a:lnTo>
                  <a:lnTo>
                    <a:pt x="1040112" y="599549"/>
                  </a:lnTo>
                  <a:lnTo>
                    <a:pt x="1092186" y="595908"/>
                  </a:lnTo>
                  <a:lnTo>
                    <a:pt x="1144364" y="591099"/>
                  </a:lnTo>
                  <a:lnTo>
                    <a:pt x="1196612" y="585512"/>
                  </a:lnTo>
                  <a:lnTo>
                    <a:pt x="1248113" y="578613"/>
                  </a:lnTo>
                  <a:lnTo>
                    <a:pt x="1299116" y="570837"/>
                  </a:lnTo>
                  <a:lnTo>
                    <a:pt x="1349786" y="562479"/>
                  </a:lnTo>
                  <a:lnTo>
                    <a:pt x="1399441" y="553732"/>
                  </a:lnTo>
                  <a:lnTo>
                    <a:pt x="1448420" y="544726"/>
                  </a:lnTo>
                  <a:lnTo>
                    <a:pt x="1496947" y="535547"/>
                  </a:lnTo>
                  <a:lnTo>
                    <a:pt x="1544380" y="524665"/>
                  </a:lnTo>
                  <a:lnTo>
                    <a:pt x="1591083" y="512647"/>
                  </a:lnTo>
                  <a:lnTo>
                    <a:pt x="1637300" y="499873"/>
                  </a:lnTo>
                  <a:lnTo>
                    <a:pt x="1680017" y="486595"/>
                  </a:lnTo>
                  <a:lnTo>
                    <a:pt x="1720402" y="472980"/>
                  </a:lnTo>
                  <a:lnTo>
                    <a:pt x="1759231" y="459141"/>
                  </a:lnTo>
                  <a:lnTo>
                    <a:pt x="1795436" y="444359"/>
                  </a:lnTo>
                  <a:lnTo>
                    <a:pt x="1829891" y="428948"/>
                  </a:lnTo>
                  <a:lnTo>
                    <a:pt x="1863180" y="413117"/>
                  </a:lnTo>
                  <a:lnTo>
                    <a:pt x="1893310" y="397008"/>
                  </a:lnTo>
                  <a:lnTo>
                    <a:pt x="1921335" y="380711"/>
                  </a:lnTo>
                  <a:lnTo>
                    <a:pt x="1947955" y="364291"/>
                  </a:lnTo>
                  <a:lnTo>
                    <a:pt x="1970464" y="346994"/>
                  </a:lnTo>
                  <a:lnTo>
                    <a:pt x="1990233" y="329113"/>
                  </a:lnTo>
                  <a:lnTo>
                    <a:pt x="2008175" y="310842"/>
                  </a:lnTo>
                  <a:lnTo>
                    <a:pt x="2032343" y="275724"/>
                  </a:lnTo>
                  <a:lnTo>
                    <a:pt x="2045995" y="241596"/>
                  </a:lnTo>
                  <a:lnTo>
                    <a:pt x="2049417" y="207907"/>
                  </a:lnTo>
                  <a:lnTo>
                    <a:pt x="2035592" y="176530"/>
                  </a:lnTo>
                  <a:lnTo>
                    <a:pt x="2007752" y="147503"/>
                  </a:lnTo>
                  <a:lnTo>
                    <a:pt x="1988104" y="134206"/>
                  </a:lnTo>
                  <a:lnTo>
                    <a:pt x="1966274" y="121373"/>
                  </a:lnTo>
                  <a:lnTo>
                    <a:pt x="1940608" y="109643"/>
                  </a:lnTo>
                  <a:lnTo>
                    <a:pt x="1912385" y="98648"/>
                  </a:lnTo>
                  <a:lnTo>
                    <a:pt x="1882458" y="88142"/>
                  </a:lnTo>
                  <a:lnTo>
                    <a:pt x="1847425" y="78757"/>
                  </a:lnTo>
                  <a:lnTo>
                    <a:pt x="1808988" y="70120"/>
                  </a:lnTo>
                  <a:lnTo>
                    <a:pt x="1768282" y="61980"/>
                  </a:lnTo>
                  <a:lnTo>
                    <a:pt x="1725270" y="55760"/>
                  </a:lnTo>
                  <a:lnTo>
                    <a:pt x="1680720" y="50819"/>
                  </a:lnTo>
                  <a:lnTo>
                    <a:pt x="1635145" y="46732"/>
                  </a:lnTo>
                  <a:lnTo>
                    <a:pt x="1587300" y="43213"/>
                  </a:lnTo>
                  <a:lnTo>
                    <a:pt x="1537940" y="40073"/>
                  </a:lnTo>
                  <a:lnTo>
                    <a:pt x="1487571" y="37186"/>
                  </a:lnTo>
                  <a:lnTo>
                    <a:pt x="1435736" y="35262"/>
                  </a:lnTo>
                  <a:lnTo>
                    <a:pt x="1382922" y="33979"/>
                  </a:lnTo>
                  <a:lnTo>
                    <a:pt x="1329457" y="33124"/>
                  </a:lnTo>
                  <a:lnTo>
                    <a:pt x="1274764" y="32553"/>
                  </a:lnTo>
                  <a:lnTo>
                    <a:pt x="1219251" y="32173"/>
                  </a:lnTo>
                  <a:lnTo>
                    <a:pt x="1163193" y="31920"/>
                  </a:lnTo>
                  <a:lnTo>
                    <a:pt x="1109152" y="32545"/>
                  </a:lnTo>
                  <a:lnTo>
                    <a:pt x="1056457" y="33755"/>
                  </a:lnTo>
                  <a:lnTo>
                    <a:pt x="1004657" y="35355"/>
                  </a:lnTo>
                  <a:lnTo>
                    <a:pt x="953455" y="37217"/>
                  </a:lnTo>
                  <a:lnTo>
                    <a:pt x="902652" y="39251"/>
                  </a:lnTo>
                  <a:lnTo>
                    <a:pt x="852115" y="41401"/>
                  </a:lnTo>
                  <a:lnTo>
                    <a:pt x="804135" y="44422"/>
                  </a:lnTo>
                  <a:lnTo>
                    <a:pt x="757862" y="48023"/>
                  </a:lnTo>
                  <a:lnTo>
                    <a:pt x="712725" y="52011"/>
                  </a:lnTo>
                  <a:lnTo>
                    <a:pt x="669934" y="56258"/>
                  </a:lnTo>
                  <a:lnTo>
                    <a:pt x="628707" y="60676"/>
                  </a:lnTo>
                  <a:lnTo>
                    <a:pt x="588522" y="65209"/>
                  </a:lnTo>
                  <a:lnTo>
                    <a:pt x="551413" y="70613"/>
                  </a:lnTo>
                  <a:lnTo>
                    <a:pt x="516355" y="76596"/>
                  </a:lnTo>
                  <a:lnTo>
                    <a:pt x="482665" y="82966"/>
                  </a:lnTo>
                  <a:lnTo>
                    <a:pt x="451473" y="89594"/>
                  </a:lnTo>
                  <a:lnTo>
                    <a:pt x="421947" y="96394"/>
                  </a:lnTo>
                  <a:lnTo>
                    <a:pt x="393532" y="103309"/>
                  </a:lnTo>
                  <a:lnTo>
                    <a:pt x="336702" y="1171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6" name="SMARTInkShape-180"/>
          <p:cNvSpPr/>
          <p:nvPr/>
        </p:nvSpPr>
        <p:spPr bwMode="auto">
          <a:xfrm>
            <a:off x="5229349" y="3622903"/>
            <a:ext cx="2400177" cy="106136"/>
          </a:xfrm>
          <a:custGeom>
            <a:avLst/>
            <a:gdLst/>
            <a:ahLst/>
            <a:cxnLst/>
            <a:rect l="0" t="0" r="0" b="0"/>
            <a:pathLst>
              <a:path w="2400177" h="106136">
                <a:moveTo>
                  <a:pt x="42739" y="20410"/>
                </a:moveTo>
                <a:lnTo>
                  <a:pt x="38946" y="20410"/>
                </a:lnTo>
                <a:lnTo>
                  <a:pt x="34968" y="18293"/>
                </a:lnTo>
                <a:lnTo>
                  <a:pt x="30554" y="15500"/>
                </a:lnTo>
                <a:lnTo>
                  <a:pt x="23606" y="13134"/>
                </a:lnTo>
                <a:lnTo>
                  <a:pt x="16520" y="8552"/>
                </a:lnTo>
                <a:lnTo>
                  <a:pt x="9394" y="6842"/>
                </a:lnTo>
                <a:lnTo>
                  <a:pt x="4635" y="6442"/>
                </a:lnTo>
                <a:lnTo>
                  <a:pt x="3049" y="5542"/>
                </a:lnTo>
                <a:lnTo>
                  <a:pt x="1991" y="4148"/>
                </a:lnTo>
                <a:lnTo>
                  <a:pt x="294" y="0"/>
                </a:lnTo>
                <a:lnTo>
                  <a:pt x="61" y="1549"/>
                </a:lnTo>
                <a:lnTo>
                  <a:pt x="0" y="3073"/>
                </a:lnTo>
                <a:lnTo>
                  <a:pt x="752" y="4089"/>
                </a:lnTo>
                <a:lnTo>
                  <a:pt x="13622" y="9647"/>
                </a:lnTo>
                <a:lnTo>
                  <a:pt x="43607" y="12789"/>
                </a:lnTo>
                <a:lnTo>
                  <a:pt x="75278" y="16964"/>
                </a:lnTo>
                <a:lnTo>
                  <a:pt x="102739" y="19389"/>
                </a:lnTo>
                <a:lnTo>
                  <a:pt x="130984" y="23899"/>
                </a:lnTo>
                <a:lnTo>
                  <a:pt x="163253" y="30263"/>
                </a:lnTo>
                <a:lnTo>
                  <a:pt x="188375" y="36960"/>
                </a:lnTo>
                <a:lnTo>
                  <a:pt x="215416" y="43640"/>
                </a:lnTo>
                <a:lnTo>
                  <a:pt x="243309" y="46609"/>
                </a:lnTo>
                <a:lnTo>
                  <a:pt x="273698" y="50045"/>
                </a:lnTo>
                <a:lnTo>
                  <a:pt x="306519" y="53425"/>
                </a:lnTo>
                <a:lnTo>
                  <a:pt x="324160" y="54326"/>
                </a:lnTo>
                <a:lnTo>
                  <a:pt x="342272" y="54927"/>
                </a:lnTo>
                <a:lnTo>
                  <a:pt x="362283" y="55327"/>
                </a:lnTo>
                <a:lnTo>
                  <a:pt x="383563" y="55594"/>
                </a:lnTo>
                <a:lnTo>
                  <a:pt x="405685" y="55772"/>
                </a:lnTo>
                <a:lnTo>
                  <a:pt x="427579" y="55891"/>
                </a:lnTo>
                <a:lnTo>
                  <a:pt x="449317" y="55970"/>
                </a:lnTo>
                <a:lnTo>
                  <a:pt x="470953" y="56023"/>
                </a:lnTo>
                <a:lnTo>
                  <a:pt x="494109" y="56058"/>
                </a:lnTo>
                <a:lnTo>
                  <a:pt x="518277" y="56081"/>
                </a:lnTo>
                <a:lnTo>
                  <a:pt x="543120" y="56097"/>
                </a:lnTo>
                <a:lnTo>
                  <a:pt x="567620" y="55314"/>
                </a:lnTo>
                <a:lnTo>
                  <a:pt x="591891" y="53998"/>
                </a:lnTo>
                <a:lnTo>
                  <a:pt x="616009" y="52327"/>
                </a:lnTo>
                <a:lnTo>
                  <a:pt x="640819" y="50419"/>
                </a:lnTo>
                <a:lnTo>
                  <a:pt x="666090" y="48353"/>
                </a:lnTo>
                <a:lnTo>
                  <a:pt x="691669" y="46182"/>
                </a:lnTo>
                <a:lnTo>
                  <a:pt x="717452" y="44735"/>
                </a:lnTo>
                <a:lnTo>
                  <a:pt x="743373" y="43770"/>
                </a:lnTo>
                <a:lnTo>
                  <a:pt x="769384" y="43127"/>
                </a:lnTo>
                <a:lnTo>
                  <a:pt x="794663" y="42698"/>
                </a:lnTo>
                <a:lnTo>
                  <a:pt x="819453" y="42412"/>
                </a:lnTo>
                <a:lnTo>
                  <a:pt x="843917" y="42222"/>
                </a:lnTo>
                <a:lnTo>
                  <a:pt x="868957" y="42095"/>
                </a:lnTo>
                <a:lnTo>
                  <a:pt x="894383" y="42010"/>
                </a:lnTo>
                <a:lnTo>
                  <a:pt x="920063" y="41954"/>
                </a:lnTo>
                <a:lnTo>
                  <a:pt x="945915" y="42710"/>
                </a:lnTo>
                <a:lnTo>
                  <a:pt x="971881" y="44008"/>
                </a:lnTo>
                <a:lnTo>
                  <a:pt x="997923" y="45667"/>
                </a:lnTo>
                <a:lnTo>
                  <a:pt x="1023222" y="47566"/>
                </a:lnTo>
                <a:lnTo>
                  <a:pt x="1048025" y="49627"/>
                </a:lnTo>
                <a:lnTo>
                  <a:pt x="1072499" y="51794"/>
                </a:lnTo>
                <a:lnTo>
                  <a:pt x="1098339" y="54032"/>
                </a:lnTo>
                <a:lnTo>
                  <a:pt x="1125091" y="56319"/>
                </a:lnTo>
                <a:lnTo>
                  <a:pt x="1152451" y="58636"/>
                </a:lnTo>
                <a:lnTo>
                  <a:pt x="1180216" y="60975"/>
                </a:lnTo>
                <a:lnTo>
                  <a:pt x="1208250" y="63328"/>
                </a:lnTo>
                <a:lnTo>
                  <a:pt x="1236465" y="65691"/>
                </a:lnTo>
                <a:lnTo>
                  <a:pt x="1265593" y="68059"/>
                </a:lnTo>
                <a:lnTo>
                  <a:pt x="1295332" y="70432"/>
                </a:lnTo>
                <a:lnTo>
                  <a:pt x="1325476" y="72808"/>
                </a:lnTo>
                <a:lnTo>
                  <a:pt x="1355890" y="74392"/>
                </a:lnTo>
                <a:lnTo>
                  <a:pt x="1386486" y="75448"/>
                </a:lnTo>
                <a:lnTo>
                  <a:pt x="1417201" y="76151"/>
                </a:lnTo>
                <a:lnTo>
                  <a:pt x="1447997" y="76621"/>
                </a:lnTo>
                <a:lnTo>
                  <a:pt x="1478846" y="76934"/>
                </a:lnTo>
                <a:lnTo>
                  <a:pt x="1509731" y="77142"/>
                </a:lnTo>
                <a:lnTo>
                  <a:pt x="1541434" y="77281"/>
                </a:lnTo>
                <a:lnTo>
                  <a:pt x="1573681" y="77374"/>
                </a:lnTo>
                <a:lnTo>
                  <a:pt x="1606292" y="77435"/>
                </a:lnTo>
                <a:lnTo>
                  <a:pt x="1639145" y="76683"/>
                </a:lnTo>
                <a:lnTo>
                  <a:pt x="1672159" y="75388"/>
                </a:lnTo>
                <a:lnTo>
                  <a:pt x="1705281" y="73731"/>
                </a:lnTo>
                <a:lnTo>
                  <a:pt x="1736888" y="72626"/>
                </a:lnTo>
                <a:lnTo>
                  <a:pt x="1767484" y="71889"/>
                </a:lnTo>
                <a:lnTo>
                  <a:pt x="1797406" y="71398"/>
                </a:lnTo>
                <a:lnTo>
                  <a:pt x="1827673" y="71070"/>
                </a:lnTo>
                <a:lnTo>
                  <a:pt x="1858170" y="70852"/>
                </a:lnTo>
                <a:lnTo>
                  <a:pt x="1888820" y="70707"/>
                </a:lnTo>
                <a:lnTo>
                  <a:pt x="1917985" y="70610"/>
                </a:lnTo>
                <a:lnTo>
                  <a:pt x="1946159" y="70545"/>
                </a:lnTo>
                <a:lnTo>
                  <a:pt x="1973673" y="70502"/>
                </a:lnTo>
                <a:lnTo>
                  <a:pt x="2000747" y="70473"/>
                </a:lnTo>
                <a:lnTo>
                  <a:pt x="2027527" y="70454"/>
                </a:lnTo>
                <a:lnTo>
                  <a:pt x="2054112" y="70441"/>
                </a:lnTo>
                <a:lnTo>
                  <a:pt x="2079773" y="71227"/>
                </a:lnTo>
                <a:lnTo>
                  <a:pt x="2104818" y="72544"/>
                </a:lnTo>
                <a:lnTo>
                  <a:pt x="2129451" y="74216"/>
                </a:lnTo>
                <a:lnTo>
                  <a:pt x="2153018" y="75330"/>
                </a:lnTo>
                <a:lnTo>
                  <a:pt x="2175873" y="76074"/>
                </a:lnTo>
                <a:lnTo>
                  <a:pt x="2198253" y="76569"/>
                </a:lnTo>
                <a:lnTo>
                  <a:pt x="2219523" y="78487"/>
                </a:lnTo>
                <a:lnTo>
                  <a:pt x="2240053" y="81353"/>
                </a:lnTo>
                <a:lnTo>
                  <a:pt x="2260090" y="84851"/>
                </a:lnTo>
                <a:lnTo>
                  <a:pt x="2279004" y="87977"/>
                </a:lnTo>
                <a:lnTo>
                  <a:pt x="2297170" y="90854"/>
                </a:lnTo>
                <a:lnTo>
                  <a:pt x="2332170" y="96168"/>
                </a:lnTo>
                <a:lnTo>
                  <a:pt x="2366247" y="101176"/>
                </a:lnTo>
                <a:lnTo>
                  <a:pt x="2400176" y="10613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49" name="SMARTInkShape-Group21"/>
          <p:cNvGrpSpPr/>
          <p:nvPr/>
        </p:nvGrpSpPr>
        <p:grpSpPr>
          <a:xfrm>
            <a:off x="1647909" y="5343944"/>
            <a:ext cx="5459079" cy="1228307"/>
            <a:chOff x="1647909" y="5343944"/>
            <a:chExt cx="5459079" cy="1228307"/>
          </a:xfrm>
        </p:grpSpPr>
        <p:sp>
          <p:nvSpPr>
            <p:cNvPr id="37" name="SMARTInkShape-181"/>
            <p:cNvSpPr/>
            <p:nvPr/>
          </p:nvSpPr>
          <p:spPr bwMode="auto">
            <a:xfrm>
              <a:off x="1800225" y="6429462"/>
              <a:ext cx="35720" cy="7058"/>
            </a:xfrm>
            <a:custGeom>
              <a:avLst/>
              <a:gdLst/>
              <a:ahLst/>
              <a:cxnLst/>
              <a:rect l="0" t="0" r="0" b="0"/>
              <a:pathLst>
                <a:path w="35720" h="7058">
                  <a:moveTo>
                    <a:pt x="0" y="7057"/>
                  </a:moveTo>
                  <a:lnTo>
                    <a:pt x="6850" y="207"/>
                  </a:lnTo>
                  <a:lnTo>
                    <a:pt x="10849" y="0"/>
                  </a:lnTo>
                  <a:lnTo>
                    <a:pt x="14876" y="2069"/>
                  </a:lnTo>
                  <a:lnTo>
                    <a:pt x="19311" y="4840"/>
                  </a:lnTo>
                  <a:lnTo>
                    <a:pt x="28627" y="6619"/>
                  </a:lnTo>
                  <a:lnTo>
                    <a:pt x="35719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182"/>
            <p:cNvSpPr/>
            <p:nvPr/>
          </p:nvSpPr>
          <p:spPr bwMode="auto">
            <a:xfrm>
              <a:off x="1850231" y="6367341"/>
              <a:ext cx="2794788" cy="83324"/>
            </a:xfrm>
            <a:custGeom>
              <a:avLst/>
              <a:gdLst/>
              <a:ahLst/>
              <a:cxnLst/>
              <a:rect l="0" t="0" r="0" b="0"/>
              <a:pathLst>
                <a:path w="2794788" h="83324">
                  <a:moveTo>
                    <a:pt x="0" y="69178"/>
                  </a:moveTo>
                  <a:lnTo>
                    <a:pt x="3793" y="65385"/>
                  </a:lnTo>
                  <a:lnTo>
                    <a:pt x="5704" y="65062"/>
                  </a:lnTo>
                  <a:lnTo>
                    <a:pt x="7771" y="65640"/>
                  </a:lnTo>
                  <a:lnTo>
                    <a:pt x="9943" y="66819"/>
                  </a:lnTo>
                  <a:lnTo>
                    <a:pt x="29257" y="68867"/>
                  </a:lnTo>
                  <a:lnTo>
                    <a:pt x="38403" y="69834"/>
                  </a:lnTo>
                  <a:lnTo>
                    <a:pt x="73199" y="76441"/>
                  </a:lnTo>
                  <a:lnTo>
                    <a:pt x="107975" y="81843"/>
                  </a:lnTo>
                  <a:lnTo>
                    <a:pt x="135974" y="82985"/>
                  </a:lnTo>
                  <a:lnTo>
                    <a:pt x="166495" y="83323"/>
                  </a:lnTo>
                  <a:lnTo>
                    <a:pt x="200674" y="81306"/>
                  </a:lnTo>
                  <a:lnTo>
                    <a:pt x="235936" y="77798"/>
                  </a:lnTo>
                  <a:lnTo>
                    <a:pt x="260436" y="76184"/>
                  </a:lnTo>
                  <a:lnTo>
                    <a:pt x="287199" y="72821"/>
                  </a:lnTo>
                  <a:lnTo>
                    <a:pt x="314969" y="70797"/>
                  </a:lnTo>
                  <a:lnTo>
                    <a:pt x="343186" y="69104"/>
                  </a:lnTo>
                  <a:lnTo>
                    <a:pt x="371603" y="65705"/>
                  </a:lnTo>
                  <a:lnTo>
                    <a:pt x="400107" y="63666"/>
                  </a:lnTo>
                  <a:lnTo>
                    <a:pt x="430238" y="62759"/>
                  </a:lnTo>
                  <a:lnTo>
                    <a:pt x="464796" y="62356"/>
                  </a:lnTo>
                  <a:lnTo>
                    <a:pt x="499205" y="62177"/>
                  </a:lnTo>
                  <a:lnTo>
                    <a:pt x="533019" y="62098"/>
                  </a:lnTo>
                  <a:lnTo>
                    <a:pt x="566568" y="62063"/>
                  </a:lnTo>
                  <a:lnTo>
                    <a:pt x="602117" y="64163"/>
                  </a:lnTo>
                  <a:lnTo>
                    <a:pt x="620486" y="65835"/>
                  </a:lnTo>
                  <a:lnTo>
                    <a:pt x="639083" y="67743"/>
                  </a:lnTo>
                  <a:lnTo>
                    <a:pt x="657830" y="69809"/>
                  </a:lnTo>
                  <a:lnTo>
                    <a:pt x="676678" y="71980"/>
                  </a:lnTo>
                  <a:lnTo>
                    <a:pt x="694800" y="73427"/>
                  </a:lnTo>
                  <a:lnTo>
                    <a:pt x="729752" y="75036"/>
                  </a:lnTo>
                  <a:lnTo>
                    <a:pt x="747645" y="75464"/>
                  </a:lnTo>
                  <a:lnTo>
                    <a:pt x="765924" y="75750"/>
                  </a:lnTo>
                  <a:lnTo>
                    <a:pt x="784460" y="75941"/>
                  </a:lnTo>
                  <a:lnTo>
                    <a:pt x="803961" y="76067"/>
                  </a:lnTo>
                  <a:lnTo>
                    <a:pt x="824105" y="76153"/>
                  </a:lnTo>
                  <a:lnTo>
                    <a:pt x="844679" y="76209"/>
                  </a:lnTo>
                  <a:lnTo>
                    <a:pt x="864744" y="75453"/>
                  </a:lnTo>
                  <a:lnTo>
                    <a:pt x="884471" y="74155"/>
                  </a:lnTo>
                  <a:lnTo>
                    <a:pt x="903972" y="72496"/>
                  </a:lnTo>
                  <a:lnTo>
                    <a:pt x="924117" y="70596"/>
                  </a:lnTo>
                  <a:lnTo>
                    <a:pt x="944691" y="68536"/>
                  </a:lnTo>
                  <a:lnTo>
                    <a:pt x="965550" y="66369"/>
                  </a:lnTo>
                  <a:lnTo>
                    <a:pt x="986600" y="64924"/>
                  </a:lnTo>
                  <a:lnTo>
                    <a:pt x="1007777" y="63960"/>
                  </a:lnTo>
                  <a:lnTo>
                    <a:pt x="1029039" y="63318"/>
                  </a:lnTo>
                  <a:lnTo>
                    <a:pt x="1049564" y="62096"/>
                  </a:lnTo>
                  <a:lnTo>
                    <a:pt x="1069597" y="60488"/>
                  </a:lnTo>
                  <a:lnTo>
                    <a:pt x="1089302" y="58623"/>
                  </a:lnTo>
                  <a:lnTo>
                    <a:pt x="1108789" y="57378"/>
                  </a:lnTo>
                  <a:lnTo>
                    <a:pt x="1128130" y="56549"/>
                  </a:lnTo>
                  <a:lnTo>
                    <a:pt x="1147374" y="55996"/>
                  </a:lnTo>
                  <a:lnTo>
                    <a:pt x="1166554" y="55627"/>
                  </a:lnTo>
                  <a:lnTo>
                    <a:pt x="1185690" y="55382"/>
                  </a:lnTo>
                  <a:lnTo>
                    <a:pt x="1204798" y="55218"/>
                  </a:lnTo>
                  <a:lnTo>
                    <a:pt x="1223886" y="55109"/>
                  </a:lnTo>
                  <a:lnTo>
                    <a:pt x="1242962" y="55036"/>
                  </a:lnTo>
                  <a:lnTo>
                    <a:pt x="1262029" y="54987"/>
                  </a:lnTo>
                  <a:lnTo>
                    <a:pt x="1281884" y="54955"/>
                  </a:lnTo>
                  <a:lnTo>
                    <a:pt x="1302264" y="54934"/>
                  </a:lnTo>
                  <a:lnTo>
                    <a:pt x="1322995" y="54919"/>
                  </a:lnTo>
                  <a:lnTo>
                    <a:pt x="1343165" y="55703"/>
                  </a:lnTo>
                  <a:lnTo>
                    <a:pt x="1362962" y="57020"/>
                  </a:lnTo>
                  <a:lnTo>
                    <a:pt x="1382510" y="58691"/>
                  </a:lnTo>
                  <a:lnTo>
                    <a:pt x="1401893" y="59805"/>
                  </a:lnTo>
                  <a:lnTo>
                    <a:pt x="1421164" y="60548"/>
                  </a:lnTo>
                  <a:lnTo>
                    <a:pt x="1440362" y="61043"/>
                  </a:lnTo>
                  <a:lnTo>
                    <a:pt x="1460303" y="62167"/>
                  </a:lnTo>
                  <a:lnTo>
                    <a:pt x="1480742" y="63711"/>
                  </a:lnTo>
                  <a:lnTo>
                    <a:pt x="1501512" y="65533"/>
                  </a:lnTo>
                  <a:lnTo>
                    <a:pt x="1522502" y="67542"/>
                  </a:lnTo>
                  <a:lnTo>
                    <a:pt x="1543639" y="69675"/>
                  </a:lnTo>
                  <a:lnTo>
                    <a:pt x="1564874" y="71890"/>
                  </a:lnTo>
                  <a:lnTo>
                    <a:pt x="1585381" y="73367"/>
                  </a:lnTo>
                  <a:lnTo>
                    <a:pt x="1605401" y="74352"/>
                  </a:lnTo>
                  <a:lnTo>
                    <a:pt x="1625099" y="75008"/>
                  </a:lnTo>
                  <a:lnTo>
                    <a:pt x="1645375" y="74653"/>
                  </a:lnTo>
                  <a:lnTo>
                    <a:pt x="1666035" y="73621"/>
                  </a:lnTo>
                  <a:lnTo>
                    <a:pt x="1686952" y="72140"/>
                  </a:lnTo>
                  <a:lnTo>
                    <a:pt x="1707248" y="71153"/>
                  </a:lnTo>
                  <a:lnTo>
                    <a:pt x="1727128" y="70494"/>
                  </a:lnTo>
                  <a:lnTo>
                    <a:pt x="1746731" y="70055"/>
                  </a:lnTo>
                  <a:lnTo>
                    <a:pt x="1766944" y="68969"/>
                  </a:lnTo>
                  <a:lnTo>
                    <a:pt x="1787562" y="67451"/>
                  </a:lnTo>
                  <a:lnTo>
                    <a:pt x="1808452" y="65645"/>
                  </a:lnTo>
                  <a:lnTo>
                    <a:pt x="1829522" y="64442"/>
                  </a:lnTo>
                  <a:lnTo>
                    <a:pt x="1850713" y="63639"/>
                  </a:lnTo>
                  <a:lnTo>
                    <a:pt x="1871984" y="63104"/>
                  </a:lnTo>
                  <a:lnTo>
                    <a:pt x="1892514" y="62747"/>
                  </a:lnTo>
                  <a:lnTo>
                    <a:pt x="1912551" y="62510"/>
                  </a:lnTo>
                  <a:lnTo>
                    <a:pt x="1932259" y="62351"/>
                  </a:lnTo>
                  <a:lnTo>
                    <a:pt x="1953335" y="62246"/>
                  </a:lnTo>
                  <a:lnTo>
                    <a:pt x="1975324" y="62175"/>
                  </a:lnTo>
                  <a:lnTo>
                    <a:pt x="1997920" y="62128"/>
                  </a:lnTo>
                  <a:lnTo>
                    <a:pt x="2019334" y="62097"/>
                  </a:lnTo>
                  <a:lnTo>
                    <a:pt x="2039961" y="62076"/>
                  </a:lnTo>
                  <a:lnTo>
                    <a:pt x="2060061" y="62062"/>
                  </a:lnTo>
                  <a:lnTo>
                    <a:pt x="2080605" y="62053"/>
                  </a:lnTo>
                  <a:lnTo>
                    <a:pt x="2101446" y="62046"/>
                  </a:lnTo>
                  <a:lnTo>
                    <a:pt x="2122483" y="62042"/>
                  </a:lnTo>
                  <a:lnTo>
                    <a:pt x="2142857" y="62833"/>
                  </a:lnTo>
                  <a:lnTo>
                    <a:pt x="2162790" y="64154"/>
                  </a:lnTo>
                  <a:lnTo>
                    <a:pt x="2182429" y="65828"/>
                  </a:lnTo>
                  <a:lnTo>
                    <a:pt x="2201872" y="66945"/>
                  </a:lnTo>
                  <a:lnTo>
                    <a:pt x="2221183" y="67689"/>
                  </a:lnTo>
                  <a:lnTo>
                    <a:pt x="2240408" y="68186"/>
                  </a:lnTo>
                  <a:lnTo>
                    <a:pt x="2259574" y="69310"/>
                  </a:lnTo>
                  <a:lnTo>
                    <a:pt x="2278701" y="70854"/>
                  </a:lnTo>
                  <a:lnTo>
                    <a:pt x="2297803" y="72676"/>
                  </a:lnTo>
                  <a:lnTo>
                    <a:pt x="2317681" y="73098"/>
                  </a:lnTo>
                  <a:lnTo>
                    <a:pt x="2338077" y="72585"/>
                  </a:lnTo>
                  <a:lnTo>
                    <a:pt x="2358818" y="71449"/>
                  </a:lnTo>
                  <a:lnTo>
                    <a:pt x="2378202" y="70692"/>
                  </a:lnTo>
                  <a:lnTo>
                    <a:pt x="2396680" y="70187"/>
                  </a:lnTo>
                  <a:lnTo>
                    <a:pt x="2414556" y="69851"/>
                  </a:lnTo>
                  <a:lnTo>
                    <a:pt x="2432823" y="68039"/>
                  </a:lnTo>
                  <a:lnTo>
                    <a:pt x="2451351" y="65243"/>
                  </a:lnTo>
                  <a:lnTo>
                    <a:pt x="2470053" y="61792"/>
                  </a:lnTo>
                  <a:lnTo>
                    <a:pt x="2505649" y="55841"/>
                  </a:lnTo>
                  <a:lnTo>
                    <a:pt x="2539991" y="49757"/>
                  </a:lnTo>
                  <a:lnTo>
                    <a:pt x="2573775" y="41761"/>
                  </a:lnTo>
                  <a:lnTo>
                    <a:pt x="2603077" y="35032"/>
                  </a:lnTo>
                  <a:lnTo>
                    <a:pt x="2630123" y="28602"/>
                  </a:lnTo>
                  <a:lnTo>
                    <a:pt x="2658019" y="20453"/>
                  </a:lnTo>
                  <a:lnTo>
                    <a:pt x="2684175" y="13656"/>
                  </a:lnTo>
                  <a:lnTo>
                    <a:pt x="2719097" y="5366"/>
                  </a:lnTo>
                  <a:lnTo>
                    <a:pt x="2747436" y="0"/>
                  </a:lnTo>
                  <a:lnTo>
                    <a:pt x="2770914" y="526"/>
                  </a:lnTo>
                  <a:lnTo>
                    <a:pt x="2788718" y="5710"/>
                  </a:lnTo>
                  <a:lnTo>
                    <a:pt x="2794387" y="9220"/>
                  </a:lnTo>
                  <a:lnTo>
                    <a:pt x="2794787" y="10156"/>
                  </a:lnTo>
                  <a:lnTo>
                    <a:pt x="2793207" y="120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183"/>
            <p:cNvSpPr/>
            <p:nvPr/>
          </p:nvSpPr>
          <p:spPr bwMode="auto">
            <a:xfrm>
              <a:off x="1647909" y="5865144"/>
              <a:ext cx="3129246" cy="707107"/>
            </a:xfrm>
            <a:custGeom>
              <a:avLst/>
              <a:gdLst/>
              <a:ahLst/>
              <a:cxnLst/>
              <a:rect l="0" t="0" r="0" b="0"/>
              <a:pathLst>
                <a:path w="3129246" h="707107">
                  <a:moveTo>
                    <a:pt x="2766929" y="492794"/>
                  </a:moveTo>
                  <a:lnTo>
                    <a:pt x="2770721" y="496586"/>
                  </a:lnTo>
                  <a:lnTo>
                    <a:pt x="2774699" y="498448"/>
                  </a:lnTo>
                  <a:lnTo>
                    <a:pt x="2796674" y="503857"/>
                  </a:lnTo>
                  <a:lnTo>
                    <a:pt x="2829122" y="500610"/>
                  </a:lnTo>
                  <a:lnTo>
                    <a:pt x="2860176" y="493573"/>
                  </a:lnTo>
                  <a:lnTo>
                    <a:pt x="2886809" y="482882"/>
                  </a:lnTo>
                  <a:lnTo>
                    <a:pt x="2914809" y="473541"/>
                  </a:lnTo>
                  <a:lnTo>
                    <a:pt x="2943213" y="461866"/>
                  </a:lnTo>
                  <a:lnTo>
                    <a:pt x="2970944" y="452232"/>
                  </a:lnTo>
                  <a:lnTo>
                    <a:pt x="3004166" y="437274"/>
                  </a:lnTo>
                  <a:lnTo>
                    <a:pt x="3027456" y="426866"/>
                  </a:lnTo>
                  <a:lnTo>
                    <a:pt x="3059470" y="404472"/>
                  </a:lnTo>
                  <a:lnTo>
                    <a:pt x="3090539" y="375300"/>
                  </a:lnTo>
                  <a:lnTo>
                    <a:pt x="3118539" y="340260"/>
                  </a:lnTo>
                  <a:lnTo>
                    <a:pt x="3127138" y="320598"/>
                  </a:lnTo>
                  <a:lnTo>
                    <a:pt x="3129245" y="299691"/>
                  </a:lnTo>
                  <a:lnTo>
                    <a:pt x="3121156" y="264164"/>
                  </a:lnTo>
                  <a:lnTo>
                    <a:pt x="3105599" y="235613"/>
                  </a:lnTo>
                  <a:lnTo>
                    <a:pt x="3078301" y="207042"/>
                  </a:lnTo>
                  <a:lnTo>
                    <a:pt x="3047570" y="185611"/>
                  </a:lnTo>
                  <a:lnTo>
                    <a:pt x="3021833" y="172119"/>
                  </a:lnTo>
                  <a:lnTo>
                    <a:pt x="2994520" y="160829"/>
                  </a:lnTo>
                  <a:lnTo>
                    <a:pt x="2966505" y="150521"/>
                  </a:lnTo>
                  <a:lnTo>
                    <a:pt x="2936592" y="140647"/>
                  </a:lnTo>
                  <a:lnTo>
                    <a:pt x="2902130" y="130968"/>
                  </a:lnTo>
                  <a:lnTo>
                    <a:pt x="2884050" y="126164"/>
                  </a:lnTo>
                  <a:lnTo>
                    <a:pt x="2865647" y="121374"/>
                  </a:lnTo>
                  <a:lnTo>
                    <a:pt x="2847029" y="116592"/>
                  </a:lnTo>
                  <a:lnTo>
                    <a:pt x="2827472" y="111818"/>
                  </a:lnTo>
                  <a:lnTo>
                    <a:pt x="2807291" y="107047"/>
                  </a:lnTo>
                  <a:lnTo>
                    <a:pt x="2786693" y="102279"/>
                  </a:lnTo>
                  <a:lnTo>
                    <a:pt x="2765024" y="97513"/>
                  </a:lnTo>
                  <a:lnTo>
                    <a:pt x="2742640" y="92748"/>
                  </a:lnTo>
                  <a:lnTo>
                    <a:pt x="2719780" y="87984"/>
                  </a:lnTo>
                  <a:lnTo>
                    <a:pt x="2696602" y="84015"/>
                  </a:lnTo>
                  <a:lnTo>
                    <a:pt x="2673213" y="80574"/>
                  </a:lnTo>
                  <a:lnTo>
                    <a:pt x="2649683" y="77487"/>
                  </a:lnTo>
                  <a:lnTo>
                    <a:pt x="2626059" y="73841"/>
                  </a:lnTo>
                  <a:lnTo>
                    <a:pt x="2602371" y="69823"/>
                  </a:lnTo>
                  <a:lnTo>
                    <a:pt x="2578643" y="65557"/>
                  </a:lnTo>
                  <a:lnTo>
                    <a:pt x="2554092" y="61126"/>
                  </a:lnTo>
                  <a:lnTo>
                    <a:pt x="2528994" y="56584"/>
                  </a:lnTo>
                  <a:lnTo>
                    <a:pt x="2503530" y="51968"/>
                  </a:lnTo>
                  <a:lnTo>
                    <a:pt x="2477824" y="47304"/>
                  </a:lnTo>
                  <a:lnTo>
                    <a:pt x="2451954" y="42606"/>
                  </a:lnTo>
                  <a:lnTo>
                    <a:pt x="2425977" y="37888"/>
                  </a:lnTo>
                  <a:lnTo>
                    <a:pt x="2399134" y="33948"/>
                  </a:lnTo>
                  <a:lnTo>
                    <a:pt x="2371713" y="30528"/>
                  </a:lnTo>
                  <a:lnTo>
                    <a:pt x="2343908" y="27454"/>
                  </a:lnTo>
                  <a:lnTo>
                    <a:pt x="2315846" y="24610"/>
                  </a:lnTo>
                  <a:lnTo>
                    <a:pt x="2287613" y="21921"/>
                  </a:lnTo>
                  <a:lnTo>
                    <a:pt x="2259266" y="19335"/>
                  </a:lnTo>
                  <a:lnTo>
                    <a:pt x="2230843" y="16817"/>
                  </a:lnTo>
                  <a:lnTo>
                    <a:pt x="2202370" y="14345"/>
                  </a:lnTo>
                  <a:lnTo>
                    <a:pt x="2173862" y="11903"/>
                  </a:lnTo>
                  <a:lnTo>
                    <a:pt x="2145332" y="9481"/>
                  </a:lnTo>
                  <a:lnTo>
                    <a:pt x="2116787" y="7073"/>
                  </a:lnTo>
                  <a:lnTo>
                    <a:pt x="2088232" y="4673"/>
                  </a:lnTo>
                  <a:lnTo>
                    <a:pt x="2058877" y="3074"/>
                  </a:lnTo>
                  <a:lnTo>
                    <a:pt x="2028988" y="2008"/>
                  </a:lnTo>
                  <a:lnTo>
                    <a:pt x="1998743" y="1297"/>
                  </a:lnTo>
                  <a:lnTo>
                    <a:pt x="1968261" y="823"/>
                  </a:lnTo>
                  <a:lnTo>
                    <a:pt x="1937621" y="506"/>
                  </a:lnTo>
                  <a:lnTo>
                    <a:pt x="1906876" y="296"/>
                  </a:lnTo>
                  <a:lnTo>
                    <a:pt x="1875266" y="155"/>
                  </a:lnTo>
                  <a:lnTo>
                    <a:pt x="1843081" y="62"/>
                  </a:lnTo>
                  <a:lnTo>
                    <a:pt x="1810511" y="0"/>
                  </a:lnTo>
                  <a:lnTo>
                    <a:pt x="1778480" y="751"/>
                  </a:lnTo>
                  <a:lnTo>
                    <a:pt x="1746806" y="2047"/>
                  </a:lnTo>
                  <a:lnTo>
                    <a:pt x="1715372" y="3704"/>
                  </a:lnTo>
                  <a:lnTo>
                    <a:pt x="1683303" y="5602"/>
                  </a:lnTo>
                  <a:lnTo>
                    <a:pt x="1650812" y="7662"/>
                  </a:lnTo>
                  <a:lnTo>
                    <a:pt x="1618038" y="9829"/>
                  </a:lnTo>
                  <a:lnTo>
                    <a:pt x="1585870" y="12067"/>
                  </a:lnTo>
                  <a:lnTo>
                    <a:pt x="1554106" y="14353"/>
                  </a:lnTo>
                  <a:lnTo>
                    <a:pt x="1522612" y="16671"/>
                  </a:lnTo>
                  <a:lnTo>
                    <a:pt x="1490503" y="19010"/>
                  </a:lnTo>
                  <a:lnTo>
                    <a:pt x="1457984" y="21363"/>
                  </a:lnTo>
                  <a:lnTo>
                    <a:pt x="1425193" y="23725"/>
                  </a:lnTo>
                  <a:lnTo>
                    <a:pt x="1393013" y="26888"/>
                  </a:lnTo>
                  <a:lnTo>
                    <a:pt x="1361241" y="30583"/>
                  </a:lnTo>
                  <a:lnTo>
                    <a:pt x="1329741" y="34635"/>
                  </a:lnTo>
                  <a:lnTo>
                    <a:pt x="1297629" y="38923"/>
                  </a:lnTo>
                  <a:lnTo>
                    <a:pt x="1265108" y="43369"/>
                  </a:lnTo>
                  <a:lnTo>
                    <a:pt x="1232315" y="47921"/>
                  </a:lnTo>
                  <a:lnTo>
                    <a:pt x="1199340" y="51749"/>
                  </a:lnTo>
                  <a:lnTo>
                    <a:pt x="1166244" y="55095"/>
                  </a:lnTo>
                  <a:lnTo>
                    <a:pt x="1133068" y="58120"/>
                  </a:lnTo>
                  <a:lnTo>
                    <a:pt x="1100632" y="61723"/>
                  </a:lnTo>
                  <a:lnTo>
                    <a:pt x="1068690" y="65713"/>
                  </a:lnTo>
                  <a:lnTo>
                    <a:pt x="1037075" y="69961"/>
                  </a:lnTo>
                  <a:lnTo>
                    <a:pt x="1006474" y="74380"/>
                  </a:lnTo>
                  <a:lnTo>
                    <a:pt x="976549" y="78913"/>
                  </a:lnTo>
                  <a:lnTo>
                    <a:pt x="947073" y="83524"/>
                  </a:lnTo>
                  <a:lnTo>
                    <a:pt x="917898" y="87391"/>
                  </a:lnTo>
                  <a:lnTo>
                    <a:pt x="888923" y="90763"/>
                  </a:lnTo>
                  <a:lnTo>
                    <a:pt x="860081" y="93804"/>
                  </a:lnTo>
                  <a:lnTo>
                    <a:pt x="831328" y="96626"/>
                  </a:lnTo>
                  <a:lnTo>
                    <a:pt x="802634" y="99300"/>
                  </a:lnTo>
                  <a:lnTo>
                    <a:pt x="773980" y="101877"/>
                  </a:lnTo>
                  <a:lnTo>
                    <a:pt x="746146" y="105183"/>
                  </a:lnTo>
                  <a:lnTo>
                    <a:pt x="718859" y="108974"/>
                  </a:lnTo>
                  <a:lnTo>
                    <a:pt x="691936" y="113089"/>
                  </a:lnTo>
                  <a:lnTo>
                    <a:pt x="665257" y="116626"/>
                  </a:lnTo>
                  <a:lnTo>
                    <a:pt x="638739" y="119778"/>
                  </a:lnTo>
                  <a:lnTo>
                    <a:pt x="612329" y="122673"/>
                  </a:lnTo>
                  <a:lnTo>
                    <a:pt x="585991" y="126190"/>
                  </a:lnTo>
                  <a:lnTo>
                    <a:pt x="559702" y="130122"/>
                  </a:lnTo>
                  <a:lnTo>
                    <a:pt x="533444" y="134332"/>
                  </a:lnTo>
                  <a:lnTo>
                    <a:pt x="508001" y="138725"/>
                  </a:lnTo>
                  <a:lnTo>
                    <a:pt x="483102" y="143242"/>
                  </a:lnTo>
                  <a:lnTo>
                    <a:pt x="458565" y="147840"/>
                  </a:lnTo>
                  <a:lnTo>
                    <a:pt x="434270" y="153287"/>
                  </a:lnTo>
                  <a:lnTo>
                    <a:pt x="410135" y="159299"/>
                  </a:lnTo>
                  <a:lnTo>
                    <a:pt x="386108" y="165689"/>
                  </a:lnTo>
                  <a:lnTo>
                    <a:pt x="362946" y="171536"/>
                  </a:lnTo>
                  <a:lnTo>
                    <a:pt x="340361" y="177022"/>
                  </a:lnTo>
                  <a:lnTo>
                    <a:pt x="318161" y="182267"/>
                  </a:lnTo>
                  <a:lnTo>
                    <a:pt x="296217" y="188145"/>
                  </a:lnTo>
                  <a:lnTo>
                    <a:pt x="274443" y="194444"/>
                  </a:lnTo>
                  <a:lnTo>
                    <a:pt x="252784" y="201025"/>
                  </a:lnTo>
                  <a:lnTo>
                    <a:pt x="231995" y="207794"/>
                  </a:lnTo>
                  <a:lnTo>
                    <a:pt x="211785" y="214688"/>
                  </a:lnTo>
                  <a:lnTo>
                    <a:pt x="191962" y="221665"/>
                  </a:lnTo>
                  <a:lnTo>
                    <a:pt x="173191" y="229491"/>
                  </a:lnTo>
                  <a:lnTo>
                    <a:pt x="137517" y="246653"/>
                  </a:lnTo>
                  <a:lnTo>
                    <a:pt x="107374" y="264865"/>
                  </a:lnTo>
                  <a:lnTo>
                    <a:pt x="81542" y="284336"/>
                  </a:lnTo>
                  <a:lnTo>
                    <a:pt x="49149" y="317610"/>
                  </a:lnTo>
                  <a:lnTo>
                    <a:pt x="21824" y="352604"/>
                  </a:lnTo>
                  <a:lnTo>
                    <a:pt x="7642" y="388108"/>
                  </a:lnTo>
                  <a:lnTo>
                    <a:pt x="0" y="423764"/>
                  </a:lnTo>
                  <a:lnTo>
                    <a:pt x="2058" y="458670"/>
                  </a:lnTo>
                  <a:lnTo>
                    <a:pt x="9282" y="490267"/>
                  </a:lnTo>
                  <a:lnTo>
                    <a:pt x="27385" y="523619"/>
                  </a:lnTo>
                  <a:lnTo>
                    <a:pt x="57179" y="553961"/>
                  </a:lnTo>
                  <a:lnTo>
                    <a:pt x="79606" y="573425"/>
                  </a:lnTo>
                  <a:lnTo>
                    <a:pt x="109153" y="590543"/>
                  </a:lnTo>
                  <a:lnTo>
                    <a:pt x="144245" y="606088"/>
                  </a:lnTo>
                  <a:lnTo>
                    <a:pt x="163604" y="613567"/>
                  </a:lnTo>
                  <a:lnTo>
                    <a:pt x="183654" y="620934"/>
                  </a:lnTo>
                  <a:lnTo>
                    <a:pt x="204164" y="627433"/>
                  </a:lnTo>
                  <a:lnTo>
                    <a:pt x="224981" y="633353"/>
                  </a:lnTo>
                  <a:lnTo>
                    <a:pt x="246003" y="638888"/>
                  </a:lnTo>
                  <a:lnTo>
                    <a:pt x="268749" y="644164"/>
                  </a:lnTo>
                  <a:lnTo>
                    <a:pt x="292644" y="649270"/>
                  </a:lnTo>
                  <a:lnTo>
                    <a:pt x="317306" y="654261"/>
                  </a:lnTo>
                  <a:lnTo>
                    <a:pt x="343272" y="659176"/>
                  </a:lnTo>
                  <a:lnTo>
                    <a:pt x="370107" y="664040"/>
                  </a:lnTo>
                  <a:lnTo>
                    <a:pt x="397523" y="668870"/>
                  </a:lnTo>
                  <a:lnTo>
                    <a:pt x="425325" y="672884"/>
                  </a:lnTo>
                  <a:lnTo>
                    <a:pt x="453384" y="676354"/>
                  </a:lnTo>
                  <a:lnTo>
                    <a:pt x="481616" y="679461"/>
                  </a:lnTo>
                  <a:lnTo>
                    <a:pt x="511549" y="682326"/>
                  </a:lnTo>
                  <a:lnTo>
                    <a:pt x="542617" y="685030"/>
                  </a:lnTo>
                  <a:lnTo>
                    <a:pt x="574442" y="687626"/>
                  </a:lnTo>
                  <a:lnTo>
                    <a:pt x="605977" y="690150"/>
                  </a:lnTo>
                  <a:lnTo>
                    <a:pt x="637319" y="692627"/>
                  </a:lnTo>
                  <a:lnTo>
                    <a:pt x="668533" y="695072"/>
                  </a:lnTo>
                  <a:lnTo>
                    <a:pt x="700454" y="697496"/>
                  </a:lnTo>
                  <a:lnTo>
                    <a:pt x="732848" y="699906"/>
                  </a:lnTo>
                  <a:lnTo>
                    <a:pt x="765556" y="702306"/>
                  </a:lnTo>
                  <a:lnTo>
                    <a:pt x="797680" y="703905"/>
                  </a:lnTo>
                  <a:lnTo>
                    <a:pt x="829415" y="704973"/>
                  </a:lnTo>
                  <a:lnTo>
                    <a:pt x="860890" y="705684"/>
                  </a:lnTo>
                  <a:lnTo>
                    <a:pt x="923841" y="7071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184"/>
            <p:cNvSpPr/>
            <p:nvPr/>
          </p:nvSpPr>
          <p:spPr bwMode="auto">
            <a:xfrm>
              <a:off x="5037337" y="5723452"/>
              <a:ext cx="563679" cy="520187"/>
            </a:xfrm>
            <a:custGeom>
              <a:avLst/>
              <a:gdLst/>
              <a:ahLst/>
              <a:cxnLst/>
              <a:rect l="0" t="0" r="0" b="0"/>
              <a:pathLst>
                <a:path w="563679" h="520187">
                  <a:moveTo>
                    <a:pt x="6151" y="170142"/>
                  </a:moveTo>
                  <a:lnTo>
                    <a:pt x="2358" y="166350"/>
                  </a:lnTo>
                  <a:lnTo>
                    <a:pt x="496" y="162371"/>
                  </a:lnTo>
                  <a:lnTo>
                    <a:pt x="0" y="160199"/>
                  </a:lnTo>
                  <a:lnTo>
                    <a:pt x="462" y="157957"/>
                  </a:lnTo>
                  <a:lnTo>
                    <a:pt x="3093" y="153349"/>
                  </a:lnTo>
                  <a:lnTo>
                    <a:pt x="12829" y="142500"/>
                  </a:lnTo>
                  <a:lnTo>
                    <a:pt x="46982" y="125599"/>
                  </a:lnTo>
                  <a:lnTo>
                    <a:pt x="70336" y="116214"/>
                  </a:lnTo>
                  <a:lnTo>
                    <a:pt x="101881" y="104105"/>
                  </a:lnTo>
                  <a:lnTo>
                    <a:pt x="119977" y="97542"/>
                  </a:lnTo>
                  <a:lnTo>
                    <a:pt x="139185" y="90785"/>
                  </a:lnTo>
                  <a:lnTo>
                    <a:pt x="159134" y="83901"/>
                  </a:lnTo>
                  <a:lnTo>
                    <a:pt x="181164" y="76929"/>
                  </a:lnTo>
                  <a:lnTo>
                    <a:pt x="204583" y="69900"/>
                  </a:lnTo>
                  <a:lnTo>
                    <a:pt x="228926" y="62833"/>
                  </a:lnTo>
                  <a:lnTo>
                    <a:pt x="253887" y="55740"/>
                  </a:lnTo>
                  <a:lnTo>
                    <a:pt x="279258" y="48630"/>
                  </a:lnTo>
                  <a:lnTo>
                    <a:pt x="304903" y="41509"/>
                  </a:lnTo>
                  <a:lnTo>
                    <a:pt x="329938" y="35174"/>
                  </a:lnTo>
                  <a:lnTo>
                    <a:pt x="354565" y="29363"/>
                  </a:lnTo>
                  <a:lnTo>
                    <a:pt x="378921" y="23902"/>
                  </a:lnTo>
                  <a:lnTo>
                    <a:pt x="402302" y="18673"/>
                  </a:lnTo>
                  <a:lnTo>
                    <a:pt x="425033" y="13601"/>
                  </a:lnTo>
                  <a:lnTo>
                    <a:pt x="447330" y="8631"/>
                  </a:lnTo>
                  <a:lnTo>
                    <a:pt x="466958" y="5318"/>
                  </a:lnTo>
                  <a:lnTo>
                    <a:pt x="501466" y="1637"/>
                  </a:lnTo>
                  <a:lnTo>
                    <a:pt x="528445" y="0"/>
                  </a:lnTo>
                  <a:lnTo>
                    <a:pt x="548638" y="861"/>
                  </a:lnTo>
                  <a:lnTo>
                    <a:pt x="560258" y="6535"/>
                  </a:lnTo>
                  <a:lnTo>
                    <a:pt x="562880" y="11858"/>
                  </a:lnTo>
                  <a:lnTo>
                    <a:pt x="563678" y="26239"/>
                  </a:lnTo>
                  <a:lnTo>
                    <a:pt x="552079" y="55978"/>
                  </a:lnTo>
                  <a:lnTo>
                    <a:pt x="535858" y="80508"/>
                  </a:lnTo>
                  <a:lnTo>
                    <a:pt x="514626" y="108080"/>
                  </a:lnTo>
                  <a:lnTo>
                    <a:pt x="489315" y="138855"/>
                  </a:lnTo>
                  <a:lnTo>
                    <a:pt x="462190" y="168936"/>
                  </a:lnTo>
                  <a:lnTo>
                    <a:pt x="433466" y="198181"/>
                  </a:lnTo>
                  <a:lnTo>
                    <a:pt x="402179" y="227054"/>
                  </a:lnTo>
                  <a:lnTo>
                    <a:pt x="376103" y="251527"/>
                  </a:lnTo>
                  <a:lnTo>
                    <a:pt x="341456" y="281039"/>
                  </a:lnTo>
                  <a:lnTo>
                    <a:pt x="310288" y="306981"/>
                  </a:lnTo>
                  <a:lnTo>
                    <a:pt x="278423" y="340400"/>
                  </a:lnTo>
                  <a:lnTo>
                    <a:pt x="255695" y="370725"/>
                  </a:lnTo>
                  <a:lnTo>
                    <a:pt x="246337" y="398025"/>
                  </a:lnTo>
                  <a:lnTo>
                    <a:pt x="244004" y="430897"/>
                  </a:lnTo>
                  <a:lnTo>
                    <a:pt x="247988" y="464978"/>
                  </a:lnTo>
                  <a:lnTo>
                    <a:pt x="254195" y="493950"/>
                  </a:lnTo>
                  <a:lnTo>
                    <a:pt x="263326" y="5201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185"/>
            <p:cNvSpPr/>
            <p:nvPr/>
          </p:nvSpPr>
          <p:spPr bwMode="auto">
            <a:xfrm>
              <a:off x="5307806" y="6257925"/>
              <a:ext cx="35720" cy="71439"/>
            </a:xfrm>
            <a:custGeom>
              <a:avLst/>
              <a:gdLst/>
              <a:ahLst/>
              <a:cxnLst/>
              <a:rect l="0" t="0" r="0" b="0"/>
              <a:pathLst>
                <a:path w="35720" h="71439">
                  <a:moveTo>
                    <a:pt x="35719" y="71438"/>
                  </a:moveTo>
                  <a:lnTo>
                    <a:pt x="35719" y="60796"/>
                  </a:lnTo>
                  <a:lnTo>
                    <a:pt x="33602" y="56654"/>
                  </a:lnTo>
                  <a:lnTo>
                    <a:pt x="13475" y="2516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186"/>
            <p:cNvSpPr/>
            <p:nvPr/>
          </p:nvSpPr>
          <p:spPr bwMode="auto">
            <a:xfrm>
              <a:off x="5466343" y="6357938"/>
              <a:ext cx="27202" cy="21432"/>
            </a:xfrm>
            <a:custGeom>
              <a:avLst/>
              <a:gdLst/>
              <a:ahLst/>
              <a:cxnLst/>
              <a:rect l="0" t="0" r="0" b="0"/>
              <a:pathLst>
                <a:path w="27202" h="21432">
                  <a:moveTo>
                    <a:pt x="20057" y="21431"/>
                  </a:moveTo>
                  <a:lnTo>
                    <a:pt x="0" y="1374"/>
                  </a:lnTo>
                  <a:lnTo>
                    <a:pt x="336" y="916"/>
                  </a:lnTo>
                  <a:lnTo>
                    <a:pt x="4601" y="271"/>
                  </a:lnTo>
                  <a:lnTo>
                    <a:pt x="2720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187"/>
            <p:cNvSpPr/>
            <p:nvPr/>
          </p:nvSpPr>
          <p:spPr bwMode="auto">
            <a:xfrm>
              <a:off x="5750719" y="5699111"/>
              <a:ext cx="344852" cy="455062"/>
            </a:xfrm>
            <a:custGeom>
              <a:avLst/>
              <a:gdLst/>
              <a:ahLst/>
              <a:cxnLst/>
              <a:rect l="0" t="0" r="0" b="0"/>
              <a:pathLst>
                <a:path w="344852" h="455062">
                  <a:moveTo>
                    <a:pt x="0" y="165908"/>
                  </a:moveTo>
                  <a:lnTo>
                    <a:pt x="0" y="147759"/>
                  </a:lnTo>
                  <a:lnTo>
                    <a:pt x="0" y="149375"/>
                  </a:lnTo>
                  <a:lnTo>
                    <a:pt x="6151" y="185045"/>
                  </a:lnTo>
                  <a:lnTo>
                    <a:pt x="6702" y="209074"/>
                  </a:lnTo>
                  <a:lnTo>
                    <a:pt x="7741" y="238274"/>
                  </a:lnTo>
                  <a:lnTo>
                    <a:pt x="10849" y="269772"/>
                  </a:lnTo>
                  <a:lnTo>
                    <a:pt x="14876" y="304409"/>
                  </a:lnTo>
                  <a:lnTo>
                    <a:pt x="17061" y="322536"/>
                  </a:lnTo>
                  <a:lnTo>
                    <a:pt x="19311" y="340970"/>
                  </a:lnTo>
                  <a:lnTo>
                    <a:pt x="21605" y="359610"/>
                  </a:lnTo>
                  <a:lnTo>
                    <a:pt x="27065" y="394873"/>
                  </a:lnTo>
                  <a:lnTo>
                    <a:pt x="34783" y="423774"/>
                  </a:lnTo>
                  <a:lnTo>
                    <a:pt x="48053" y="450981"/>
                  </a:lnTo>
                  <a:lnTo>
                    <a:pt x="53467" y="454382"/>
                  </a:lnTo>
                  <a:lnTo>
                    <a:pt x="59457" y="455061"/>
                  </a:lnTo>
                  <a:lnTo>
                    <a:pt x="65832" y="453927"/>
                  </a:lnTo>
                  <a:lnTo>
                    <a:pt x="89973" y="437160"/>
                  </a:lnTo>
                  <a:lnTo>
                    <a:pt x="105869" y="414523"/>
                  </a:lnTo>
                  <a:lnTo>
                    <a:pt x="120078" y="385147"/>
                  </a:lnTo>
                  <a:lnTo>
                    <a:pt x="131685" y="350924"/>
                  </a:lnTo>
                  <a:lnTo>
                    <a:pt x="137002" y="332115"/>
                  </a:lnTo>
                  <a:lnTo>
                    <a:pt x="142134" y="312431"/>
                  </a:lnTo>
                  <a:lnTo>
                    <a:pt x="147143" y="292165"/>
                  </a:lnTo>
                  <a:lnTo>
                    <a:pt x="151277" y="272304"/>
                  </a:lnTo>
                  <a:lnTo>
                    <a:pt x="154826" y="252713"/>
                  </a:lnTo>
                  <a:lnTo>
                    <a:pt x="157986" y="233304"/>
                  </a:lnTo>
                  <a:lnTo>
                    <a:pt x="163614" y="199037"/>
                  </a:lnTo>
                  <a:lnTo>
                    <a:pt x="167967" y="170313"/>
                  </a:lnTo>
                  <a:lnTo>
                    <a:pt x="170991" y="135943"/>
                  </a:lnTo>
                  <a:lnTo>
                    <a:pt x="171937" y="137200"/>
                  </a:lnTo>
                  <a:lnTo>
                    <a:pt x="176269" y="155726"/>
                  </a:lnTo>
                  <a:lnTo>
                    <a:pt x="177560" y="178051"/>
                  </a:lnTo>
                  <a:lnTo>
                    <a:pt x="180251" y="205965"/>
                  </a:lnTo>
                  <a:lnTo>
                    <a:pt x="184886" y="236893"/>
                  </a:lnTo>
                  <a:lnTo>
                    <a:pt x="192238" y="269158"/>
                  </a:lnTo>
                  <a:lnTo>
                    <a:pt x="200798" y="297787"/>
                  </a:lnTo>
                  <a:lnTo>
                    <a:pt x="216658" y="331983"/>
                  </a:lnTo>
                  <a:lnTo>
                    <a:pt x="230436" y="348463"/>
                  </a:lnTo>
                  <a:lnTo>
                    <a:pt x="247143" y="361079"/>
                  </a:lnTo>
                  <a:lnTo>
                    <a:pt x="263035" y="365627"/>
                  </a:lnTo>
                  <a:lnTo>
                    <a:pt x="270606" y="365729"/>
                  </a:lnTo>
                  <a:lnTo>
                    <a:pt x="285370" y="359492"/>
                  </a:lnTo>
                  <a:lnTo>
                    <a:pt x="299868" y="347196"/>
                  </a:lnTo>
                  <a:lnTo>
                    <a:pt x="320624" y="317166"/>
                  </a:lnTo>
                  <a:lnTo>
                    <a:pt x="331941" y="291871"/>
                  </a:lnTo>
                  <a:lnTo>
                    <a:pt x="340146" y="262638"/>
                  </a:lnTo>
                  <a:lnTo>
                    <a:pt x="344851" y="230330"/>
                  </a:lnTo>
                  <a:lnTo>
                    <a:pt x="344296" y="194804"/>
                  </a:lnTo>
                  <a:lnTo>
                    <a:pt x="343037" y="176441"/>
                  </a:lnTo>
                  <a:lnTo>
                    <a:pt x="341404" y="157849"/>
                  </a:lnTo>
                  <a:lnTo>
                    <a:pt x="339521" y="139104"/>
                  </a:lnTo>
                  <a:lnTo>
                    <a:pt x="331080" y="103459"/>
                  </a:lnTo>
                  <a:lnTo>
                    <a:pt x="319390" y="70684"/>
                  </a:lnTo>
                  <a:lnTo>
                    <a:pt x="306257" y="42888"/>
                  </a:lnTo>
                  <a:lnTo>
                    <a:pt x="285476" y="16304"/>
                  </a:lnTo>
                  <a:lnTo>
                    <a:pt x="260445" y="2165"/>
                  </a:lnTo>
                  <a:lnTo>
                    <a:pt x="242224" y="0"/>
                  </a:lnTo>
                  <a:lnTo>
                    <a:pt x="232920" y="534"/>
                  </a:lnTo>
                  <a:lnTo>
                    <a:pt x="204656" y="12662"/>
                  </a:lnTo>
                  <a:lnTo>
                    <a:pt x="176173" y="23752"/>
                  </a:lnTo>
                  <a:lnTo>
                    <a:pt x="151418" y="28273"/>
                  </a:lnTo>
                  <a:lnTo>
                    <a:pt x="145396" y="27320"/>
                  </a:lnTo>
                  <a:lnTo>
                    <a:pt x="128587" y="158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188"/>
            <p:cNvSpPr/>
            <p:nvPr/>
          </p:nvSpPr>
          <p:spPr bwMode="auto">
            <a:xfrm>
              <a:off x="6079331" y="5464969"/>
              <a:ext cx="328614" cy="488969"/>
            </a:xfrm>
            <a:custGeom>
              <a:avLst/>
              <a:gdLst/>
              <a:ahLst/>
              <a:cxnLst/>
              <a:rect l="0" t="0" r="0" b="0"/>
              <a:pathLst>
                <a:path w="328614" h="488969">
                  <a:moveTo>
                    <a:pt x="0" y="0"/>
                  </a:moveTo>
                  <a:lnTo>
                    <a:pt x="3792" y="0"/>
                  </a:lnTo>
                  <a:lnTo>
                    <a:pt x="13735" y="7585"/>
                  </a:lnTo>
                  <a:lnTo>
                    <a:pt x="32111" y="36570"/>
                  </a:lnTo>
                  <a:lnTo>
                    <a:pt x="50261" y="69926"/>
                  </a:lnTo>
                  <a:lnTo>
                    <a:pt x="60967" y="98811"/>
                  </a:lnTo>
                  <a:lnTo>
                    <a:pt x="73134" y="132286"/>
                  </a:lnTo>
                  <a:lnTo>
                    <a:pt x="79712" y="150103"/>
                  </a:lnTo>
                  <a:lnTo>
                    <a:pt x="85686" y="169919"/>
                  </a:lnTo>
                  <a:lnTo>
                    <a:pt x="91255" y="191066"/>
                  </a:lnTo>
                  <a:lnTo>
                    <a:pt x="96556" y="213103"/>
                  </a:lnTo>
                  <a:lnTo>
                    <a:pt x="100883" y="234937"/>
                  </a:lnTo>
                  <a:lnTo>
                    <a:pt x="104562" y="256637"/>
                  </a:lnTo>
                  <a:lnTo>
                    <a:pt x="107808" y="278248"/>
                  </a:lnTo>
                  <a:lnTo>
                    <a:pt x="110766" y="299005"/>
                  </a:lnTo>
                  <a:lnTo>
                    <a:pt x="113531" y="319193"/>
                  </a:lnTo>
                  <a:lnTo>
                    <a:pt x="116169" y="339001"/>
                  </a:lnTo>
                  <a:lnTo>
                    <a:pt x="118721" y="357763"/>
                  </a:lnTo>
                  <a:lnTo>
                    <a:pt x="123673" y="393427"/>
                  </a:lnTo>
                  <a:lnTo>
                    <a:pt x="128520" y="421448"/>
                  </a:lnTo>
                  <a:lnTo>
                    <a:pt x="134782" y="456608"/>
                  </a:lnTo>
                  <a:lnTo>
                    <a:pt x="135098" y="457599"/>
                  </a:lnTo>
                  <a:lnTo>
                    <a:pt x="135309" y="457466"/>
                  </a:lnTo>
                  <a:lnTo>
                    <a:pt x="141330" y="424034"/>
                  </a:lnTo>
                  <a:lnTo>
                    <a:pt x="144534" y="389429"/>
                  </a:lnTo>
                  <a:lnTo>
                    <a:pt x="148375" y="363579"/>
                  </a:lnTo>
                  <a:lnTo>
                    <a:pt x="152728" y="338862"/>
                  </a:lnTo>
                  <a:lnTo>
                    <a:pt x="157308" y="314647"/>
                  </a:lnTo>
                  <a:lnTo>
                    <a:pt x="162784" y="293037"/>
                  </a:lnTo>
                  <a:lnTo>
                    <a:pt x="170509" y="278140"/>
                  </a:lnTo>
                  <a:lnTo>
                    <a:pt x="183783" y="264622"/>
                  </a:lnTo>
                  <a:lnTo>
                    <a:pt x="188403" y="263727"/>
                  </a:lnTo>
                  <a:lnTo>
                    <a:pt x="193071" y="264718"/>
                  </a:lnTo>
                  <a:lnTo>
                    <a:pt x="197770" y="266966"/>
                  </a:lnTo>
                  <a:lnTo>
                    <a:pt x="215761" y="289092"/>
                  </a:lnTo>
                  <a:lnTo>
                    <a:pt x="232381" y="324575"/>
                  </a:lnTo>
                  <a:lnTo>
                    <a:pt x="242451" y="355658"/>
                  </a:lnTo>
                  <a:lnTo>
                    <a:pt x="252219" y="389051"/>
                  </a:lnTo>
                  <a:lnTo>
                    <a:pt x="261852" y="419768"/>
                  </a:lnTo>
                  <a:lnTo>
                    <a:pt x="271424" y="445062"/>
                  </a:lnTo>
                  <a:lnTo>
                    <a:pt x="281764" y="465298"/>
                  </a:lnTo>
                  <a:lnTo>
                    <a:pt x="299386" y="484030"/>
                  </a:lnTo>
                  <a:lnTo>
                    <a:pt x="307157" y="488968"/>
                  </a:lnTo>
                  <a:lnTo>
                    <a:pt x="310340" y="487904"/>
                  </a:lnTo>
                  <a:lnTo>
                    <a:pt x="315994" y="480371"/>
                  </a:lnTo>
                  <a:lnTo>
                    <a:pt x="325297" y="448694"/>
                  </a:lnTo>
                  <a:lnTo>
                    <a:pt x="328613" y="435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189"/>
            <p:cNvSpPr/>
            <p:nvPr/>
          </p:nvSpPr>
          <p:spPr bwMode="auto">
            <a:xfrm>
              <a:off x="6379559" y="5680279"/>
              <a:ext cx="335567" cy="241401"/>
            </a:xfrm>
            <a:custGeom>
              <a:avLst/>
              <a:gdLst/>
              <a:ahLst/>
              <a:cxnLst/>
              <a:rect l="0" t="0" r="0" b="0"/>
              <a:pathLst>
                <a:path w="335567" h="241401">
                  <a:moveTo>
                    <a:pt x="28385" y="84727"/>
                  </a:moveTo>
                  <a:lnTo>
                    <a:pt x="38328" y="84727"/>
                  </a:lnTo>
                  <a:lnTo>
                    <a:pt x="42858" y="86844"/>
                  </a:lnTo>
                  <a:lnTo>
                    <a:pt x="45178" y="88519"/>
                  </a:lnTo>
                  <a:lnTo>
                    <a:pt x="56026" y="90878"/>
                  </a:lnTo>
                  <a:lnTo>
                    <a:pt x="65503" y="91577"/>
                  </a:lnTo>
                  <a:lnTo>
                    <a:pt x="70811" y="89623"/>
                  </a:lnTo>
                  <a:lnTo>
                    <a:pt x="73338" y="87991"/>
                  </a:lnTo>
                  <a:lnTo>
                    <a:pt x="75022" y="85316"/>
                  </a:lnTo>
                  <a:lnTo>
                    <a:pt x="76893" y="78110"/>
                  </a:lnTo>
                  <a:lnTo>
                    <a:pt x="75609" y="69615"/>
                  </a:lnTo>
                  <a:lnTo>
                    <a:pt x="58205" y="34022"/>
                  </a:lnTo>
                  <a:lnTo>
                    <a:pt x="51957" y="21710"/>
                  </a:lnTo>
                  <a:lnTo>
                    <a:pt x="39514" y="10317"/>
                  </a:lnTo>
                  <a:lnTo>
                    <a:pt x="30421" y="4560"/>
                  </a:lnTo>
                  <a:lnTo>
                    <a:pt x="26567" y="4295"/>
                  </a:lnTo>
                  <a:lnTo>
                    <a:pt x="23204" y="5706"/>
                  </a:lnTo>
                  <a:lnTo>
                    <a:pt x="20168" y="8233"/>
                  </a:lnTo>
                  <a:lnTo>
                    <a:pt x="12104" y="23169"/>
                  </a:lnTo>
                  <a:lnTo>
                    <a:pt x="4687" y="54052"/>
                  </a:lnTo>
                  <a:lnTo>
                    <a:pt x="1978" y="79825"/>
                  </a:lnTo>
                  <a:lnTo>
                    <a:pt x="773" y="107948"/>
                  </a:lnTo>
                  <a:lnTo>
                    <a:pt x="238" y="138969"/>
                  </a:lnTo>
                  <a:lnTo>
                    <a:pt x="0" y="167042"/>
                  </a:lnTo>
                  <a:lnTo>
                    <a:pt x="1482" y="191956"/>
                  </a:lnTo>
                  <a:lnTo>
                    <a:pt x="11241" y="222244"/>
                  </a:lnTo>
                  <a:lnTo>
                    <a:pt x="19707" y="236068"/>
                  </a:lnTo>
                  <a:lnTo>
                    <a:pt x="24981" y="239596"/>
                  </a:lnTo>
                  <a:lnTo>
                    <a:pt x="37190" y="241400"/>
                  </a:lnTo>
                  <a:lnTo>
                    <a:pt x="48438" y="237438"/>
                  </a:lnTo>
                  <a:lnTo>
                    <a:pt x="72386" y="218168"/>
                  </a:lnTo>
                  <a:lnTo>
                    <a:pt x="81808" y="200919"/>
                  </a:lnTo>
                  <a:lnTo>
                    <a:pt x="93691" y="168896"/>
                  </a:lnTo>
                  <a:lnTo>
                    <a:pt x="105149" y="134272"/>
                  </a:lnTo>
                  <a:lnTo>
                    <a:pt x="113571" y="100995"/>
                  </a:lnTo>
                  <a:lnTo>
                    <a:pt x="121094" y="73143"/>
                  </a:lnTo>
                  <a:lnTo>
                    <a:pt x="130747" y="46191"/>
                  </a:lnTo>
                  <a:lnTo>
                    <a:pt x="135527" y="39819"/>
                  </a:lnTo>
                  <a:lnTo>
                    <a:pt x="137913" y="38120"/>
                  </a:lnTo>
                  <a:lnTo>
                    <a:pt x="140297" y="38574"/>
                  </a:lnTo>
                  <a:lnTo>
                    <a:pt x="145064" y="43313"/>
                  </a:lnTo>
                  <a:lnTo>
                    <a:pt x="147711" y="52827"/>
                  </a:lnTo>
                  <a:lnTo>
                    <a:pt x="153203" y="82130"/>
                  </a:lnTo>
                  <a:lnTo>
                    <a:pt x="155855" y="112974"/>
                  </a:lnTo>
                  <a:lnTo>
                    <a:pt x="156641" y="143455"/>
                  </a:lnTo>
                  <a:lnTo>
                    <a:pt x="160667" y="172596"/>
                  </a:lnTo>
                  <a:lnTo>
                    <a:pt x="170679" y="201338"/>
                  </a:lnTo>
                  <a:lnTo>
                    <a:pt x="183699" y="222378"/>
                  </a:lnTo>
                  <a:lnTo>
                    <a:pt x="190811" y="229249"/>
                  </a:lnTo>
                  <a:lnTo>
                    <a:pt x="193819" y="231081"/>
                  </a:lnTo>
                  <a:lnTo>
                    <a:pt x="197412" y="231509"/>
                  </a:lnTo>
                  <a:lnTo>
                    <a:pt x="205637" y="229868"/>
                  </a:lnTo>
                  <a:lnTo>
                    <a:pt x="212467" y="224376"/>
                  </a:lnTo>
                  <a:lnTo>
                    <a:pt x="218149" y="215056"/>
                  </a:lnTo>
                  <a:lnTo>
                    <a:pt x="225017" y="190371"/>
                  </a:lnTo>
                  <a:lnTo>
                    <a:pt x="226901" y="166605"/>
                  </a:lnTo>
                  <a:lnTo>
                    <a:pt x="227739" y="142283"/>
                  </a:lnTo>
                  <a:lnTo>
                    <a:pt x="228111" y="118245"/>
                  </a:lnTo>
                  <a:lnTo>
                    <a:pt x="228277" y="94332"/>
                  </a:lnTo>
                  <a:lnTo>
                    <a:pt x="228351" y="70475"/>
                  </a:lnTo>
                  <a:lnTo>
                    <a:pt x="230509" y="38965"/>
                  </a:lnTo>
                  <a:lnTo>
                    <a:pt x="238349" y="10777"/>
                  </a:lnTo>
                  <a:lnTo>
                    <a:pt x="241386" y="6852"/>
                  </a:lnTo>
                  <a:lnTo>
                    <a:pt x="248993" y="2491"/>
                  </a:lnTo>
                  <a:lnTo>
                    <a:pt x="258409" y="36"/>
                  </a:lnTo>
                  <a:lnTo>
                    <a:pt x="279315" y="0"/>
                  </a:lnTo>
                  <a:lnTo>
                    <a:pt x="314048" y="11370"/>
                  </a:lnTo>
                  <a:lnTo>
                    <a:pt x="335566" y="132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190"/>
            <p:cNvSpPr/>
            <p:nvPr/>
          </p:nvSpPr>
          <p:spPr bwMode="auto">
            <a:xfrm>
              <a:off x="6702161" y="5643390"/>
              <a:ext cx="191559" cy="225675"/>
            </a:xfrm>
            <a:custGeom>
              <a:avLst/>
              <a:gdLst/>
              <a:ahLst/>
              <a:cxnLst/>
              <a:rect l="0" t="0" r="0" b="0"/>
              <a:pathLst>
                <a:path w="191559" h="225675">
                  <a:moveTo>
                    <a:pt x="55827" y="135904"/>
                  </a:moveTo>
                  <a:lnTo>
                    <a:pt x="59619" y="135904"/>
                  </a:lnTo>
                  <a:lnTo>
                    <a:pt x="93902" y="127085"/>
                  </a:lnTo>
                  <a:lnTo>
                    <a:pt x="106087" y="122459"/>
                  </a:lnTo>
                  <a:lnTo>
                    <a:pt x="121077" y="110930"/>
                  </a:lnTo>
                  <a:lnTo>
                    <a:pt x="130899" y="96666"/>
                  </a:lnTo>
                  <a:lnTo>
                    <a:pt x="136288" y="84334"/>
                  </a:lnTo>
                  <a:lnTo>
                    <a:pt x="137095" y="70915"/>
                  </a:lnTo>
                  <a:lnTo>
                    <a:pt x="134015" y="57014"/>
                  </a:lnTo>
                  <a:lnTo>
                    <a:pt x="122561" y="35800"/>
                  </a:lnTo>
                  <a:lnTo>
                    <a:pt x="97760" y="9415"/>
                  </a:lnTo>
                  <a:lnTo>
                    <a:pt x="90926" y="3953"/>
                  </a:lnTo>
                  <a:lnTo>
                    <a:pt x="74866" y="0"/>
                  </a:lnTo>
                  <a:lnTo>
                    <a:pt x="66138" y="58"/>
                  </a:lnTo>
                  <a:lnTo>
                    <a:pt x="47974" y="6471"/>
                  </a:lnTo>
                  <a:lnTo>
                    <a:pt x="38686" y="11515"/>
                  </a:lnTo>
                  <a:lnTo>
                    <a:pt x="24132" y="27703"/>
                  </a:lnTo>
                  <a:lnTo>
                    <a:pt x="7012" y="63363"/>
                  </a:lnTo>
                  <a:lnTo>
                    <a:pt x="0" y="93345"/>
                  </a:lnTo>
                  <a:lnTo>
                    <a:pt x="2176" y="125190"/>
                  </a:lnTo>
                  <a:lnTo>
                    <a:pt x="10550" y="153632"/>
                  </a:lnTo>
                  <a:lnTo>
                    <a:pt x="24591" y="178708"/>
                  </a:lnTo>
                  <a:lnTo>
                    <a:pt x="46707" y="200436"/>
                  </a:lnTo>
                  <a:lnTo>
                    <a:pt x="74528" y="216443"/>
                  </a:lnTo>
                  <a:lnTo>
                    <a:pt x="103826" y="225674"/>
                  </a:lnTo>
                  <a:lnTo>
                    <a:pt x="130076" y="224485"/>
                  </a:lnTo>
                  <a:lnTo>
                    <a:pt x="154972" y="212315"/>
                  </a:lnTo>
                  <a:lnTo>
                    <a:pt x="191558" y="1859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191"/>
            <p:cNvSpPr/>
            <p:nvPr/>
          </p:nvSpPr>
          <p:spPr bwMode="auto">
            <a:xfrm>
              <a:off x="6816424" y="5343944"/>
              <a:ext cx="290564" cy="285332"/>
            </a:xfrm>
            <a:custGeom>
              <a:avLst/>
              <a:gdLst/>
              <a:ahLst/>
              <a:cxnLst/>
              <a:rect l="0" t="0" r="0" b="0"/>
              <a:pathLst>
                <a:path w="290564" h="285332">
                  <a:moveTo>
                    <a:pt x="13001" y="85306"/>
                  </a:moveTo>
                  <a:lnTo>
                    <a:pt x="3058" y="75363"/>
                  </a:lnTo>
                  <a:lnTo>
                    <a:pt x="644" y="68716"/>
                  </a:lnTo>
                  <a:lnTo>
                    <a:pt x="0" y="64721"/>
                  </a:lnTo>
                  <a:lnTo>
                    <a:pt x="1402" y="56049"/>
                  </a:lnTo>
                  <a:lnTo>
                    <a:pt x="2888" y="51514"/>
                  </a:lnTo>
                  <a:lnTo>
                    <a:pt x="10887" y="44358"/>
                  </a:lnTo>
                  <a:lnTo>
                    <a:pt x="39218" y="33297"/>
                  </a:lnTo>
                  <a:lnTo>
                    <a:pt x="69893" y="25887"/>
                  </a:lnTo>
                  <a:lnTo>
                    <a:pt x="94643" y="21062"/>
                  </a:lnTo>
                  <a:lnTo>
                    <a:pt x="121518" y="16272"/>
                  </a:lnTo>
                  <a:lnTo>
                    <a:pt x="149337" y="11497"/>
                  </a:lnTo>
                  <a:lnTo>
                    <a:pt x="177576" y="6729"/>
                  </a:lnTo>
                  <a:lnTo>
                    <a:pt x="205208" y="2758"/>
                  </a:lnTo>
                  <a:lnTo>
                    <a:pt x="230718" y="993"/>
                  </a:lnTo>
                  <a:lnTo>
                    <a:pt x="259808" y="0"/>
                  </a:lnTo>
                  <a:lnTo>
                    <a:pt x="279716" y="3497"/>
                  </a:lnTo>
                  <a:lnTo>
                    <a:pt x="283679" y="6161"/>
                  </a:lnTo>
                  <a:lnTo>
                    <a:pt x="286322" y="9524"/>
                  </a:lnTo>
                  <a:lnTo>
                    <a:pt x="289259" y="18288"/>
                  </a:lnTo>
                  <a:lnTo>
                    <a:pt x="290563" y="30120"/>
                  </a:lnTo>
                  <a:lnTo>
                    <a:pt x="286910" y="43316"/>
                  </a:lnTo>
                  <a:lnTo>
                    <a:pt x="267837" y="74983"/>
                  </a:lnTo>
                  <a:lnTo>
                    <a:pt x="248052" y="102444"/>
                  </a:lnTo>
                  <a:lnTo>
                    <a:pt x="230901" y="130689"/>
                  </a:lnTo>
                  <a:lnTo>
                    <a:pt x="215764" y="159166"/>
                  </a:lnTo>
                  <a:lnTo>
                    <a:pt x="201225" y="187712"/>
                  </a:lnTo>
                  <a:lnTo>
                    <a:pt x="190656" y="216278"/>
                  </a:lnTo>
                  <a:lnTo>
                    <a:pt x="186290" y="241059"/>
                  </a:lnTo>
                  <a:lnTo>
                    <a:pt x="188788" y="259690"/>
                  </a:lnTo>
                  <a:lnTo>
                    <a:pt x="205882" y="2853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192"/>
            <p:cNvSpPr/>
            <p:nvPr/>
          </p:nvSpPr>
          <p:spPr bwMode="auto">
            <a:xfrm>
              <a:off x="6986588" y="5793581"/>
              <a:ext cx="85726" cy="100014"/>
            </a:xfrm>
            <a:custGeom>
              <a:avLst/>
              <a:gdLst/>
              <a:ahLst/>
              <a:cxnLst/>
              <a:rect l="0" t="0" r="0" b="0"/>
              <a:pathLst>
                <a:path w="85726" h="100014">
                  <a:moveTo>
                    <a:pt x="85725" y="100013"/>
                  </a:moveTo>
                  <a:lnTo>
                    <a:pt x="79227" y="94310"/>
                  </a:lnTo>
                  <a:lnTo>
                    <a:pt x="58989" y="79428"/>
                  </a:lnTo>
                  <a:lnTo>
                    <a:pt x="33877" y="48615"/>
                  </a:lnTo>
                  <a:lnTo>
                    <a:pt x="11448" y="1652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51995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Variable-length Data</a:t>
            </a:r>
          </a:p>
        </p:txBody>
      </p:sp>
      <p:sp>
        <p:nvSpPr>
          <p:cNvPr id="261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05200" y="1123950"/>
            <a:ext cx="5105400" cy="306705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0" indent="0"/>
            <a:r>
              <a:rPr lang="en-US" altLang="en-US" sz="2000"/>
              <a:t>Arrays</a:t>
            </a:r>
          </a:p>
          <a:p>
            <a:pPr marL="0" indent="0">
              <a:spcBef>
                <a:spcPct val="15000"/>
              </a:spcBef>
              <a:buSzPct val="90000"/>
              <a:buFont typeface="Symbol" panose="05050102010706020507" pitchFamily="18" charset="2"/>
              <a:buNone/>
            </a:pPr>
            <a:r>
              <a:rPr lang="en-US" altLang="en-US" sz="2000"/>
              <a:t>If size is fixed at compile time, store in fixed-length data area</a:t>
            </a:r>
          </a:p>
          <a:p>
            <a:pPr marL="0" indent="0">
              <a:spcBef>
                <a:spcPct val="15000"/>
              </a:spcBef>
              <a:buSzPct val="90000"/>
              <a:buFont typeface="Symbol" panose="05050102010706020507" pitchFamily="18" charset="2"/>
              <a:buNone/>
            </a:pPr>
            <a:r>
              <a:rPr lang="en-US" altLang="en-US" sz="2000"/>
              <a:t>If size is variable, store </a:t>
            </a:r>
            <a:r>
              <a:rPr lang="en-US" altLang="en-US" sz="2000">
                <a:solidFill>
                  <a:srgbClr val="996600"/>
                </a:solidFill>
              </a:rPr>
              <a:t>descriptor</a:t>
            </a:r>
            <a:r>
              <a:rPr lang="en-US" altLang="en-US" sz="2000"/>
              <a:t> in fixed length area, with pointer to variable length area</a:t>
            </a:r>
          </a:p>
          <a:p>
            <a:pPr marL="0" indent="0">
              <a:spcBef>
                <a:spcPct val="15000"/>
              </a:spcBef>
              <a:buSzPct val="90000"/>
              <a:buFont typeface="Symbol" panose="05050102010706020507" pitchFamily="18" charset="2"/>
              <a:buNone/>
            </a:pPr>
            <a:r>
              <a:rPr lang="en-US" altLang="en-US" sz="2000">
                <a:solidFill>
                  <a:srgbClr val="996600"/>
                </a:solidFill>
              </a:rPr>
              <a:t>Variable-length data area</a:t>
            </a:r>
            <a:r>
              <a:rPr lang="en-US" altLang="en-US" sz="2000"/>
              <a:t> is assigned at the </a:t>
            </a:r>
            <a:r>
              <a:rPr lang="en-US" altLang="en-US" sz="2000">
                <a:solidFill>
                  <a:srgbClr val="996600"/>
                </a:solidFill>
              </a:rPr>
              <a:t>end of the fixed length area</a:t>
            </a:r>
            <a:r>
              <a:rPr lang="en-US" altLang="en-US" sz="2000"/>
              <a:t> for block in which it is allocated</a:t>
            </a:r>
            <a:endParaRPr lang="en-US" altLang="en-US"/>
          </a:p>
        </p:txBody>
      </p:sp>
      <p:sp>
        <p:nvSpPr>
          <p:cNvPr id="2616324" name="Rectangle 4"/>
          <p:cNvSpPr>
            <a:spLocks noChangeArrowheads="1"/>
          </p:cNvSpPr>
          <p:nvPr/>
        </p:nvSpPr>
        <p:spPr bwMode="auto">
          <a:xfrm>
            <a:off x="609600" y="1244600"/>
            <a:ext cx="2736850" cy="30178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defTabSz="457200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2950" indent="-285750" algn="l" defTabSz="45720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 algn="l" defTabSz="4572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 defTabSz="4572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 algn="l" defTabSz="4572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altLang="en-US" sz="2000"/>
              <a:t>B0: 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int </a:t>
            </a:r>
            <a:r>
              <a:rPr lang="en-US" altLang="en-US" sz="2000" i="1"/>
              <a:t>a, </a:t>
            </a:r>
            <a:r>
              <a:rPr lang="en-US" altLang="en-US" sz="2000" i="1">
                <a:solidFill>
                  <a:schemeClr val="accent2"/>
                </a:solidFill>
              </a:rPr>
              <a:t>b</a:t>
            </a:r>
            <a:endParaRPr lang="en-US" altLang="en-US" sz="2000" i="1"/>
          </a:p>
          <a:p>
            <a:pPr eaLnBrk="1" hangingPunct="1">
              <a:lnSpc>
                <a:spcPct val="70000"/>
              </a:lnSpc>
            </a:pPr>
            <a:r>
              <a:rPr lang="en-US" altLang="en-US" sz="2000" i="1"/>
              <a:t>		… assign value to a</a:t>
            </a:r>
            <a:endParaRPr lang="en-US" altLang="en-US" sz="2000"/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B1:		 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	int </a:t>
            </a:r>
            <a:r>
              <a:rPr lang="en-US" altLang="en-US" sz="2000" i="1">
                <a:solidFill>
                  <a:srgbClr val="FF0000"/>
                </a:solidFill>
              </a:rPr>
              <a:t>v(a)</a:t>
            </a:r>
            <a:r>
              <a:rPr lang="en-US" altLang="en-US" sz="2000" i="1"/>
              <a:t>, </a:t>
            </a:r>
            <a:r>
              <a:rPr lang="en-US" altLang="en-US" sz="2000" i="1">
                <a:solidFill>
                  <a:schemeClr val="accent2"/>
                </a:solidFill>
              </a:rPr>
              <a:t>b</a:t>
            </a:r>
            <a:r>
              <a:rPr lang="en-US" altLang="en-US" sz="2000" i="1"/>
              <a:t>, </a:t>
            </a:r>
            <a:r>
              <a:rPr lang="en-US" altLang="en-US" sz="2000" i="1">
                <a:solidFill>
                  <a:srgbClr val="FF0000"/>
                </a:solidFill>
              </a:rPr>
              <a:t>x</a:t>
            </a:r>
            <a:endParaRPr lang="en-US" altLang="en-US" sz="2000"/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B2:			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		int </a:t>
            </a:r>
            <a:r>
              <a:rPr lang="en-US" altLang="en-US" sz="2000" i="1">
                <a:solidFill>
                  <a:srgbClr val="FF0000"/>
                </a:solidFill>
              </a:rPr>
              <a:t>x</a:t>
            </a:r>
            <a:r>
              <a:rPr lang="en-US" altLang="en-US" sz="2000" i="1"/>
              <a:t>, </a:t>
            </a:r>
            <a:r>
              <a:rPr lang="en-US" altLang="en-US" sz="2000" i="1">
                <a:solidFill>
                  <a:srgbClr val="996600"/>
                </a:solidFill>
              </a:rPr>
              <a:t>y(8)</a:t>
            </a:r>
            <a:endParaRPr lang="en-US" altLang="en-US" sz="2000" i="1"/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		….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z="2000"/>
              <a:t>			}</a:t>
            </a:r>
          </a:p>
        </p:txBody>
      </p:sp>
      <p:sp>
        <p:nvSpPr>
          <p:cNvPr id="2616325" name="Text Box 5"/>
          <p:cNvSpPr txBox="1">
            <a:spLocks noChangeArrowheads="1"/>
          </p:cNvSpPr>
          <p:nvPr/>
        </p:nvSpPr>
        <p:spPr bwMode="auto">
          <a:xfrm>
            <a:off x="7620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latin typeface="Arial Rounded MT Bold" panose="020F0704030504030204" pitchFamily="34" charset="0"/>
              </a:rPr>
              <a:t>a</a:t>
            </a:r>
          </a:p>
        </p:txBody>
      </p:sp>
      <p:sp>
        <p:nvSpPr>
          <p:cNvPr id="2616326" name="Text Box 6"/>
          <p:cNvSpPr txBox="1">
            <a:spLocks noChangeArrowheads="1"/>
          </p:cNvSpPr>
          <p:nvPr/>
        </p:nvSpPr>
        <p:spPr bwMode="auto">
          <a:xfrm>
            <a:off x="12192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chemeClr val="accent2"/>
                </a:solidFill>
                <a:latin typeface="Arial Rounded MT Bold" panose="020F0704030504030204" pitchFamily="34" charset="0"/>
              </a:rPr>
              <a:t>b</a:t>
            </a:r>
          </a:p>
        </p:txBody>
      </p:sp>
      <p:sp>
        <p:nvSpPr>
          <p:cNvPr id="2616327" name="Text Box 7"/>
          <p:cNvSpPr txBox="1">
            <a:spLocks noChangeArrowheads="1"/>
          </p:cNvSpPr>
          <p:nvPr/>
        </p:nvSpPr>
        <p:spPr bwMode="auto">
          <a:xfrm>
            <a:off x="16764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rgbClr val="996600"/>
                </a:solidFill>
                <a:latin typeface="Arial Rounded MT Bold" panose="020F0704030504030204" pitchFamily="34" charset="0"/>
              </a:rPr>
              <a:t>v</a:t>
            </a:r>
          </a:p>
        </p:txBody>
      </p:sp>
      <p:sp>
        <p:nvSpPr>
          <p:cNvPr id="2616328" name="Text Box 8"/>
          <p:cNvSpPr txBox="1">
            <a:spLocks noChangeArrowheads="1"/>
          </p:cNvSpPr>
          <p:nvPr/>
        </p:nvSpPr>
        <p:spPr bwMode="auto">
          <a:xfrm>
            <a:off x="2141538" y="510540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chemeClr val="accent2"/>
                </a:solidFill>
                <a:latin typeface="Arial Rounded MT Bold" panose="020F0704030504030204" pitchFamily="34" charset="0"/>
              </a:rPr>
              <a:t>b</a:t>
            </a:r>
            <a:endParaRPr lang="en-US" altLang="en-US" sz="1600" b="0" i="1">
              <a:latin typeface="Arial Rounded MT Bold" panose="020F0704030504030204" pitchFamily="34" charset="0"/>
            </a:endParaRPr>
          </a:p>
        </p:txBody>
      </p:sp>
      <p:sp>
        <p:nvSpPr>
          <p:cNvPr id="2616329" name="Rectangle 9"/>
          <p:cNvSpPr>
            <a:spLocks noChangeArrowheads="1"/>
          </p:cNvSpPr>
          <p:nvPr/>
        </p:nvSpPr>
        <p:spPr bwMode="auto">
          <a:xfrm>
            <a:off x="6858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0" name="Rectangle 10"/>
          <p:cNvSpPr>
            <a:spLocks noChangeArrowheads="1"/>
          </p:cNvSpPr>
          <p:nvPr/>
        </p:nvSpPr>
        <p:spPr bwMode="auto">
          <a:xfrm>
            <a:off x="11430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1" name="Rectangle 11"/>
          <p:cNvSpPr>
            <a:spLocks noChangeArrowheads="1"/>
          </p:cNvSpPr>
          <p:nvPr/>
        </p:nvSpPr>
        <p:spPr bwMode="auto">
          <a:xfrm>
            <a:off x="16002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2" name="Rectangle 12"/>
          <p:cNvSpPr>
            <a:spLocks noChangeArrowheads="1"/>
          </p:cNvSpPr>
          <p:nvPr/>
        </p:nvSpPr>
        <p:spPr bwMode="auto">
          <a:xfrm>
            <a:off x="20574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3" name="Rectangle 13"/>
          <p:cNvSpPr>
            <a:spLocks noChangeArrowheads="1"/>
          </p:cNvSpPr>
          <p:nvPr/>
        </p:nvSpPr>
        <p:spPr bwMode="auto">
          <a:xfrm>
            <a:off x="25146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4" name="Rectangle 14"/>
          <p:cNvSpPr>
            <a:spLocks noChangeArrowheads="1"/>
          </p:cNvSpPr>
          <p:nvPr/>
        </p:nvSpPr>
        <p:spPr bwMode="auto">
          <a:xfrm>
            <a:off x="2971800" y="4648200"/>
            <a:ext cx="45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5" name="Rectangle 15"/>
          <p:cNvSpPr>
            <a:spLocks noChangeArrowheads="1"/>
          </p:cNvSpPr>
          <p:nvPr/>
        </p:nvSpPr>
        <p:spPr bwMode="auto">
          <a:xfrm>
            <a:off x="3429000" y="4648200"/>
            <a:ext cx="1752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36" name="Text Box 16"/>
          <p:cNvSpPr txBox="1">
            <a:spLocks noChangeArrowheads="1"/>
          </p:cNvSpPr>
          <p:nvPr/>
        </p:nvSpPr>
        <p:spPr bwMode="auto">
          <a:xfrm>
            <a:off x="25908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chemeClr val="accent2"/>
                </a:solidFill>
                <a:latin typeface="Arial Rounded MT Bold" panose="020F0704030504030204" pitchFamily="34" charset="0"/>
              </a:rPr>
              <a:t>x</a:t>
            </a:r>
          </a:p>
        </p:txBody>
      </p:sp>
      <p:sp>
        <p:nvSpPr>
          <p:cNvPr id="2616337" name="Text Box 17"/>
          <p:cNvSpPr txBox="1">
            <a:spLocks noChangeArrowheads="1"/>
          </p:cNvSpPr>
          <p:nvPr/>
        </p:nvSpPr>
        <p:spPr bwMode="auto">
          <a:xfrm>
            <a:off x="3048000" y="510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chemeClr val="accent2"/>
                </a:solidFill>
                <a:latin typeface="Arial Rounded MT Bold" panose="020F0704030504030204" pitchFamily="34" charset="0"/>
              </a:rPr>
              <a:t>x</a:t>
            </a:r>
          </a:p>
        </p:txBody>
      </p:sp>
      <p:sp>
        <p:nvSpPr>
          <p:cNvPr id="2616338" name="Text Box 18"/>
          <p:cNvSpPr txBox="1">
            <a:spLocks noChangeArrowheads="1"/>
          </p:cNvSpPr>
          <p:nvPr/>
        </p:nvSpPr>
        <p:spPr bwMode="auto">
          <a:xfrm>
            <a:off x="3962400" y="51054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rgbClr val="996600"/>
                </a:solidFill>
                <a:latin typeface="Arial Rounded MT Bold" panose="020F0704030504030204" pitchFamily="34" charset="0"/>
              </a:rPr>
              <a:t>y(8)</a:t>
            </a:r>
            <a:endParaRPr lang="en-US" altLang="en-US" sz="1600" b="0">
              <a:solidFill>
                <a:srgbClr val="9966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616339" name="Rectangle 19"/>
          <p:cNvSpPr>
            <a:spLocks noChangeArrowheads="1"/>
          </p:cNvSpPr>
          <p:nvPr/>
        </p:nvSpPr>
        <p:spPr bwMode="auto">
          <a:xfrm>
            <a:off x="5181600" y="4648200"/>
            <a:ext cx="2743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40" name="Text Box 20"/>
          <p:cNvSpPr txBox="1">
            <a:spLocks noChangeArrowheads="1"/>
          </p:cNvSpPr>
          <p:nvPr/>
        </p:nvSpPr>
        <p:spPr bwMode="auto">
          <a:xfrm>
            <a:off x="6248400" y="51054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 b="0" i="1">
                <a:solidFill>
                  <a:srgbClr val="FF0000"/>
                </a:solidFill>
                <a:latin typeface="Arial Rounded MT Bold" panose="020F0704030504030204" pitchFamily="34" charset="0"/>
              </a:rPr>
              <a:t>v(a)</a:t>
            </a:r>
            <a:endParaRPr lang="en-US" altLang="en-US" sz="1600" b="0">
              <a:latin typeface="Arial Rounded MT Bold" panose="020F0704030504030204" pitchFamily="34" charset="0"/>
            </a:endParaRPr>
          </a:p>
        </p:txBody>
      </p:sp>
      <p:cxnSp>
        <p:nvCxnSpPr>
          <p:cNvPr id="2616341" name="AutoShape 21"/>
          <p:cNvCxnSpPr>
            <a:cxnSpLocks noChangeShapeType="1"/>
            <a:stCxn id="2616331" idx="0"/>
            <a:endCxn id="2616339" idx="0"/>
          </p:cNvCxnSpPr>
          <p:nvPr/>
        </p:nvCxnSpPr>
        <p:spPr bwMode="auto">
          <a:xfrm rot="5400000" flipV="1">
            <a:off x="4190206" y="2286794"/>
            <a:ext cx="1588" cy="4724400"/>
          </a:xfrm>
          <a:prstGeom prst="bent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16342" name="Text Box 22"/>
          <p:cNvSpPr txBox="1">
            <a:spLocks noChangeArrowheads="1"/>
          </p:cNvSpPr>
          <p:nvPr/>
        </p:nvSpPr>
        <p:spPr bwMode="auto">
          <a:xfrm>
            <a:off x="5505450" y="5943600"/>
            <a:ext cx="2371725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b="0">
                <a:latin typeface="Comic Sans MS" panose="030F0702030302020204" pitchFamily="66" charset="0"/>
              </a:rPr>
              <a:t>Variable-length data</a:t>
            </a:r>
          </a:p>
        </p:txBody>
      </p:sp>
      <p:sp>
        <p:nvSpPr>
          <p:cNvPr id="2616343" name="Line 23"/>
          <p:cNvSpPr>
            <a:spLocks noChangeShapeType="1"/>
          </p:cNvSpPr>
          <p:nvPr/>
        </p:nvSpPr>
        <p:spPr bwMode="auto">
          <a:xfrm>
            <a:off x="5181600" y="4648200"/>
            <a:ext cx="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6344" name="Text Box 24"/>
          <p:cNvSpPr txBox="1">
            <a:spLocks noChangeArrowheads="1"/>
          </p:cNvSpPr>
          <p:nvPr/>
        </p:nvSpPr>
        <p:spPr bwMode="auto">
          <a:xfrm>
            <a:off x="762000" y="6019800"/>
            <a:ext cx="3733800" cy="698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5000"/>
              </a:lnSpc>
            </a:pPr>
            <a:r>
              <a:rPr lang="en-US" altLang="en-US" b="0">
                <a:solidFill>
                  <a:srgbClr val="1822CD"/>
                </a:solidFill>
                <a:latin typeface="Comic Sans MS" panose="030F0702030302020204" pitchFamily="66" charset="0"/>
              </a:rPr>
              <a:t>Includes variable length data for all blocks in the procedure …</a:t>
            </a:r>
          </a:p>
        </p:txBody>
      </p:sp>
      <p:cxnSp>
        <p:nvCxnSpPr>
          <p:cNvPr id="2616345" name="AutoShape 25"/>
          <p:cNvCxnSpPr>
            <a:cxnSpLocks noChangeShapeType="1"/>
            <a:stCxn id="2616344" idx="3"/>
            <a:endCxn id="2616343" idx="1"/>
          </p:cNvCxnSpPr>
          <p:nvPr/>
        </p:nvCxnSpPr>
        <p:spPr bwMode="auto">
          <a:xfrm flipV="1">
            <a:off x="4495800" y="5962650"/>
            <a:ext cx="685800" cy="406400"/>
          </a:xfrm>
          <a:prstGeom prst="curvedConnector2">
            <a:avLst/>
          </a:prstGeom>
          <a:noFill/>
          <a:ln w="19050">
            <a:solidFill>
              <a:srgbClr val="1822CD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73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Activation Record Review</a:t>
            </a:r>
          </a:p>
        </p:txBody>
      </p:sp>
      <p:grpSp>
        <p:nvGrpSpPr>
          <p:cNvPr id="2617347" name="Group 3"/>
          <p:cNvGrpSpPr>
            <a:grpSpLocks/>
          </p:cNvGrpSpPr>
          <p:nvPr/>
        </p:nvGrpSpPr>
        <p:grpSpPr bwMode="auto">
          <a:xfrm>
            <a:off x="914400" y="1676400"/>
            <a:ext cx="3008313" cy="3475038"/>
            <a:chOff x="576" y="1056"/>
            <a:chExt cx="1895" cy="2189"/>
          </a:xfrm>
        </p:grpSpPr>
        <p:sp>
          <p:nvSpPr>
            <p:cNvPr id="2617348" name="Rectangle 4"/>
            <p:cNvSpPr>
              <a:spLocks noChangeArrowheads="1"/>
            </p:cNvSpPr>
            <p:nvPr/>
          </p:nvSpPr>
          <p:spPr bwMode="auto">
            <a:xfrm>
              <a:off x="1204" y="1056"/>
              <a:ext cx="1008" cy="21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349" name="Rectangle 5"/>
            <p:cNvSpPr>
              <a:spLocks noChangeArrowheads="1"/>
            </p:cNvSpPr>
            <p:nvPr/>
          </p:nvSpPr>
          <p:spPr bwMode="auto">
            <a:xfrm>
              <a:off x="1204" y="1056"/>
              <a:ext cx="1008" cy="3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parameters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0" name="Rectangle 6"/>
            <p:cNvSpPr>
              <a:spLocks noChangeArrowheads="1"/>
            </p:cNvSpPr>
            <p:nvPr/>
          </p:nvSpPr>
          <p:spPr bwMode="auto">
            <a:xfrm>
              <a:off x="1204" y="1415"/>
              <a:ext cx="1008" cy="36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register 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save area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1" name="Rectangle 7"/>
            <p:cNvSpPr>
              <a:spLocks noChangeArrowheads="1"/>
            </p:cNvSpPr>
            <p:nvPr/>
          </p:nvSpPr>
          <p:spPr bwMode="auto">
            <a:xfrm>
              <a:off x="1204" y="1788"/>
              <a:ext cx="1008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return value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2" name="Rectangle 8"/>
            <p:cNvSpPr>
              <a:spLocks noChangeArrowheads="1"/>
            </p:cNvSpPr>
            <p:nvPr/>
          </p:nvSpPr>
          <p:spPr bwMode="auto">
            <a:xfrm>
              <a:off x="1204" y="2032"/>
              <a:ext cx="1008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solidFill>
                    <a:srgbClr val="996600"/>
                  </a:solidFill>
                  <a:latin typeface="Arial Rounded MT Bold" panose="020F0704030504030204" pitchFamily="34" charset="0"/>
                </a:rPr>
                <a:t>return address</a:t>
              </a:r>
              <a:endParaRPr lang="en-US" altLang="en-US" sz="1600" b="0" i="1">
                <a:latin typeface="Arial Rounded MT Bold" panose="020F0704030504030204" pitchFamily="34" charset="0"/>
              </a:endParaRPr>
            </a:p>
          </p:txBody>
        </p:sp>
        <p:sp>
          <p:nvSpPr>
            <p:cNvPr id="2617353" name="Rectangle 9"/>
            <p:cNvSpPr>
              <a:spLocks noChangeArrowheads="1"/>
            </p:cNvSpPr>
            <p:nvPr/>
          </p:nvSpPr>
          <p:spPr bwMode="auto">
            <a:xfrm>
              <a:off x="1204" y="2276"/>
              <a:ext cx="1008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addressability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4" name="Rectangle 10"/>
            <p:cNvSpPr>
              <a:spLocks noChangeArrowheads="1"/>
            </p:cNvSpPr>
            <p:nvPr/>
          </p:nvSpPr>
          <p:spPr bwMode="auto">
            <a:xfrm>
              <a:off x="1204" y="2520"/>
              <a:ext cx="1008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solidFill>
                    <a:srgbClr val="996600"/>
                  </a:solidFill>
                  <a:latin typeface="Arial Rounded MT Bold" panose="020F0704030504030204" pitchFamily="34" charset="0"/>
                </a:rPr>
                <a:t>caller’s </a:t>
              </a:r>
              <a:r>
                <a:rPr lang="en-US" altLang="en-US" sz="1400" b="0" i="1">
                  <a:solidFill>
                    <a:srgbClr val="996600"/>
                  </a:solidFill>
                  <a:latin typeface="Arial Rounded MT Bold" panose="020F0704030504030204" pitchFamily="34" charset="0"/>
                </a:rPr>
                <a:t>ARP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5" name="Rectangle 11"/>
            <p:cNvSpPr>
              <a:spLocks noChangeArrowheads="1"/>
            </p:cNvSpPr>
            <p:nvPr/>
          </p:nvSpPr>
          <p:spPr bwMode="auto">
            <a:xfrm>
              <a:off x="1204" y="2764"/>
              <a:ext cx="1008" cy="4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local 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1600" b="0" i="1">
                  <a:latin typeface="Arial Rounded MT Bold" panose="020F0704030504030204" pitchFamily="34" charset="0"/>
                </a:rPr>
                <a:t>variables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6" name="Text Box 12"/>
            <p:cNvSpPr txBox="1">
              <a:spLocks noChangeArrowheads="1"/>
            </p:cNvSpPr>
            <p:nvPr/>
          </p:nvSpPr>
          <p:spPr bwMode="auto">
            <a:xfrm>
              <a:off x="576" y="2374"/>
              <a:ext cx="384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400" b="0">
                  <a:latin typeface="Arial Rounded MT Bold" panose="020F0704030504030204" pitchFamily="34" charset="0"/>
                </a:rPr>
                <a:t>ARP</a:t>
              </a:r>
              <a:endParaRPr lang="en-US" altLang="en-US" sz="1600" b="0">
                <a:latin typeface="Arial Rounded MT Bold" panose="020F0704030504030204" pitchFamily="34" charset="0"/>
              </a:endParaRPr>
            </a:p>
          </p:txBody>
        </p:sp>
        <p:sp>
          <p:nvSpPr>
            <p:cNvPr id="2617357" name="Line 13"/>
            <p:cNvSpPr>
              <a:spLocks noChangeShapeType="1"/>
            </p:cNvSpPr>
            <p:nvPr/>
          </p:nvSpPr>
          <p:spPr bwMode="auto">
            <a:xfrm>
              <a:off x="864" y="2518"/>
              <a:ext cx="339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358" name="Line 14"/>
            <p:cNvSpPr>
              <a:spLocks noChangeShapeType="1"/>
            </p:cNvSpPr>
            <p:nvPr/>
          </p:nvSpPr>
          <p:spPr bwMode="auto">
            <a:xfrm>
              <a:off x="2132" y="2646"/>
              <a:ext cx="339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17359" name="AutoShape 15"/>
          <p:cNvSpPr>
            <a:spLocks/>
          </p:cNvSpPr>
          <p:nvPr/>
        </p:nvSpPr>
        <p:spPr bwMode="auto">
          <a:xfrm>
            <a:off x="5181600" y="1300163"/>
            <a:ext cx="2836863" cy="590550"/>
          </a:xfrm>
          <a:prstGeom prst="accentBorderCallout1">
            <a:avLst>
              <a:gd name="adj1" fmla="val 19356"/>
              <a:gd name="adj2" fmla="val -2685"/>
              <a:gd name="adj3" fmla="val 116130"/>
              <a:gd name="adj4" fmla="val -65194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Space for parameters to the current routine</a:t>
            </a:r>
          </a:p>
        </p:txBody>
      </p:sp>
      <p:sp>
        <p:nvSpPr>
          <p:cNvPr id="2617360" name="AutoShape 16"/>
          <p:cNvSpPr>
            <a:spLocks/>
          </p:cNvSpPr>
          <p:nvPr/>
        </p:nvSpPr>
        <p:spPr bwMode="auto">
          <a:xfrm>
            <a:off x="5181600" y="1933575"/>
            <a:ext cx="2836863" cy="346075"/>
          </a:xfrm>
          <a:prstGeom prst="accentBorderCallout1">
            <a:avLst>
              <a:gd name="adj1" fmla="val 33028"/>
              <a:gd name="adj2" fmla="val -2685"/>
              <a:gd name="adj3" fmla="val 163759"/>
              <a:gd name="adj4" fmla="val -66255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Saved register contents</a:t>
            </a:r>
          </a:p>
        </p:txBody>
      </p:sp>
      <p:sp>
        <p:nvSpPr>
          <p:cNvPr id="2617361" name="AutoShape 17"/>
          <p:cNvSpPr>
            <a:spLocks/>
          </p:cNvSpPr>
          <p:nvPr/>
        </p:nvSpPr>
        <p:spPr bwMode="auto">
          <a:xfrm>
            <a:off x="5181600" y="2362200"/>
            <a:ext cx="2836863" cy="590550"/>
          </a:xfrm>
          <a:prstGeom prst="accentBorderCallout1">
            <a:avLst>
              <a:gd name="adj1" fmla="val 19356"/>
              <a:gd name="adj2" fmla="val -2685"/>
              <a:gd name="adj3" fmla="val 113440"/>
              <a:gd name="adj4" fmla="val -61949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If function, space for return value</a:t>
            </a:r>
          </a:p>
        </p:txBody>
      </p:sp>
      <p:sp>
        <p:nvSpPr>
          <p:cNvPr id="2617362" name="AutoShape 18"/>
          <p:cNvSpPr>
            <a:spLocks/>
          </p:cNvSpPr>
          <p:nvPr/>
        </p:nvSpPr>
        <p:spPr bwMode="auto">
          <a:xfrm>
            <a:off x="5181600" y="3076575"/>
            <a:ext cx="2836863" cy="346075"/>
          </a:xfrm>
          <a:prstGeom prst="accentBorderCallout1">
            <a:avLst>
              <a:gd name="adj1" fmla="val 33028"/>
              <a:gd name="adj2" fmla="val -2685"/>
              <a:gd name="adj3" fmla="val 101375"/>
              <a:gd name="adj4" fmla="val -60269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Address to resume caller</a:t>
            </a:r>
          </a:p>
        </p:txBody>
      </p:sp>
      <p:sp>
        <p:nvSpPr>
          <p:cNvPr id="2617363" name="AutoShape 19"/>
          <p:cNvSpPr>
            <a:spLocks/>
          </p:cNvSpPr>
          <p:nvPr/>
        </p:nvSpPr>
        <p:spPr bwMode="auto">
          <a:xfrm>
            <a:off x="5181600" y="3657600"/>
            <a:ext cx="2836863" cy="346075"/>
          </a:xfrm>
          <a:prstGeom prst="accentBorderCallout1">
            <a:avLst>
              <a:gd name="adj1" fmla="val 33028"/>
              <a:gd name="adj2" fmla="val -2685"/>
              <a:gd name="adj3" fmla="val 33486"/>
              <a:gd name="adj4" fmla="val -59991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Help with non-local access</a:t>
            </a:r>
          </a:p>
        </p:txBody>
      </p:sp>
      <p:sp>
        <p:nvSpPr>
          <p:cNvPr id="2617364" name="AutoShape 20"/>
          <p:cNvSpPr>
            <a:spLocks/>
          </p:cNvSpPr>
          <p:nvPr/>
        </p:nvSpPr>
        <p:spPr bwMode="auto">
          <a:xfrm>
            <a:off x="5189538" y="4157663"/>
            <a:ext cx="2836862" cy="590550"/>
          </a:xfrm>
          <a:prstGeom prst="accentBorderCallout1">
            <a:avLst>
              <a:gd name="adj1" fmla="val 19356"/>
              <a:gd name="adj2" fmla="val -2685"/>
              <a:gd name="adj3" fmla="val 18546"/>
              <a:gd name="adj4" fmla="val -66310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To restore caller’s </a:t>
            </a:r>
            <a:r>
              <a:rPr lang="en-US" altLang="en-US" sz="1400" b="0">
                <a:latin typeface="Arial Rounded MT Bold" panose="020F0704030504030204" pitchFamily="34" charset="0"/>
              </a:rPr>
              <a:t>AR </a:t>
            </a:r>
            <a:r>
              <a:rPr lang="en-US" altLang="en-US" sz="1600" b="0">
                <a:latin typeface="Arial Rounded MT Bold" panose="020F0704030504030204" pitchFamily="34" charset="0"/>
              </a:rPr>
              <a:t>on a </a:t>
            </a:r>
          </a:p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return</a:t>
            </a:r>
          </a:p>
        </p:txBody>
      </p:sp>
      <p:sp>
        <p:nvSpPr>
          <p:cNvPr id="2617365" name="AutoShape 21"/>
          <p:cNvSpPr>
            <a:spLocks/>
          </p:cNvSpPr>
          <p:nvPr/>
        </p:nvSpPr>
        <p:spPr bwMode="auto">
          <a:xfrm>
            <a:off x="5181600" y="4876800"/>
            <a:ext cx="2836863" cy="590550"/>
          </a:xfrm>
          <a:prstGeom prst="accentBorderCallout1">
            <a:avLst>
              <a:gd name="adj1" fmla="val 19356"/>
              <a:gd name="adj2" fmla="val -2685"/>
              <a:gd name="adj3" fmla="val -36292"/>
              <a:gd name="adj4" fmla="val -70620"/>
            </a:avLst>
          </a:prstGeom>
          <a:noFill/>
          <a:ln w="9525">
            <a:solidFill>
              <a:srgbClr val="0000CC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>
                <a:latin typeface="Arial Rounded MT Bold" panose="020F0704030504030204" pitchFamily="34" charset="0"/>
              </a:rPr>
              <a:t>Space for local values &amp; variables (including spills)</a:t>
            </a:r>
          </a:p>
        </p:txBody>
      </p:sp>
      <p:sp>
        <p:nvSpPr>
          <p:cNvPr id="2617366" name="Text Box 22"/>
          <p:cNvSpPr txBox="1">
            <a:spLocks noChangeArrowheads="1"/>
          </p:cNvSpPr>
          <p:nvPr/>
        </p:nvSpPr>
        <p:spPr bwMode="auto">
          <a:xfrm>
            <a:off x="685800" y="5638800"/>
            <a:ext cx="5181600" cy="420688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solidFill>
                  <a:srgbClr val="1822CD"/>
                </a:solidFill>
                <a:latin typeface="Comic Sans MS" panose="030F0702030302020204" pitchFamily="66" charset="0"/>
              </a:rPr>
              <a:t>One </a:t>
            </a:r>
            <a:r>
              <a:rPr lang="en-US" altLang="en-US" sz="1600">
                <a:solidFill>
                  <a:srgbClr val="1822CD"/>
                </a:solidFill>
                <a:latin typeface="Comic Sans MS" panose="030F0702030302020204" pitchFamily="66" charset="0"/>
              </a:rPr>
              <a:t>AR</a:t>
            </a:r>
            <a:r>
              <a:rPr lang="en-US" altLang="en-US" b="0">
                <a:solidFill>
                  <a:srgbClr val="1822CD"/>
                </a:solidFill>
                <a:latin typeface="Comic Sans MS" panose="030F0702030302020204" pitchFamily="66" charset="0"/>
              </a:rPr>
              <a:t> for each invocation of a procedure</a:t>
            </a: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47650"/>
            <a:ext cx="8716962" cy="590550"/>
          </a:xfrm>
        </p:spPr>
        <p:txBody>
          <a:bodyPr/>
          <a:lstStyle/>
          <a:p>
            <a:r>
              <a:rPr lang="en-US" altLang="en-US"/>
              <a:t>Activation Record Details</a:t>
            </a:r>
          </a:p>
        </p:txBody>
      </p:sp>
      <p:sp>
        <p:nvSpPr>
          <p:cNvPr id="261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914400"/>
            <a:ext cx="8853487" cy="5530850"/>
          </a:xfrm>
        </p:spPr>
        <p:txBody>
          <a:bodyPr/>
          <a:lstStyle/>
          <a:p>
            <a:r>
              <a:rPr lang="en-US" altLang="en-US"/>
              <a:t>How does the compiler find the variables?</a:t>
            </a:r>
          </a:p>
          <a:p>
            <a:r>
              <a:rPr lang="en-US" altLang="en-US"/>
              <a:t>They are at known offsets from the </a:t>
            </a:r>
            <a:r>
              <a:rPr lang="en-US" altLang="en-US" sz="2000"/>
              <a:t>AR pointer </a:t>
            </a:r>
          </a:p>
          <a:p>
            <a:r>
              <a:rPr lang="en-US" altLang="en-US"/>
              <a:t>The static coordinate leads to a “loadAI” operation</a:t>
            </a:r>
          </a:p>
          <a:p>
            <a:pPr lvl="1"/>
            <a:r>
              <a:rPr lang="en-US" altLang="en-US">
                <a:solidFill>
                  <a:srgbClr val="ED181E"/>
                </a:solidFill>
              </a:rPr>
              <a:t>Level</a:t>
            </a:r>
            <a:r>
              <a:rPr lang="en-US" altLang="en-US"/>
              <a:t> specifies an ARP, </a:t>
            </a:r>
            <a:r>
              <a:rPr lang="en-US" altLang="en-US">
                <a:solidFill>
                  <a:srgbClr val="ED181E"/>
                </a:solidFill>
              </a:rPr>
              <a:t>offset</a:t>
            </a:r>
            <a:r>
              <a:rPr lang="en-US" altLang="en-US"/>
              <a:t> is the constant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Variable-length data</a:t>
            </a:r>
          </a:p>
          <a:p>
            <a:r>
              <a:rPr lang="en-US" altLang="en-US"/>
              <a:t>If </a:t>
            </a:r>
            <a:r>
              <a:rPr lang="en-US" altLang="en-US" sz="2000"/>
              <a:t>AR </a:t>
            </a:r>
            <a:r>
              <a:rPr lang="en-US" altLang="en-US"/>
              <a:t>can be extended, put it after local variables</a:t>
            </a:r>
          </a:p>
          <a:p>
            <a:r>
              <a:rPr lang="en-US" altLang="en-US"/>
              <a:t>Leave a pointer at a known offset from ARP</a:t>
            </a:r>
          </a:p>
          <a:p>
            <a:r>
              <a:rPr lang="en-US" altLang="en-US"/>
              <a:t>Otherwise, put variable-length data on the heap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Initializing local variables</a:t>
            </a:r>
          </a:p>
          <a:p>
            <a:r>
              <a:rPr lang="en-US" altLang="en-US"/>
              <a:t>Must generate explicit code to store the values</a:t>
            </a:r>
          </a:p>
          <a:p>
            <a:r>
              <a:rPr lang="en-US" altLang="en-US"/>
              <a:t>Among the procedure’s first actions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Communicating Between Procedures</a:t>
            </a:r>
          </a:p>
        </p:txBody>
      </p:sp>
      <p:sp>
        <p:nvSpPr>
          <p:cNvPr id="262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Most languages provide a parameter passing mechanism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 sz="2000"/>
              <a:t>Expression used at “call site” becomes variable in callee</a:t>
            </a:r>
          </a:p>
          <a:p>
            <a:pPr>
              <a:spcBef>
                <a:spcPct val="100000"/>
              </a:spcBef>
              <a:buSzPct val="90000"/>
              <a:buFont typeface="Symbol" panose="05050102010706020507" pitchFamily="18" charset="2"/>
              <a:buNone/>
            </a:pPr>
            <a:r>
              <a:rPr lang="en-US" altLang="en-US" sz="2000"/>
              <a:t>Two common binding mechanisms</a:t>
            </a:r>
          </a:p>
          <a:p>
            <a:r>
              <a:rPr lang="en-US" altLang="en-US" sz="2000">
                <a:solidFill>
                  <a:srgbClr val="996600"/>
                </a:solidFill>
              </a:rPr>
              <a:t>Call-by-reference</a:t>
            </a:r>
            <a:r>
              <a:rPr lang="en-US" altLang="en-US" sz="2000"/>
              <a:t> passes a pointer to actual parameter</a:t>
            </a:r>
          </a:p>
          <a:p>
            <a:pPr lvl="1"/>
            <a:r>
              <a:rPr lang="en-US" altLang="en-US" sz="1800"/>
              <a:t>Requires slot in the AR (for </a:t>
            </a:r>
            <a:r>
              <a:rPr lang="en-US" altLang="en-US" sz="1800">
                <a:solidFill>
                  <a:srgbClr val="996600"/>
                </a:solidFill>
              </a:rPr>
              <a:t>address</a:t>
            </a:r>
            <a:r>
              <a:rPr lang="en-US" altLang="en-US" sz="1800"/>
              <a:t> of parameter)</a:t>
            </a:r>
          </a:p>
          <a:p>
            <a:pPr lvl="1"/>
            <a:r>
              <a:rPr lang="en-US" altLang="en-US" sz="1800"/>
              <a:t>Multiple names with the same address?</a:t>
            </a:r>
          </a:p>
          <a:p>
            <a:r>
              <a:rPr lang="en-US" altLang="en-US" sz="2000">
                <a:solidFill>
                  <a:srgbClr val="996600"/>
                </a:solidFill>
              </a:rPr>
              <a:t>Call-by-value</a:t>
            </a:r>
            <a:r>
              <a:rPr lang="en-US" altLang="en-US" sz="2000"/>
              <a:t> passes a copy of its value at time of call</a:t>
            </a:r>
          </a:p>
          <a:p>
            <a:pPr lvl="1"/>
            <a:r>
              <a:rPr lang="en-US" altLang="en-US" sz="1800"/>
              <a:t>Requires slot in the AR</a:t>
            </a:r>
          </a:p>
          <a:p>
            <a:pPr lvl="1"/>
            <a:r>
              <a:rPr lang="en-US" altLang="en-US" sz="1800"/>
              <a:t>Each name gets a unique location               </a:t>
            </a:r>
            <a:r>
              <a:rPr lang="en-US" altLang="en-US" sz="1600" b="0" i="1">
                <a:solidFill>
                  <a:srgbClr val="ED181E"/>
                </a:solidFill>
              </a:rPr>
              <a:t>(may have same value)</a:t>
            </a:r>
            <a:endParaRPr lang="en-US" altLang="en-US" sz="1800"/>
          </a:p>
          <a:p>
            <a:pPr lvl="1"/>
            <a:r>
              <a:rPr lang="en-US" altLang="en-US" sz="1800"/>
              <a:t>Arrays are mostly passed by reference, not value</a:t>
            </a:r>
          </a:p>
          <a:p>
            <a:pPr>
              <a:spcBef>
                <a:spcPct val="100000"/>
              </a:spcBef>
            </a:pPr>
            <a:r>
              <a:rPr lang="en-US" altLang="en-US" sz="2000"/>
              <a:t>Can always use global variables …</a:t>
            </a:r>
          </a:p>
        </p:txBody>
      </p:sp>
      <p:sp>
        <p:nvSpPr>
          <p:cNvPr id="2620420" name="Text Box 4"/>
          <p:cNvSpPr txBox="1">
            <a:spLocks noChangeArrowheads="1"/>
          </p:cNvSpPr>
          <p:nvPr/>
        </p:nvSpPr>
        <p:spPr bwMode="auto">
          <a:xfrm>
            <a:off x="6900863" y="3457575"/>
            <a:ext cx="1752600" cy="387350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822CD"/>
                </a:solidFill>
                <a:latin typeface="Comic Sans MS" panose="030F0702030302020204" pitchFamily="66" charset="0"/>
              </a:rPr>
              <a:t>call fee(x,x,x);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</a:pPr>
            <a:r>
              <a:rPr lang="en-US" altLang="en-US"/>
              <a:t>Establishing Addressability </a:t>
            </a:r>
          </a:p>
        </p:txBody>
      </p:sp>
      <p:sp>
        <p:nvSpPr>
          <p:cNvPr id="262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Must create base addresses</a:t>
            </a:r>
          </a:p>
          <a:p>
            <a:r>
              <a:rPr lang="en-US" altLang="en-US"/>
              <a:t>Global &amp; static variables</a:t>
            </a:r>
          </a:p>
          <a:p>
            <a:pPr lvl="1"/>
            <a:r>
              <a:rPr lang="en-US" altLang="en-US"/>
              <a:t>Construct a label by mangling names (</a:t>
            </a:r>
            <a:r>
              <a:rPr lang="en-US" altLang="en-US" i="1"/>
              <a:t>i.e., </a:t>
            </a:r>
            <a:r>
              <a:rPr lang="en-US" altLang="en-US"/>
              <a:t>&amp;_fee)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Local variables</a:t>
            </a:r>
          </a:p>
          <a:p>
            <a:pPr lvl="1"/>
            <a:r>
              <a:rPr lang="en-US" altLang="en-US"/>
              <a:t>Convert to static data coordinate and use </a:t>
            </a:r>
            <a:r>
              <a:rPr lang="en-US" altLang="en-US" sz="1800" b="0"/>
              <a:t>ARP</a:t>
            </a:r>
            <a:r>
              <a:rPr lang="en-US" altLang="en-US"/>
              <a:t> + offset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Local variables of other procedures</a:t>
            </a:r>
          </a:p>
          <a:p>
            <a:pPr lvl="1"/>
            <a:r>
              <a:rPr lang="en-US" altLang="en-US"/>
              <a:t>Convert to static coordinates</a:t>
            </a:r>
          </a:p>
          <a:p>
            <a:pPr lvl="1"/>
            <a:r>
              <a:rPr lang="en-US" altLang="en-US"/>
              <a:t>Find appropriate </a:t>
            </a:r>
            <a:r>
              <a:rPr lang="en-US" altLang="en-US" sz="1800" b="0"/>
              <a:t>ARP</a:t>
            </a:r>
            <a:endParaRPr lang="en-US" altLang="en-US"/>
          </a:p>
          <a:p>
            <a:pPr lvl="1"/>
            <a:r>
              <a:rPr lang="en-US" altLang="en-US"/>
              <a:t>Use that </a:t>
            </a:r>
            <a:r>
              <a:rPr lang="en-US" altLang="en-US" sz="1800" b="0"/>
              <a:t>ARP</a:t>
            </a:r>
            <a:r>
              <a:rPr lang="en-US" altLang="en-US"/>
              <a:t> + offset</a:t>
            </a:r>
          </a:p>
        </p:txBody>
      </p:sp>
      <p:grpSp>
        <p:nvGrpSpPr>
          <p:cNvPr id="2621444" name="Group 4"/>
          <p:cNvGrpSpPr>
            <a:grpSpLocks/>
          </p:cNvGrpSpPr>
          <p:nvPr/>
        </p:nvGrpSpPr>
        <p:grpSpPr bwMode="auto">
          <a:xfrm>
            <a:off x="4419600" y="4102100"/>
            <a:ext cx="4038600" cy="1189038"/>
            <a:chOff x="2304" y="2640"/>
            <a:chExt cx="2544" cy="749"/>
          </a:xfrm>
        </p:grpSpPr>
        <p:sp>
          <p:nvSpPr>
            <p:cNvPr id="2621445" name="Text Box 5"/>
            <p:cNvSpPr txBox="1">
              <a:spLocks noChangeArrowheads="1"/>
            </p:cNvSpPr>
            <p:nvPr/>
          </p:nvSpPr>
          <p:spPr bwMode="auto">
            <a:xfrm>
              <a:off x="2304" y="2640"/>
              <a:ext cx="528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7200" b="0">
                  <a:solidFill>
                    <a:srgbClr val="1822CD"/>
                  </a:solidFill>
                  <a:latin typeface="Courier New" panose="02070309020205020404" pitchFamily="49" charset="0"/>
                </a:rPr>
                <a:t>{</a:t>
              </a:r>
              <a:endParaRPr lang="en-US" altLang="en-US" b="0">
                <a:solidFill>
                  <a:srgbClr val="1822CD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2621446" name="Text Box 6"/>
            <p:cNvSpPr txBox="1">
              <a:spLocks noChangeArrowheads="1"/>
            </p:cNvSpPr>
            <p:nvPr/>
          </p:nvSpPr>
          <p:spPr bwMode="auto">
            <a:xfrm>
              <a:off x="2688" y="2784"/>
              <a:ext cx="2160" cy="4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50000"/>
                </a:spcBef>
                <a:buClr>
                  <a:srgbClr val="0000CC"/>
                </a:buClr>
                <a:buSzPct val="120000"/>
              </a:pPr>
              <a:r>
                <a:rPr lang="en-US" altLang="en-US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 Must find the right </a:t>
              </a:r>
              <a:r>
                <a:rPr lang="en-US" altLang="en-US" sz="1600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AR</a:t>
              </a:r>
              <a:endParaRPr lang="en-US" altLang="en-US" b="0">
                <a:solidFill>
                  <a:srgbClr val="1822CD"/>
                </a:solidFill>
                <a:latin typeface="Arial Rounded MT Bold" panose="020F0704030504030204" pitchFamily="34" charset="0"/>
              </a:endParaRPr>
            </a:p>
            <a:p>
              <a:pPr algn="l">
                <a:lnSpc>
                  <a:spcPct val="100000"/>
                </a:lnSpc>
                <a:spcBef>
                  <a:spcPct val="50000"/>
                </a:spcBef>
                <a:buClr>
                  <a:srgbClr val="0000CC"/>
                </a:buClr>
                <a:buSzPct val="120000"/>
              </a:pPr>
              <a:r>
                <a:rPr lang="en-US" altLang="en-US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 Need links to nameable </a:t>
              </a:r>
              <a:r>
                <a:rPr lang="en-US" altLang="en-US" sz="1600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AR</a:t>
              </a:r>
              <a:r>
                <a:rPr lang="en-US" altLang="en-US" b="0">
                  <a:solidFill>
                    <a:srgbClr val="1822CD"/>
                  </a:solidFill>
                  <a:latin typeface="Arial Rounded MT Bold" panose="020F0704030504030204" pitchFamily="34" charset="0"/>
                </a:rPr>
                <a:t>s </a:t>
              </a:r>
            </a:p>
          </p:txBody>
        </p:sp>
      </p:grp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/>
              <a:t>Establishing Addressability</a:t>
            </a:r>
          </a:p>
        </p:txBody>
      </p:sp>
      <p:sp>
        <p:nvSpPr>
          <p:cNvPr id="262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Using access links</a:t>
            </a:r>
          </a:p>
          <a:p>
            <a:r>
              <a:rPr lang="en-US" altLang="en-US" sz="2000"/>
              <a:t>Each AR has a pointer to AR of lexical ancestor</a:t>
            </a:r>
          </a:p>
          <a:p>
            <a:r>
              <a:rPr lang="en-US" altLang="en-US" sz="2000"/>
              <a:t>Lexical ancestor need not be the caller</a:t>
            </a:r>
          </a:p>
          <a:p>
            <a:pPr>
              <a:spcBef>
                <a:spcPct val="700000"/>
              </a:spcBef>
            </a:pPr>
            <a:endParaRPr lang="en-US" altLang="en-US" sz="2000"/>
          </a:p>
          <a:p>
            <a:r>
              <a:rPr lang="en-US" altLang="en-US" sz="2000"/>
              <a:t>Reference to </a:t>
            </a:r>
            <a:r>
              <a:rPr lang="en-US" altLang="en-US" sz="1800"/>
              <a:t>&lt;</a:t>
            </a:r>
            <a:r>
              <a:rPr lang="en-US" altLang="en-US" sz="2000" i="1"/>
              <a:t>p</a:t>
            </a:r>
            <a:r>
              <a:rPr lang="en-US" altLang="en-US" sz="2000"/>
              <a:t>,16</a:t>
            </a:r>
            <a:r>
              <a:rPr lang="en-US" altLang="en-US" sz="1800"/>
              <a:t>&gt;</a:t>
            </a:r>
            <a:r>
              <a:rPr lang="en-US" altLang="en-US" sz="2000"/>
              <a:t> runs up access link chain to </a:t>
            </a:r>
            <a:r>
              <a:rPr lang="en-US" altLang="en-US" sz="2000" i="1"/>
              <a:t>p</a:t>
            </a:r>
            <a:endParaRPr lang="en-US" altLang="en-US" sz="2000"/>
          </a:p>
          <a:p>
            <a:r>
              <a:rPr lang="en-US" altLang="en-US" sz="2000"/>
              <a:t>Cost of access is proportional to lexical distance</a:t>
            </a:r>
          </a:p>
        </p:txBody>
      </p:sp>
      <p:grpSp>
        <p:nvGrpSpPr>
          <p:cNvPr id="2622468" name="Group 4"/>
          <p:cNvGrpSpPr>
            <a:grpSpLocks/>
          </p:cNvGrpSpPr>
          <p:nvPr/>
        </p:nvGrpSpPr>
        <p:grpSpPr bwMode="auto">
          <a:xfrm>
            <a:off x="1524000" y="2514600"/>
            <a:ext cx="4724400" cy="2327275"/>
            <a:chOff x="960" y="1584"/>
            <a:chExt cx="2976" cy="1466"/>
          </a:xfrm>
        </p:grpSpPr>
        <p:grpSp>
          <p:nvGrpSpPr>
            <p:cNvPr id="2622469" name="Group 5"/>
            <p:cNvGrpSpPr>
              <a:grpSpLocks noChangeAspect="1"/>
            </p:cNvGrpSpPr>
            <p:nvPr/>
          </p:nvGrpSpPr>
          <p:grpSpPr bwMode="auto">
            <a:xfrm>
              <a:off x="960" y="1740"/>
              <a:ext cx="1134" cy="1310"/>
              <a:chOff x="576" y="1056"/>
              <a:chExt cx="1895" cy="2189"/>
            </a:xfrm>
          </p:grpSpPr>
          <p:sp>
            <p:nvSpPr>
              <p:cNvPr id="2622470" name="Rectangle 6"/>
              <p:cNvSpPr>
                <a:spLocks noChangeAspect="1" noChangeArrowheads="1"/>
              </p:cNvSpPr>
              <p:nvPr/>
            </p:nvSpPr>
            <p:spPr bwMode="auto">
              <a:xfrm>
                <a:off x="1204" y="1056"/>
                <a:ext cx="1008" cy="21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471" name="Rectangle 7"/>
              <p:cNvSpPr>
                <a:spLocks noChangeAspect="1" noChangeArrowheads="1"/>
              </p:cNvSpPr>
              <p:nvPr/>
            </p:nvSpPr>
            <p:spPr bwMode="auto">
              <a:xfrm>
                <a:off x="1204" y="1056"/>
                <a:ext cx="1008" cy="3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2" name="Rectangle 8"/>
              <p:cNvSpPr>
                <a:spLocks noChangeAspect="1" noChangeArrowheads="1"/>
              </p:cNvSpPr>
              <p:nvPr/>
            </p:nvSpPr>
            <p:spPr bwMode="auto">
              <a:xfrm>
                <a:off x="1204" y="1415"/>
                <a:ext cx="1008" cy="36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3" name="Rectangle 9"/>
              <p:cNvSpPr>
                <a:spLocks noChangeAspect="1" noChangeArrowheads="1"/>
              </p:cNvSpPr>
              <p:nvPr/>
            </p:nvSpPr>
            <p:spPr bwMode="auto">
              <a:xfrm>
                <a:off x="1204" y="1788"/>
                <a:ext cx="1008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4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1204" y="2032"/>
                <a:ext cx="1008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2475" name="Rectangle 11"/>
              <p:cNvSpPr>
                <a:spLocks noChangeAspect="1" noChangeArrowheads="1"/>
              </p:cNvSpPr>
              <p:nvPr/>
            </p:nvSpPr>
            <p:spPr bwMode="auto">
              <a:xfrm>
                <a:off x="1204" y="2276"/>
                <a:ext cx="1008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access link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6" name="Rectangle 12"/>
              <p:cNvSpPr>
                <a:spLocks noChangeAspect="1" noChangeArrowheads="1"/>
              </p:cNvSpPr>
              <p:nvPr/>
            </p:nvSpPr>
            <p:spPr bwMode="auto">
              <a:xfrm>
                <a:off x="1204" y="2520"/>
                <a:ext cx="1008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7" name="Rectangle 13"/>
              <p:cNvSpPr>
                <a:spLocks noChangeAspect="1" noChangeArrowheads="1"/>
              </p:cNvSpPr>
              <p:nvPr/>
            </p:nvSpPr>
            <p:spPr bwMode="auto">
              <a:xfrm>
                <a:off x="1204" y="2764"/>
                <a:ext cx="1008" cy="4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78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576" y="2374"/>
                <a:ext cx="384" cy="58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000" b="0">
                    <a:latin typeface="Arial Rounded MT Bold" panose="020F0704030504030204" pitchFamily="34" charset="0"/>
                  </a:rPr>
                  <a:t>ARP</a:t>
                </a:r>
              </a:p>
            </p:txBody>
          </p:sp>
          <p:sp>
            <p:nvSpPr>
              <p:cNvPr id="2622479" name="Line 15"/>
              <p:cNvSpPr>
                <a:spLocks noChangeAspect="1" noChangeShapeType="1"/>
              </p:cNvSpPr>
              <p:nvPr/>
            </p:nvSpPr>
            <p:spPr bwMode="auto">
              <a:xfrm>
                <a:off x="864" y="2518"/>
                <a:ext cx="339" cy="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480" name="Line 16"/>
              <p:cNvSpPr>
                <a:spLocks noChangeAspect="1" noChangeShapeType="1"/>
              </p:cNvSpPr>
              <p:nvPr/>
            </p:nvSpPr>
            <p:spPr bwMode="auto">
              <a:xfrm>
                <a:off x="2132" y="2646"/>
                <a:ext cx="339" cy="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22481" name="Group 17"/>
            <p:cNvGrpSpPr>
              <a:grpSpLocks/>
            </p:cNvGrpSpPr>
            <p:nvPr/>
          </p:nvGrpSpPr>
          <p:grpSpPr bwMode="auto">
            <a:xfrm>
              <a:off x="2228" y="1676"/>
              <a:ext cx="758" cy="1310"/>
              <a:chOff x="2824" y="1536"/>
              <a:chExt cx="758" cy="1310"/>
            </a:xfrm>
          </p:grpSpPr>
          <p:sp>
            <p:nvSpPr>
              <p:cNvPr id="2622482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483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4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2824" y="17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5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2824" y="19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6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2824" y="21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2487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2824" y="22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access link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8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2824" y="24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89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2824" y="25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0" name="Line 26"/>
              <p:cNvSpPr>
                <a:spLocks noChangeAspect="1" noChangeShapeType="1"/>
              </p:cNvSpPr>
              <p:nvPr/>
            </p:nvSpPr>
            <p:spPr bwMode="auto">
              <a:xfrm>
                <a:off x="3379" y="2488"/>
                <a:ext cx="20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22491" name="Group 27"/>
            <p:cNvGrpSpPr>
              <a:grpSpLocks/>
            </p:cNvGrpSpPr>
            <p:nvPr/>
          </p:nvGrpSpPr>
          <p:grpSpPr bwMode="auto">
            <a:xfrm>
              <a:off x="3124" y="1584"/>
              <a:ext cx="758" cy="1310"/>
              <a:chOff x="2824" y="1536"/>
              <a:chExt cx="758" cy="1310"/>
            </a:xfrm>
          </p:grpSpPr>
          <p:sp>
            <p:nvSpPr>
              <p:cNvPr id="2622492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2493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4" name="Rectangle 30"/>
              <p:cNvSpPr>
                <a:spLocks noChangeAspect="1" noChangeArrowheads="1"/>
              </p:cNvSpPr>
              <p:nvPr/>
            </p:nvSpPr>
            <p:spPr bwMode="auto">
              <a:xfrm>
                <a:off x="2824" y="17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5" name="Rectangle 31"/>
              <p:cNvSpPr>
                <a:spLocks noChangeAspect="1" noChangeArrowheads="1"/>
              </p:cNvSpPr>
              <p:nvPr/>
            </p:nvSpPr>
            <p:spPr bwMode="auto">
              <a:xfrm>
                <a:off x="2824" y="19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6" name="Rectangle 32"/>
              <p:cNvSpPr>
                <a:spLocks noChangeAspect="1" noChangeArrowheads="1"/>
              </p:cNvSpPr>
              <p:nvPr/>
            </p:nvSpPr>
            <p:spPr bwMode="auto">
              <a:xfrm>
                <a:off x="2824" y="21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2497" name="Rectangle 33"/>
              <p:cNvSpPr>
                <a:spLocks noChangeAspect="1" noChangeArrowheads="1"/>
              </p:cNvSpPr>
              <p:nvPr/>
            </p:nvSpPr>
            <p:spPr bwMode="auto">
              <a:xfrm>
                <a:off x="2824" y="22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access link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8" name="Rectangle 34"/>
              <p:cNvSpPr>
                <a:spLocks noChangeAspect="1" noChangeArrowheads="1"/>
              </p:cNvSpPr>
              <p:nvPr/>
            </p:nvSpPr>
            <p:spPr bwMode="auto">
              <a:xfrm>
                <a:off x="2824" y="24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499" name="Rectangle 35"/>
              <p:cNvSpPr>
                <a:spLocks noChangeAspect="1" noChangeArrowheads="1"/>
              </p:cNvSpPr>
              <p:nvPr/>
            </p:nvSpPr>
            <p:spPr bwMode="auto">
              <a:xfrm>
                <a:off x="2824" y="25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2500" name="Line 36"/>
              <p:cNvSpPr>
                <a:spLocks noChangeAspect="1" noChangeShapeType="1"/>
              </p:cNvSpPr>
              <p:nvPr/>
            </p:nvSpPr>
            <p:spPr bwMode="auto">
              <a:xfrm>
                <a:off x="3379" y="2488"/>
                <a:ext cx="20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22501" name="Line 37"/>
            <p:cNvSpPr>
              <a:spLocks noChangeShapeType="1"/>
            </p:cNvSpPr>
            <p:nvPr/>
          </p:nvSpPr>
          <p:spPr bwMode="auto">
            <a:xfrm>
              <a:off x="1944" y="2548"/>
              <a:ext cx="28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502" name="Line 38"/>
            <p:cNvSpPr>
              <a:spLocks noChangeShapeType="1"/>
            </p:cNvSpPr>
            <p:nvPr/>
          </p:nvSpPr>
          <p:spPr bwMode="auto">
            <a:xfrm>
              <a:off x="2840" y="2460"/>
              <a:ext cx="288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503" name="Line 39"/>
            <p:cNvSpPr>
              <a:spLocks noChangeShapeType="1"/>
            </p:cNvSpPr>
            <p:nvPr/>
          </p:nvSpPr>
          <p:spPr bwMode="auto">
            <a:xfrm>
              <a:off x="3728" y="2400"/>
              <a:ext cx="208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22504" name="Text Box 40"/>
          <p:cNvSpPr txBox="1">
            <a:spLocks noChangeArrowheads="1"/>
          </p:cNvSpPr>
          <p:nvPr/>
        </p:nvSpPr>
        <p:spPr bwMode="auto">
          <a:xfrm>
            <a:off x="6553200" y="2286000"/>
            <a:ext cx="2057400" cy="6778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Some setup cost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on each call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Establishing Addressability</a:t>
            </a:r>
          </a:p>
        </p:txBody>
      </p:sp>
      <p:sp>
        <p:nvSpPr>
          <p:cNvPr id="262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Using access links</a:t>
            </a:r>
          </a:p>
          <a:p>
            <a:pPr>
              <a:spcBef>
                <a:spcPct val="950000"/>
              </a:spcBef>
            </a:pPr>
            <a:endParaRPr lang="en-US" altLang="en-US"/>
          </a:p>
          <a:p>
            <a:r>
              <a:rPr lang="en-US" altLang="en-US" i="1"/>
              <a:t>Access &amp; maintenance cost varies with level</a:t>
            </a:r>
          </a:p>
          <a:p>
            <a:r>
              <a:rPr lang="en-US" altLang="en-US" i="1"/>
              <a:t>All accesses are relative to </a:t>
            </a:r>
            <a:r>
              <a:rPr lang="en-US" altLang="en-US" sz="2000" i="1"/>
              <a:t>ARP</a:t>
            </a:r>
            <a:r>
              <a:rPr lang="en-US" altLang="en-US" i="1"/>
              <a:t>    </a:t>
            </a:r>
            <a:r>
              <a:rPr lang="en-US" altLang="en-US" sz="2000">
                <a:solidFill>
                  <a:srgbClr val="FF0000"/>
                </a:solidFill>
              </a:rPr>
              <a:t>(</a:t>
            </a:r>
            <a:r>
              <a:rPr lang="en-US" altLang="en-US" sz="2000" i="1">
                <a:solidFill>
                  <a:srgbClr val="FF0000"/>
                </a:solidFill>
              </a:rPr>
              <a:t>r</a:t>
            </a:r>
            <a:r>
              <a:rPr lang="en-US" altLang="en-US" sz="2000" i="1" baseline="-25000">
                <a:solidFill>
                  <a:srgbClr val="FF0000"/>
                </a:solidFill>
              </a:rPr>
              <a:t>0 </a:t>
            </a:r>
            <a:r>
              <a:rPr lang="en-US" altLang="en-US" sz="2000">
                <a:solidFill>
                  <a:srgbClr val="FF0000"/>
                </a:solidFill>
              </a:rPr>
              <a:t>)</a:t>
            </a:r>
            <a:endParaRPr lang="en-US" altLang="en-US"/>
          </a:p>
        </p:txBody>
      </p:sp>
      <p:graphicFrame>
        <p:nvGraphicFramePr>
          <p:cNvPr id="2623492" name="Object 4"/>
          <p:cNvGraphicFramePr>
            <a:graphicFrameLocks noChangeAspect="1"/>
          </p:cNvGraphicFramePr>
          <p:nvPr/>
        </p:nvGraphicFramePr>
        <p:xfrm>
          <a:off x="990600" y="1938338"/>
          <a:ext cx="3497263" cy="246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3501" name="Document" r:id="rId3" imgW="6239256" imgH="2465832" progId="Word.Document.8">
                  <p:embed/>
                </p:oleObj>
              </mc:Choice>
              <mc:Fallback>
                <p:oleObj name="Document" r:id="rId3" imgW="6239256" imgH="2465832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3970"/>
                      <a:stretch>
                        <a:fillRect/>
                      </a:stretch>
                    </p:blipFill>
                    <p:spPr bwMode="auto">
                      <a:xfrm>
                        <a:off x="990600" y="1938338"/>
                        <a:ext cx="3497263" cy="246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3493" name="Text Box 5"/>
          <p:cNvSpPr txBox="1">
            <a:spLocks noChangeArrowheads="1"/>
          </p:cNvSpPr>
          <p:nvPr/>
        </p:nvSpPr>
        <p:spPr bwMode="auto">
          <a:xfrm>
            <a:off x="4800600" y="1447800"/>
            <a:ext cx="3352800" cy="3657600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20000"/>
              </a:spcBef>
            </a:pPr>
            <a:r>
              <a:rPr lang="en-US" altLang="en-US" b="0">
                <a:latin typeface="Comic Sans MS" panose="030F0702030302020204" pitchFamily="66" charset="0"/>
              </a:rPr>
              <a:t>Assume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Current lexical level is 2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Access link is at </a:t>
            </a:r>
            <a:r>
              <a:rPr lang="en-US" altLang="en-US" sz="1600">
                <a:latin typeface="Comic Sans MS" panose="030F0702030302020204" pitchFamily="66" charset="0"/>
              </a:rPr>
              <a:t>ARP</a:t>
            </a:r>
            <a:r>
              <a:rPr lang="en-US" altLang="en-US" b="0">
                <a:latin typeface="Comic Sans MS" panose="030F0702030302020204" pitchFamily="66" charset="0"/>
              </a:rPr>
              <a:t> - 4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Clr>
                <a:srgbClr val="0000CC"/>
              </a:buClr>
              <a:buSzPct val="120000"/>
            </a:pPr>
            <a:r>
              <a:rPr lang="en-US" altLang="en-US" b="0">
                <a:latin typeface="Comic Sans MS" panose="030F0702030302020204" pitchFamily="66" charset="0"/>
              </a:rPr>
              <a:t>Maintaining access link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Calling level </a:t>
            </a:r>
            <a:r>
              <a:rPr lang="en-US" altLang="en-US" b="0" i="1">
                <a:latin typeface="Comic Sans MS" panose="030F0702030302020204" pitchFamily="66" charset="0"/>
              </a:rPr>
              <a:t>k</a:t>
            </a:r>
            <a:r>
              <a:rPr lang="en-US" altLang="en-US" b="0">
                <a:latin typeface="Comic Sans MS" panose="030F0702030302020204" pitchFamily="66" charset="0"/>
              </a:rPr>
              <a:t>+1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90000"/>
              <a:buFont typeface="Symbol" panose="05050102010706020507" pitchFamily="18" charset="2"/>
              <a:buChar char="®"/>
            </a:pPr>
            <a:r>
              <a:rPr lang="en-US" altLang="en-US" b="0">
                <a:latin typeface="Comic Sans MS" panose="030F0702030302020204" pitchFamily="66" charset="0"/>
              </a:rPr>
              <a:t> Use current </a:t>
            </a:r>
            <a:r>
              <a:rPr lang="en-US" altLang="en-US" sz="1600">
                <a:latin typeface="Comic Sans MS" panose="030F0702030302020204" pitchFamily="66" charset="0"/>
              </a:rPr>
              <a:t>ARP</a:t>
            </a:r>
            <a:r>
              <a:rPr lang="en-US" altLang="en-US" b="0">
                <a:latin typeface="Comic Sans MS" panose="030F0702030302020204" pitchFamily="66" charset="0"/>
              </a:rPr>
              <a:t> as link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120000"/>
              <a:buFont typeface="Times" panose="02020603050405020304" pitchFamily="18" charset="0"/>
              <a:buChar char="•"/>
            </a:pPr>
            <a:r>
              <a:rPr lang="en-US" altLang="en-US" b="0">
                <a:latin typeface="Comic Sans MS" panose="030F0702030302020204" pitchFamily="66" charset="0"/>
              </a:rPr>
              <a:t> Calling level </a:t>
            </a:r>
            <a:r>
              <a:rPr lang="en-US" altLang="en-US" b="0" i="1">
                <a:latin typeface="Comic Sans MS" panose="030F0702030302020204" pitchFamily="66" charset="0"/>
              </a:rPr>
              <a:t>j</a:t>
            </a:r>
            <a:r>
              <a:rPr lang="en-US" altLang="en-US" b="0">
                <a:latin typeface="Comic Sans MS" panose="030F0702030302020204" pitchFamily="66" charset="0"/>
              </a:rPr>
              <a:t> &lt; </a:t>
            </a:r>
            <a:r>
              <a:rPr lang="en-US" altLang="en-US" b="0" i="1">
                <a:latin typeface="Comic Sans MS" panose="030F0702030302020204" pitchFamily="66" charset="0"/>
              </a:rPr>
              <a:t>k</a:t>
            </a:r>
            <a:endParaRPr lang="en-US" altLang="en-US" b="0">
              <a:latin typeface="Comic Sans MS" panose="030F0702030302020204" pitchFamily="66" charset="0"/>
            </a:endParaRPr>
          </a:p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0000CC"/>
              </a:buClr>
              <a:buSzPct val="90000"/>
              <a:buFont typeface="Symbol" panose="05050102010706020507" pitchFamily="18" charset="2"/>
              <a:buChar char="®"/>
            </a:pPr>
            <a:r>
              <a:rPr lang="en-US" altLang="en-US" b="0">
                <a:latin typeface="Comic Sans MS" panose="030F0702030302020204" pitchFamily="66" charset="0"/>
              </a:rPr>
              <a:t> </a:t>
            </a:r>
            <a:r>
              <a:rPr lang="en-US" altLang="en-US" b="0" u="sng">
                <a:latin typeface="Comic Sans MS" panose="030F0702030302020204" pitchFamily="66" charset="0"/>
              </a:rPr>
              <a:t>Find ARP for </a:t>
            </a:r>
            <a:r>
              <a:rPr lang="en-US" altLang="en-US" b="0" i="1" u="sng">
                <a:latin typeface="Comic Sans MS" panose="030F0702030302020204" pitchFamily="66" charset="0"/>
              </a:rPr>
              <a:t>j</a:t>
            </a:r>
            <a:r>
              <a:rPr lang="en-US" altLang="en-US" b="0" u="sng">
                <a:latin typeface="Comic Sans MS" panose="030F0702030302020204" pitchFamily="66" charset="0"/>
              </a:rPr>
              <a:t> –1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CC"/>
              </a:buClr>
              <a:buSzPct val="90000"/>
              <a:buFont typeface="Symbol" panose="05050102010706020507" pitchFamily="18" charset="2"/>
              <a:buChar char="®"/>
            </a:pPr>
            <a:r>
              <a:rPr lang="en-US" altLang="en-US" b="0" u="sng">
                <a:latin typeface="Comic Sans MS" panose="030F0702030302020204" pitchFamily="66" charset="0"/>
              </a:rPr>
              <a:t> Use that</a:t>
            </a:r>
            <a:r>
              <a:rPr lang="en-US" altLang="en-US" b="0">
                <a:latin typeface="Comic Sans MS" panose="030F0702030302020204" pitchFamily="66" charset="0"/>
              </a:rPr>
              <a:t> ARP as link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Establishing Addressability</a:t>
            </a:r>
          </a:p>
        </p:txBody>
      </p:sp>
      <p:sp>
        <p:nvSpPr>
          <p:cNvPr id="262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15000"/>
              </a:spcBef>
            </a:pPr>
            <a:r>
              <a:rPr lang="en-US" altLang="en-US"/>
              <a:t>Using a display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Global array of pointer to nameable </a:t>
            </a:r>
            <a:r>
              <a:rPr lang="en-US" altLang="en-US" sz="2000"/>
              <a:t>AR</a:t>
            </a:r>
            <a:r>
              <a:rPr lang="en-US" altLang="en-US"/>
              <a:t>s 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Needed </a:t>
            </a:r>
            <a:r>
              <a:rPr lang="en-US" altLang="en-US" sz="2000"/>
              <a:t>ARP</a:t>
            </a:r>
            <a:r>
              <a:rPr lang="en-US" altLang="en-US"/>
              <a:t> is an array access away</a:t>
            </a:r>
          </a:p>
          <a:p>
            <a:pPr>
              <a:spcBef>
                <a:spcPct val="750000"/>
              </a:spcBef>
            </a:pPr>
            <a:endParaRPr lang="en-US" altLang="en-US"/>
          </a:p>
          <a:p>
            <a:pPr>
              <a:spcBef>
                <a:spcPct val="15000"/>
              </a:spcBef>
            </a:pPr>
            <a:r>
              <a:rPr lang="en-US" altLang="en-US"/>
              <a:t>Reference to </a:t>
            </a:r>
            <a:r>
              <a:rPr lang="en-US" altLang="en-US" sz="2000"/>
              <a:t>&lt;</a:t>
            </a:r>
            <a:r>
              <a:rPr lang="en-US" altLang="en-US" i="1"/>
              <a:t>p</a:t>
            </a:r>
            <a:r>
              <a:rPr lang="en-US" altLang="en-US"/>
              <a:t>,16</a:t>
            </a:r>
            <a:r>
              <a:rPr lang="en-US" altLang="en-US" sz="2000"/>
              <a:t>&gt;</a:t>
            </a:r>
            <a:r>
              <a:rPr lang="en-US" altLang="en-US"/>
              <a:t> looks up </a:t>
            </a:r>
            <a:r>
              <a:rPr lang="en-US" altLang="en-US" i="1"/>
              <a:t>p’</a:t>
            </a:r>
            <a:r>
              <a:rPr lang="en-US" altLang="en-US"/>
              <a:t>s </a:t>
            </a:r>
            <a:r>
              <a:rPr lang="en-US" altLang="en-US" sz="2000"/>
              <a:t>ARP </a:t>
            </a:r>
            <a:r>
              <a:rPr lang="en-US" altLang="en-US"/>
              <a:t>in display &amp; adds 16</a:t>
            </a:r>
          </a:p>
          <a:p>
            <a:pPr>
              <a:spcBef>
                <a:spcPct val="15000"/>
              </a:spcBef>
            </a:pPr>
            <a:r>
              <a:rPr lang="en-US" altLang="en-US"/>
              <a:t>Cost of access is constant               </a:t>
            </a:r>
            <a:r>
              <a:rPr lang="en-US" altLang="en-US">
                <a:solidFill>
                  <a:srgbClr val="FF0000"/>
                </a:solidFill>
              </a:rPr>
              <a:t>(</a:t>
            </a:r>
            <a:r>
              <a:rPr lang="en-US" altLang="en-US" sz="2000">
                <a:solidFill>
                  <a:srgbClr val="FF0000"/>
                </a:solidFill>
              </a:rPr>
              <a:t>ARP</a:t>
            </a:r>
            <a:r>
              <a:rPr lang="en-US" altLang="en-US">
                <a:solidFill>
                  <a:srgbClr val="FF0000"/>
                </a:solidFill>
              </a:rPr>
              <a:t> + offset)</a:t>
            </a:r>
          </a:p>
        </p:txBody>
      </p:sp>
      <p:grpSp>
        <p:nvGrpSpPr>
          <p:cNvPr id="2624516" name="Group 4"/>
          <p:cNvGrpSpPr>
            <a:grpSpLocks/>
          </p:cNvGrpSpPr>
          <p:nvPr/>
        </p:nvGrpSpPr>
        <p:grpSpPr bwMode="auto">
          <a:xfrm>
            <a:off x="1257300" y="2439988"/>
            <a:ext cx="5924550" cy="2817812"/>
            <a:chOff x="792" y="1464"/>
            <a:chExt cx="3732" cy="1775"/>
          </a:xfrm>
        </p:grpSpPr>
        <p:cxnSp>
          <p:nvCxnSpPr>
            <p:cNvPr id="2624517" name="AutoShape 5"/>
            <p:cNvCxnSpPr>
              <a:cxnSpLocks noChangeShapeType="1"/>
              <a:stCxn id="2624518" idx="3"/>
              <a:endCxn id="2624555" idx="1"/>
            </p:cNvCxnSpPr>
            <p:nvPr/>
          </p:nvCxnSpPr>
          <p:spPr bwMode="auto">
            <a:xfrm>
              <a:off x="1244" y="2609"/>
              <a:ext cx="745" cy="192"/>
            </a:xfrm>
            <a:prstGeom prst="bentConnector3">
              <a:avLst>
                <a:gd name="adj1" fmla="val 2698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24518" name="Text Box 6"/>
            <p:cNvSpPr txBox="1">
              <a:spLocks noChangeAspect="1" noChangeArrowheads="1"/>
            </p:cNvSpPr>
            <p:nvPr/>
          </p:nvSpPr>
          <p:spPr bwMode="auto">
            <a:xfrm>
              <a:off x="934" y="2529"/>
              <a:ext cx="310" cy="1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000" b="0">
                  <a:latin typeface="Arial Rounded MT Bold" panose="020F0704030504030204" pitchFamily="34" charset="0"/>
                </a:rPr>
                <a:t>ARP</a:t>
              </a:r>
            </a:p>
          </p:txBody>
        </p:sp>
        <p:sp>
          <p:nvSpPr>
            <p:cNvPr id="2624519" name="Line 7"/>
            <p:cNvSpPr>
              <a:spLocks noChangeAspect="1" noChangeShapeType="1"/>
            </p:cNvSpPr>
            <p:nvPr/>
          </p:nvSpPr>
          <p:spPr bwMode="auto">
            <a:xfrm>
              <a:off x="2533" y="2705"/>
              <a:ext cx="20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4520" name="Group 8"/>
            <p:cNvGrpSpPr>
              <a:grpSpLocks/>
            </p:cNvGrpSpPr>
            <p:nvPr/>
          </p:nvGrpSpPr>
          <p:grpSpPr bwMode="auto">
            <a:xfrm>
              <a:off x="2865" y="1758"/>
              <a:ext cx="758" cy="1310"/>
              <a:chOff x="2824" y="1536"/>
              <a:chExt cx="758" cy="1310"/>
            </a:xfrm>
          </p:grpSpPr>
          <p:sp>
            <p:nvSpPr>
              <p:cNvPr id="2624521" name="Rectangle 9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4522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3" name="Rectangle 11"/>
              <p:cNvSpPr>
                <a:spLocks noChangeAspect="1" noChangeArrowheads="1"/>
              </p:cNvSpPr>
              <p:nvPr/>
            </p:nvSpPr>
            <p:spPr bwMode="auto">
              <a:xfrm>
                <a:off x="2824" y="17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4" name="Rectangle 12"/>
              <p:cNvSpPr>
                <a:spLocks noChangeAspect="1" noChangeArrowheads="1"/>
              </p:cNvSpPr>
              <p:nvPr/>
            </p:nvSpPr>
            <p:spPr bwMode="auto">
              <a:xfrm>
                <a:off x="2824" y="19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5" name="Rectangle 13"/>
              <p:cNvSpPr>
                <a:spLocks noChangeAspect="1" noChangeArrowheads="1"/>
              </p:cNvSpPr>
              <p:nvPr/>
            </p:nvSpPr>
            <p:spPr bwMode="auto">
              <a:xfrm>
                <a:off x="2824" y="21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4526" name="Rectangle 14"/>
              <p:cNvSpPr>
                <a:spLocks noChangeAspect="1" noChangeArrowheads="1"/>
              </p:cNvSpPr>
              <p:nvPr/>
            </p:nvSpPr>
            <p:spPr bwMode="auto">
              <a:xfrm>
                <a:off x="2824" y="22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solidFill>
                      <a:srgbClr val="996600"/>
                    </a:solidFill>
                    <a:latin typeface="Arial Rounded MT Bold" panose="020F0704030504030204" pitchFamily="34" charset="0"/>
                  </a:rPr>
                  <a:t>saved ptr.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7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2824" y="24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8" name="Rectangle 16"/>
              <p:cNvSpPr>
                <a:spLocks noChangeAspect="1" noChangeArrowheads="1"/>
              </p:cNvSpPr>
              <p:nvPr/>
            </p:nvSpPr>
            <p:spPr bwMode="auto">
              <a:xfrm>
                <a:off x="2824" y="25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29" name="Line 17"/>
              <p:cNvSpPr>
                <a:spLocks noChangeAspect="1" noChangeShapeType="1"/>
              </p:cNvSpPr>
              <p:nvPr/>
            </p:nvSpPr>
            <p:spPr bwMode="auto">
              <a:xfrm>
                <a:off x="3379" y="2488"/>
                <a:ext cx="20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24530" name="Group 18"/>
            <p:cNvGrpSpPr>
              <a:grpSpLocks/>
            </p:cNvGrpSpPr>
            <p:nvPr/>
          </p:nvGrpSpPr>
          <p:grpSpPr bwMode="auto">
            <a:xfrm>
              <a:off x="3766" y="1597"/>
              <a:ext cx="758" cy="1310"/>
              <a:chOff x="2824" y="1536"/>
              <a:chExt cx="758" cy="1310"/>
            </a:xfrm>
          </p:grpSpPr>
          <p:sp>
            <p:nvSpPr>
              <p:cNvPr id="2624531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4532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2824" y="15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3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2824" y="17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4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2824" y="19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5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2824" y="21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4536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2824" y="22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solidFill>
                      <a:srgbClr val="996600"/>
                    </a:solidFill>
                    <a:latin typeface="Arial Rounded MT Bold" panose="020F0704030504030204" pitchFamily="34" charset="0"/>
                  </a:rPr>
                  <a:t>saved ptr.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7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2824" y="24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8" name="Rectangle 26"/>
              <p:cNvSpPr>
                <a:spLocks noChangeAspect="1" noChangeArrowheads="1"/>
              </p:cNvSpPr>
              <p:nvPr/>
            </p:nvSpPr>
            <p:spPr bwMode="auto">
              <a:xfrm>
                <a:off x="2824" y="25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39" name="Line 27"/>
              <p:cNvSpPr>
                <a:spLocks noChangeAspect="1" noChangeShapeType="1"/>
              </p:cNvSpPr>
              <p:nvPr/>
            </p:nvSpPr>
            <p:spPr bwMode="auto">
              <a:xfrm>
                <a:off x="3379" y="2488"/>
                <a:ext cx="20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24540" name="Group 28"/>
            <p:cNvGrpSpPr>
              <a:grpSpLocks/>
            </p:cNvGrpSpPr>
            <p:nvPr/>
          </p:nvGrpSpPr>
          <p:grpSpPr bwMode="auto">
            <a:xfrm>
              <a:off x="792" y="1464"/>
              <a:ext cx="504" cy="720"/>
              <a:chOff x="864" y="1632"/>
              <a:chExt cx="504" cy="720"/>
            </a:xfrm>
          </p:grpSpPr>
          <p:sp>
            <p:nvSpPr>
              <p:cNvPr id="2624541" name="Rectangle 29"/>
              <p:cNvSpPr>
                <a:spLocks noChangeArrowheads="1"/>
              </p:cNvSpPr>
              <p:nvPr/>
            </p:nvSpPr>
            <p:spPr bwMode="auto">
              <a:xfrm>
                <a:off x="876" y="1776"/>
                <a:ext cx="48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200" b="0" i="1">
                    <a:latin typeface="Arial Rounded MT Bold" panose="020F0704030504030204" pitchFamily="34" charset="0"/>
                  </a:rPr>
                  <a:t>level 0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2" name="Rectangle 30"/>
              <p:cNvSpPr>
                <a:spLocks noChangeArrowheads="1"/>
              </p:cNvSpPr>
              <p:nvPr/>
            </p:nvSpPr>
            <p:spPr bwMode="auto">
              <a:xfrm>
                <a:off x="876" y="1920"/>
                <a:ext cx="48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200" b="0" i="1">
                    <a:latin typeface="Arial Rounded MT Bold" panose="020F0704030504030204" pitchFamily="34" charset="0"/>
                  </a:rPr>
                  <a:t>level 1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3" name="Rectangle 31"/>
              <p:cNvSpPr>
                <a:spLocks noChangeArrowheads="1"/>
              </p:cNvSpPr>
              <p:nvPr/>
            </p:nvSpPr>
            <p:spPr bwMode="auto">
              <a:xfrm>
                <a:off x="876" y="2064"/>
                <a:ext cx="48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200" b="0" i="1">
                    <a:latin typeface="Arial Rounded MT Bold" panose="020F0704030504030204" pitchFamily="34" charset="0"/>
                  </a:rPr>
                  <a:t>level 2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4" name="Rectangle 32"/>
              <p:cNvSpPr>
                <a:spLocks noChangeArrowheads="1"/>
              </p:cNvSpPr>
              <p:nvPr/>
            </p:nvSpPr>
            <p:spPr bwMode="auto">
              <a:xfrm>
                <a:off x="876" y="2208"/>
                <a:ext cx="48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200" b="0" i="1">
                    <a:latin typeface="Arial Rounded MT Bold" panose="020F0704030504030204" pitchFamily="34" charset="0"/>
                  </a:rPr>
                  <a:t>level 3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5" name="Rectangle 33"/>
              <p:cNvSpPr>
                <a:spLocks noChangeArrowheads="1"/>
              </p:cNvSpPr>
              <p:nvPr/>
            </p:nvSpPr>
            <p:spPr bwMode="auto">
              <a:xfrm>
                <a:off x="864" y="1632"/>
                <a:ext cx="504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400" b="0">
                    <a:latin typeface="Arial Rounded MT Bold" panose="020F0704030504030204" pitchFamily="34" charset="0"/>
                  </a:rPr>
                  <a:t>Display</a:t>
                </a:r>
                <a:endParaRPr lang="en-US" altLang="en-US" b="0">
                  <a:latin typeface="Arial Rounded MT Bold" panose="020F0704030504030204" pitchFamily="34" charset="0"/>
                </a:endParaRPr>
              </a:p>
            </p:txBody>
          </p:sp>
        </p:grpSp>
        <p:grpSp>
          <p:nvGrpSpPr>
            <p:cNvPr id="2624546" name="Group 34"/>
            <p:cNvGrpSpPr>
              <a:grpSpLocks/>
            </p:cNvGrpSpPr>
            <p:nvPr/>
          </p:nvGrpSpPr>
          <p:grpSpPr bwMode="auto">
            <a:xfrm>
              <a:off x="1989" y="1929"/>
              <a:ext cx="603" cy="1310"/>
              <a:chOff x="2056" y="1836"/>
              <a:chExt cx="603" cy="1310"/>
            </a:xfrm>
          </p:grpSpPr>
          <p:sp>
            <p:nvSpPr>
              <p:cNvPr id="2624547" name="Rectangle 35"/>
              <p:cNvSpPr>
                <a:spLocks noChangeAspect="1" noChangeArrowheads="1"/>
              </p:cNvSpPr>
              <p:nvPr/>
            </p:nvSpPr>
            <p:spPr bwMode="auto">
              <a:xfrm>
                <a:off x="2056" y="1836"/>
                <a:ext cx="603" cy="130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4548" name="Rectangle 36"/>
              <p:cNvSpPr>
                <a:spLocks noChangeAspect="1" noChangeArrowheads="1"/>
              </p:cNvSpPr>
              <p:nvPr/>
            </p:nvSpPr>
            <p:spPr bwMode="auto">
              <a:xfrm>
                <a:off x="2056" y="1836"/>
                <a:ext cx="603" cy="20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parameters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49" name="Rectangle 37"/>
              <p:cNvSpPr>
                <a:spLocks noChangeAspect="1" noChangeArrowheads="1"/>
              </p:cNvSpPr>
              <p:nvPr/>
            </p:nvSpPr>
            <p:spPr bwMode="auto">
              <a:xfrm>
                <a:off x="2056" y="2051"/>
                <a:ext cx="603" cy="2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register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save area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0" name="Rectangle 38"/>
              <p:cNvSpPr>
                <a:spLocks noChangeAspect="1" noChangeArrowheads="1"/>
              </p:cNvSpPr>
              <p:nvPr/>
            </p:nvSpPr>
            <p:spPr bwMode="auto">
              <a:xfrm>
                <a:off x="2056" y="2274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value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1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2056" y="2420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return address</a:t>
                </a:r>
              </a:p>
            </p:txBody>
          </p:sp>
          <p:sp>
            <p:nvSpPr>
              <p:cNvPr id="2624552" name="Rectangle 40"/>
              <p:cNvSpPr>
                <a:spLocks noChangeAspect="1" noChangeArrowheads="1"/>
              </p:cNvSpPr>
              <p:nvPr/>
            </p:nvSpPr>
            <p:spPr bwMode="auto">
              <a:xfrm>
                <a:off x="2056" y="2566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solidFill>
                      <a:srgbClr val="996600"/>
                    </a:solidFill>
                    <a:latin typeface="Arial Rounded MT Bold" panose="020F0704030504030204" pitchFamily="34" charset="0"/>
                  </a:rPr>
                  <a:t>saved ptr.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3" name="Rectangle 41"/>
              <p:cNvSpPr>
                <a:spLocks noChangeAspect="1" noChangeArrowheads="1"/>
              </p:cNvSpPr>
              <p:nvPr/>
            </p:nvSpPr>
            <p:spPr bwMode="auto">
              <a:xfrm>
                <a:off x="2056" y="2712"/>
                <a:ext cx="603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caller’s ARP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4" name="Rectangle 42"/>
              <p:cNvSpPr>
                <a:spLocks noChangeAspect="1" noChangeArrowheads="1"/>
              </p:cNvSpPr>
              <p:nvPr/>
            </p:nvSpPr>
            <p:spPr bwMode="auto">
              <a:xfrm>
                <a:off x="2056" y="2858"/>
                <a:ext cx="603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local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000" b="0" i="1">
                    <a:latin typeface="Arial Rounded MT Bold" panose="020F0704030504030204" pitchFamily="34" charset="0"/>
                  </a:rPr>
                  <a:t>variables</a:t>
                </a:r>
                <a:endParaRPr lang="en-US" altLang="en-US" sz="1000" b="0">
                  <a:latin typeface="Arial Rounded MT Bold" panose="020F0704030504030204" pitchFamily="34" charset="0"/>
                </a:endParaRPr>
              </a:p>
            </p:txBody>
          </p:sp>
          <p:sp>
            <p:nvSpPr>
              <p:cNvPr id="2624555" name="Rectangle 43"/>
              <p:cNvSpPr>
                <a:spLocks noChangeArrowheads="1"/>
              </p:cNvSpPr>
              <p:nvPr/>
            </p:nvSpPr>
            <p:spPr bwMode="auto">
              <a:xfrm>
                <a:off x="2056" y="2684"/>
                <a:ext cx="48" cy="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24556" name="Rectangle 44"/>
            <p:cNvSpPr>
              <a:spLocks noChangeArrowheads="1"/>
            </p:cNvSpPr>
            <p:nvPr/>
          </p:nvSpPr>
          <p:spPr bwMode="auto">
            <a:xfrm>
              <a:off x="2866" y="2541"/>
              <a:ext cx="48" cy="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24557" name="AutoShape 45"/>
            <p:cNvCxnSpPr>
              <a:cxnSpLocks noChangeShapeType="1"/>
              <a:stCxn id="2624543" idx="3"/>
              <a:endCxn id="2624555" idx="1"/>
            </p:cNvCxnSpPr>
            <p:nvPr/>
          </p:nvCxnSpPr>
          <p:spPr bwMode="auto">
            <a:xfrm>
              <a:off x="1284" y="1968"/>
              <a:ext cx="705" cy="833"/>
            </a:xfrm>
            <a:prstGeom prst="bentConnector3">
              <a:avLst>
                <a:gd name="adj1" fmla="val 78583"/>
              </a:avLst>
            </a:prstGeom>
            <a:noFill/>
            <a:ln w="9525">
              <a:solidFill>
                <a:srgbClr val="00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24558" name="AutoShape 46"/>
            <p:cNvCxnSpPr>
              <a:cxnSpLocks noChangeShapeType="1"/>
              <a:stCxn id="2624542" idx="3"/>
              <a:endCxn id="2624556" idx="1"/>
            </p:cNvCxnSpPr>
            <p:nvPr/>
          </p:nvCxnSpPr>
          <p:spPr bwMode="auto">
            <a:xfrm>
              <a:off x="1284" y="1824"/>
              <a:ext cx="1582" cy="741"/>
            </a:xfrm>
            <a:prstGeom prst="bentConnector3">
              <a:avLst>
                <a:gd name="adj1" fmla="val 88431"/>
              </a:avLst>
            </a:prstGeom>
            <a:noFill/>
            <a:ln w="9525">
              <a:solidFill>
                <a:srgbClr val="00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24559" name="Rectangle 47"/>
            <p:cNvSpPr>
              <a:spLocks noChangeArrowheads="1"/>
            </p:cNvSpPr>
            <p:nvPr/>
          </p:nvSpPr>
          <p:spPr bwMode="auto">
            <a:xfrm>
              <a:off x="3762" y="2445"/>
              <a:ext cx="48" cy="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24560" name="AutoShape 48"/>
            <p:cNvCxnSpPr>
              <a:cxnSpLocks noChangeShapeType="1"/>
              <a:stCxn id="2624541" idx="3"/>
              <a:endCxn id="2624559" idx="1"/>
            </p:cNvCxnSpPr>
            <p:nvPr/>
          </p:nvCxnSpPr>
          <p:spPr bwMode="auto">
            <a:xfrm>
              <a:off x="1284" y="1680"/>
              <a:ext cx="2478" cy="789"/>
            </a:xfrm>
            <a:prstGeom prst="bentConnector3">
              <a:avLst>
                <a:gd name="adj1" fmla="val 93704"/>
              </a:avLst>
            </a:prstGeom>
            <a:noFill/>
            <a:ln w="9525">
              <a:solidFill>
                <a:srgbClr val="00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624561" name="Text Box 49"/>
          <p:cNvSpPr txBox="1">
            <a:spLocks noChangeArrowheads="1"/>
          </p:cNvSpPr>
          <p:nvPr/>
        </p:nvSpPr>
        <p:spPr bwMode="auto">
          <a:xfrm>
            <a:off x="6477000" y="1524000"/>
            <a:ext cx="2057400" cy="6778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Some setup cost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on each call</a:t>
            </a: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914400" y="6544068"/>
            <a:ext cx="624839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/>
          <a:p>
            <a:r>
              <a:rPr lang="en-US" altLang="en-US" sz="1600" dirty="0"/>
              <a:t>Slide from “Engineering a </a:t>
            </a:r>
            <a:r>
              <a:rPr lang="en-US" altLang="en-US" sz="1600" dirty="0" smtClean="0"/>
              <a:t>Compiler” Cooper </a:t>
            </a:r>
            <a:r>
              <a:rPr lang="en-US" altLang="en-US" sz="1600" dirty="0"/>
              <a:t>and </a:t>
            </a:r>
            <a:r>
              <a:rPr lang="en-US" altLang="en-US" sz="1600" dirty="0" err="1"/>
              <a:t>Torczon</a:t>
            </a:r>
            <a:endParaRPr lang="en-US" altLang="en-U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Previews Next Time: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777287" cy="5224462"/>
          </a:xfrm>
        </p:spPr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truct</a:t>
            </a:r>
            <a:r>
              <a:rPr lang="en-US" dirty="0" smtClean="0"/>
              <a:t> node{   // linked list of sites to see and descriptions</a:t>
            </a:r>
          </a:p>
          <a:p>
            <a:r>
              <a:rPr lang="en-US" dirty="0"/>
              <a:t>	</a:t>
            </a:r>
            <a:r>
              <a:rPr lang="en-US" dirty="0" smtClean="0"/>
              <a:t>char    *name;</a:t>
            </a:r>
          </a:p>
          <a:p>
            <a:r>
              <a:rPr lang="en-US" dirty="0"/>
              <a:t>	</a:t>
            </a:r>
            <a:r>
              <a:rPr lang="en-US" dirty="0" smtClean="0"/>
              <a:t>char    *description;</a:t>
            </a:r>
          </a:p>
          <a:p>
            <a:r>
              <a:rPr lang="en-US" dirty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node *next;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dirty="0" err="1" smtClean="0"/>
              <a:t>struct</a:t>
            </a:r>
            <a:r>
              <a:rPr lang="en-US" dirty="0" smtClean="0"/>
              <a:t> node *</a:t>
            </a:r>
            <a:r>
              <a:rPr lang="en-US" dirty="0" err="1" smtClean="0"/>
              <a:t>vacationIdeas</a:t>
            </a:r>
            <a:r>
              <a:rPr lang="en-US" dirty="0" smtClean="0"/>
              <a:t>[100][10]; 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// 100 location 10 ideas each</a:t>
            </a:r>
          </a:p>
          <a:p>
            <a:pPr marL="0" indent="0"/>
            <a:r>
              <a:rPr lang="en-US" dirty="0" smtClean="0"/>
              <a:t>Read almost right to left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err="1" smtClean="0"/>
              <a:t>vacationIdeas</a:t>
            </a:r>
            <a:r>
              <a:rPr lang="en-US" sz="2000" dirty="0" smtClean="0"/>
              <a:t> is an array (100) of arrays (10) of pointers to nodes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1374095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755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4.7.5 page 278 </a:t>
            </a:r>
            <a:r>
              <a:rPr lang="en-US" dirty="0" smtClean="0">
                <a:solidFill>
                  <a:srgbClr val="FF0000"/>
                </a:solidFill>
              </a:rPr>
              <a:t>Due April 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Exercise 4.7.5 : Show that the following grammar </a:t>
            </a:r>
          </a:p>
          <a:p>
            <a:pPr lvl="1"/>
            <a:r>
              <a:rPr lang="en-US" dirty="0" smtClean="0"/>
              <a:t>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A </a:t>
            </a:r>
            <a:r>
              <a:rPr lang="en-US" dirty="0" err="1" smtClean="0"/>
              <a:t>a</a:t>
            </a:r>
            <a:r>
              <a:rPr lang="en-US" dirty="0" smtClean="0"/>
              <a:t>  |  b A c  |  B c  |  </a:t>
            </a:r>
            <a:r>
              <a:rPr lang="en-US" dirty="0" err="1" smtClean="0"/>
              <a:t>bBa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d </a:t>
            </a:r>
          </a:p>
          <a:p>
            <a:pPr lvl="1"/>
            <a:r>
              <a:rPr lang="en-US" dirty="0" smtClean="0"/>
              <a:t>B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d </a:t>
            </a:r>
          </a:p>
          <a:p>
            <a:r>
              <a:rPr lang="en-US" dirty="0" smtClean="0"/>
              <a:t>is LR(1) but not LALR(1).</a:t>
            </a:r>
          </a:p>
          <a:p>
            <a:endParaRPr lang="en-US" dirty="0" smtClean="0"/>
          </a:p>
          <a:p>
            <a:r>
              <a:rPr lang="en-US" dirty="0" err="1" smtClean="0"/>
              <a:t>Aho</a:t>
            </a:r>
            <a:r>
              <a:rPr lang="en-US" dirty="0" smtClean="0"/>
              <a:t>, Alfred V.; Monica S. Lam; Jeffrey D. Ullman; Ravi </a:t>
            </a:r>
            <a:r>
              <a:rPr lang="en-US" dirty="0" err="1" smtClean="0"/>
              <a:t>Sethi</a:t>
            </a:r>
            <a:r>
              <a:rPr lang="en-US" dirty="0" smtClean="0"/>
              <a:t>. Compilers: Principles, Techniques, and Tools (Page 278). Pearson Education. Kindle Edition.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 does it mean for a grammar G to be LR(1)?</a:t>
            </a:r>
          </a:p>
          <a:p>
            <a:r>
              <a:rPr lang="en-US" dirty="0" smtClean="0"/>
              <a:t>Example 4.64 (4.61) in the text might be helpful</a:t>
            </a:r>
            <a:endParaRPr lang="en-US" dirty="0"/>
          </a:p>
        </p:txBody>
      </p:sp>
      <p:sp>
        <p:nvSpPr>
          <p:cNvPr id="4" name="SMARTInkShape-193"/>
          <p:cNvSpPr/>
          <p:nvPr/>
        </p:nvSpPr>
        <p:spPr bwMode="auto">
          <a:xfrm>
            <a:off x="464344" y="3365993"/>
            <a:ext cx="3607595" cy="148733"/>
          </a:xfrm>
          <a:custGeom>
            <a:avLst/>
            <a:gdLst/>
            <a:ahLst/>
            <a:cxnLst/>
            <a:rect l="0" t="0" r="0" b="0"/>
            <a:pathLst>
              <a:path w="3607595" h="148733">
                <a:moveTo>
                  <a:pt x="0" y="13001"/>
                </a:moveTo>
                <a:lnTo>
                  <a:pt x="0" y="0"/>
                </a:lnTo>
                <a:lnTo>
                  <a:pt x="0" y="4977"/>
                </a:lnTo>
                <a:lnTo>
                  <a:pt x="10612" y="10593"/>
                </a:lnTo>
                <a:lnTo>
                  <a:pt x="23292" y="12525"/>
                </a:lnTo>
                <a:lnTo>
                  <a:pt x="31783" y="13583"/>
                </a:lnTo>
                <a:lnTo>
                  <a:pt x="54877" y="19124"/>
                </a:lnTo>
                <a:lnTo>
                  <a:pt x="87145" y="20055"/>
                </a:lnTo>
                <a:lnTo>
                  <a:pt x="121631" y="22249"/>
                </a:lnTo>
                <a:lnTo>
                  <a:pt x="153848" y="26293"/>
                </a:lnTo>
                <a:lnTo>
                  <a:pt x="181404" y="26994"/>
                </a:lnTo>
                <a:lnTo>
                  <a:pt x="209677" y="30993"/>
                </a:lnTo>
                <a:lnTo>
                  <a:pt x="232890" y="35020"/>
                </a:lnTo>
                <a:lnTo>
                  <a:pt x="259081" y="38662"/>
                </a:lnTo>
                <a:lnTo>
                  <a:pt x="286597" y="40281"/>
                </a:lnTo>
                <a:lnTo>
                  <a:pt x="314701" y="43117"/>
                </a:lnTo>
                <a:lnTo>
                  <a:pt x="343067" y="46229"/>
                </a:lnTo>
                <a:lnTo>
                  <a:pt x="371549" y="47613"/>
                </a:lnTo>
                <a:lnTo>
                  <a:pt x="402200" y="48228"/>
                </a:lnTo>
                <a:lnTo>
                  <a:pt x="434343" y="48501"/>
                </a:lnTo>
                <a:lnTo>
                  <a:pt x="467149" y="48623"/>
                </a:lnTo>
                <a:lnTo>
                  <a:pt x="502368" y="48676"/>
                </a:lnTo>
                <a:lnTo>
                  <a:pt x="520649" y="48691"/>
                </a:lnTo>
                <a:lnTo>
                  <a:pt x="555779" y="48707"/>
                </a:lnTo>
                <a:lnTo>
                  <a:pt x="589913" y="48714"/>
                </a:lnTo>
                <a:lnTo>
                  <a:pt x="623604" y="48717"/>
                </a:lnTo>
                <a:lnTo>
                  <a:pt x="659216" y="48718"/>
                </a:lnTo>
                <a:lnTo>
                  <a:pt x="677602" y="48719"/>
                </a:lnTo>
                <a:lnTo>
                  <a:pt x="696209" y="48719"/>
                </a:lnTo>
                <a:lnTo>
                  <a:pt x="714965" y="48719"/>
                </a:lnTo>
                <a:lnTo>
                  <a:pt x="733818" y="48719"/>
                </a:lnTo>
                <a:lnTo>
                  <a:pt x="752737" y="48719"/>
                </a:lnTo>
                <a:lnTo>
                  <a:pt x="771700" y="48720"/>
                </a:lnTo>
                <a:lnTo>
                  <a:pt x="790691" y="48720"/>
                </a:lnTo>
                <a:lnTo>
                  <a:pt x="810496" y="48720"/>
                </a:lnTo>
                <a:lnTo>
                  <a:pt x="830843" y="48720"/>
                </a:lnTo>
                <a:lnTo>
                  <a:pt x="851552" y="48720"/>
                </a:lnTo>
                <a:lnTo>
                  <a:pt x="872501" y="49513"/>
                </a:lnTo>
                <a:lnTo>
                  <a:pt x="893611" y="50836"/>
                </a:lnTo>
                <a:lnTo>
                  <a:pt x="914828" y="52512"/>
                </a:lnTo>
                <a:lnTo>
                  <a:pt x="936910" y="53629"/>
                </a:lnTo>
                <a:lnTo>
                  <a:pt x="959569" y="54374"/>
                </a:lnTo>
                <a:lnTo>
                  <a:pt x="982613" y="54870"/>
                </a:lnTo>
                <a:lnTo>
                  <a:pt x="1005119" y="55201"/>
                </a:lnTo>
                <a:lnTo>
                  <a:pt x="1027267" y="55422"/>
                </a:lnTo>
                <a:lnTo>
                  <a:pt x="1049176" y="55569"/>
                </a:lnTo>
                <a:lnTo>
                  <a:pt x="1071719" y="56461"/>
                </a:lnTo>
                <a:lnTo>
                  <a:pt x="1094686" y="57849"/>
                </a:lnTo>
                <a:lnTo>
                  <a:pt x="1117934" y="59568"/>
                </a:lnTo>
                <a:lnTo>
                  <a:pt x="1141370" y="61508"/>
                </a:lnTo>
                <a:lnTo>
                  <a:pt x="1164932" y="63595"/>
                </a:lnTo>
                <a:lnTo>
                  <a:pt x="1188578" y="65780"/>
                </a:lnTo>
                <a:lnTo>
                  <a:pt x="1212279" y="68031"/>
                </a:lnTo>
                <a:lnTo>
                  <a:pt x="1236017" y="70325"/>
                </a:lnTo>
                <a:lnTo>
                  <a:pt x="1259780" y="72648"/>
                </a:lnTo>
                <a:lnTo>
                  <a:pt x="1284353" y="74991"/>
                </a:lnTo>
                <a:lnTo>
                  <a:pt x="1309467" y="77346"/>
                </a:lnTo>
                <a:lnTo>
                  <a:pt x="1334940" y="79710"/>
                </a:lnTo>
                <a:lnTo>
                  <a:pt x="1360654" y="81286"/>
                </a:lnTo>
                <a:lnTo>
                  <a:pt x="1386528" y="82337"/>
                </a:lnTo>
                <a:lnTo>
                  <a:pt x="1412508" y="83037"/>
                </a:lnTo>
                <a:lnTo>
                  <a:pt x="1437766" y="84298"/>
                </a:lnTo>
                <a:lnTo>
                  <a:pt x="1462541" y="85932"/>
                </a:lnTo>
                <a:lnTo>
                  <a:pt x="1486996" y="87816"/>
                </a:lnTo>
                <a:lnTo>
                  <a:pt x="1511237" y="89071"/>
                </a:lnTo>
                <a:lnTo>
                  <a:pt x="1535335" y="89908"/>
                </a:lnTo>
                <a:lnTo>
                  <a:pt x="1559338" y="90466"/>
                </a:lnTo>
                <a:lnTo>
                  <a:pt x="1584071" y="91632"/>
                </a:lnTo>
                <a:lnTo>
                  <a:pt x="1609291" y="93203"/>
                </a:lnTo>
                <a:lnTo>
                  <a:pt x="1634836" y="95044"/>
                </a:lnTo>
                <a:lnTo>
                  <a:pt x="1659803" y="97065"/>
                </a:lnTo>
                <a:lnTo>
                  <a:pt x="1684385" y="99206"/>
                </a:lnTo>
                <a:lnTo>
                  <a:pt x="1708711" y="101427"/>
                </a:lnTo>
                <a:lnTo>
                  <a:pt x="1732865" y="103701"/>
                </a:lnTo>
                <a:lnTo>
                  <a:pt x="1756906" y="106012"/>
                </a:lnTo>
                <a:lnTo>
                  <a:pt x="1780871" y="108345"/>
                </a:lnTo>
                <a:lnTo>
                  <a:pt x="1804785" y="109901"/>
                </a:lnTo>
                <a:lnTo>
                  <a:pt x="1828665" y="110939"/>
                </a:lnTo>
                <a:lnTo>
                  <a:pt x="1852522" y="111630"/>
                </a:lnTo>
                <a:lnTo>
                  <a:pt x="1877952" y="112885"/>
                </a:lnTo>
                <a:lnTo>
                  <a:pt x="1904431" y="114515"/>
                </a:lnTo>
                <a:lnTo>
                  <a:pt x="1931608" y="116396"/>
                </a:lnTo>
                <a:lnTo>
                  <a:pt x="1958457" y="118443"/>
                </a:lnTo>
                <a:lnTo>
                  <a:pt x="1985088" y="120602"/>
                </a:lnTo>
                <a:lnTo>
                  <a:pt x="2011573" y="122835"/>
                </a:lnTo>
                <a:lnTo>
                  <a:pt x="2037961" y="124323"/>
                </a:lnTo>
                <a:lnTo>
                  <a:pt x="2064285" y="125316"/>
                </a:lnTo>
                <a:lnTo>
                  <a:pt x="2090565" y="125978"/>
                </a:lnTo>
                <a:lnTo>
                  <a:pt x="2117610" y="127212"/>
                </a:lnTo>
                <a:lnTo>
                  <a:pt x="2145165" y="128829"/>
                </a:lnTo>
                <a:lnTo>
                  <a:pt x="2173060" y="130701"/>
                </a:lnTo>
                <a:lnTo>
                  <a:pt x="2200388" y="131949"/>
                </a:lnTo>
                <a:lnTo>
                  <a:pt x="2227337" y="132781"/>
                </a:lnTo>
                <a:lnTo>
                  <a:pt x="2254035" y="133335"/>
                </a:lnTo>
                <a:lnTo>
                  <a:pt x="2281359" y="133705"/>
                </a:lnTo>
                <a:lnTo>
                  <a:pt x="2309100" y="133952"/>
                </a:lnTo>
                <a:lnTo>
                  <a:pt x="2337118" y="134116"/>
                </a:lnTo>
                <a:lnTo>
                  <a:pt x="2364529" y="133432"/>
                </a:lnTo>
                <a:lnTo>
                  <a:pt x="2391534" y="132182"/>
                </a:lnTo>
                <a:lnTo>
                  <a:pt x="2418268" y="130555"/>
                </a:lnTo>
                <a:lnTo>
                  <a:pt x="2445616" y="130264"/>
                </a:lnTo>
                <a:lnTo>
                  <a:pt x="2473373" y="130864"/>
                </a:lnTo>
                <a:lnTo>
                  <a:pt x="2501403" y="132057"/>
                </a:lnTo>
                <a:lnTo>
                  <a:pt x="2529614" y="132853"/>
                </a:lnTo>
                <a:lnTo>
                  <a:pt x="2557947" y="133384"/>
                </a:lnTo>
                <a:lnTo>
                  <a:pt x="2586360" y="133737"/>
                </a:lnTo>
                <a:lnTo>
                  <a:pt x="2614034" y="133973"/>
                </a:lnTo>
                <a:lnTo>
                  <a:pt x="2641214" y="134130"/>
                </a:lnTo>
                <a:lnTo>
                  <a:pt x="2668066" y="134235"/>
                </a:lnTo>
                <a:lnTo>
                  <a:pt x="2695492" y="133511"/>
                </a:lnTo>
                <a:lnTo>
                  <a:pt x="2723301" y="132235"/>
                </a:lnTo>
                <a:lnTo>
                  <a:pt x="2751365" y="130590"/>
                </a:lnTo>
                <a:lnTo>
                  <a:pt x="2778806" y="129494"/>
                </a:lnTo>
                <a:lnTo>
                  <a:pt x="2805831" y="128763"/>
                </a:lnTo>
                <a:lnTo>
                  <a:pt x="2832579" y="128275"/>
                </a:lnTo>
                <a:lnTo>
                  <a:pt x="2859936" y="127950"/>
                </a:lnTo>
                <a:lnTo>
                  <a:pt x="2887699" y="127734"/>
                </a:lnTo>
                <a:lnTo>
                  <a:pt x="2915732" y="127590"/>
                </a:lnTo>
                <a:lnTo>
                  <a:pt x="2943153" y="127493"/>
                </a:lnTo>
                <a:lnTo>
                  <a:pt x="2970164" y="127429"/>
                </a:lnTo>
                <a:lnTo>
                  <a:pt x="2996903" y="127386"/>
                </a:lnTo>
                <a:lnTo>
                  <a:pt x="3023460" y="127358"/>
                </a:lnTo>
                <a:lnTo>
                  <a:pt x="3049897" y="127339"/>
                </a:lnTo>
                <a:lnTo>
                  <a:pt x="3076252" y="127326"/>
                </a:lnTo>
                <a:lnTo>
                  <a:pt x="3102553" y="127318"/>
                </a:lnTo>
                <a:lnTo>
                  <a:pt x="3128819" y="127312"/>
                </a:lnTo>
                <a:lnTo>
                  <a:pt x="3155060" y="127309"/>
                </a:lnTo>
                <a:lnTo>
                  <a:pt x="3180492" y="128100"/>
                </a:lnTo>
                <a:lnTo>
                  <a:pt x="3205384" y="129421"/>
                </a:lnTo>
                <a:lnTo>
                  <a:pt x="3229917" y="131095"/>
                </a:lnTo>
                <a:lnTo>
                  <a:pt x="3254209" y="132212"/>
                </a:lnTo>
                <a:lnTo>
                  <a:pt x="3278341" y="132956"/>
                </a:lnTo>
                <a:lnTo>
                  <a:pt x="3302367" y="133452"/>
                </a:lnTo>
                <a:lnTo>
                  <a:pt x="3325528" y="133783"/>
                </a:lnTo>
                <a:lnTo>
                  <a:pt x="3348112" y="134003"/>
                </a:lnTo>
                <a:lnTo>
                  <a:pt x="3370312" y="134150"/>
                </a:lnTo>
                <a:lnTo>
                  <a:pt x="3392256" y="135042"/>
                </a:lnTo>
                <a:lnTo>
                  <a:pt x="3414029" y="136430"/>
                </a:lnTo>
                <a:lnTo>
                  <a:pt x="3435688" y="138150"/>
                </a:lnTo>
                <a:lnTo>
                  <a:pt x="3455683" y="140090"/>
                </a:lnTo>
                <a:lnTo>
                  <a:pt x="3474570" y="142177"/>
                </a:lnTo>
                <a:lnTo>
                  <a:pt x="3509578" y="145819"/>
                </a:lnTo>
                <a:lnTo>
                  <a:pt x="3541013" y="147437"/>
                </a:lnTo>
                <a:lnTo>
                  <a:pt x="3568742" y="148156"/>
                </a:lnTo>
                <a:lnTo>
                  <a:pt x="3607594" y="14873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194"/>
          <p:cNvSpPr/>
          <p:nvPr/>
        </p:nvSpPr>
        <p:spPr bwMode="auto">
          <a:xfrm>
            <a:off x="642938" y="5514983"/>
            <a:ext cx="6672263" cy="100006"/>
          </a:xfrm>
          <a:custGeom>
            <a:avLst/>
            <a:gdLst/>
            <a:ahLst/>
            <a:cxnLst/>
            <a:rect l="0" t="0" r="0" b="0"/>
            <a:pathLst>
              <a:path w="6672263" h="100006">
                <a:moveTo>
                  <a:pt x="0" y="100005"/>
                </a:moveTo>
                <a:lnTo>
                  <a:pt x="16589" y="85532"/>
                </a:lnTo>
                <a:lnTo>
                  <a:pt x="51552" y="69037"/>
                </a:lnTo>
                <a:lnTo>
                  <a:pt x="80274" y="59257"/>
                </a:lnTo>
                <a:lnTo>
                  <a:pt x="114522" y="57420"/>
                </a:lnTo>
                <a:lnTo>
                  <a:pt x="145035" y="59313"/>
                </a:lnTo>
                <a:lnTo>
                  <a:pt x="172090" y="62813"/>
                </a:lnTo>
                <a:lnTo>
                  <a:pt x="200214" y="65966"/>
                </a:lnTo>
                <a:lnTo>
                  <a:pt x="230772" y="71927"/>
                </a:lnTo>
                <a:lnTo>
                  <a:pt x="254171" y="75619"/>
                </a:lnTo>
                <a:lnTo>
                  <a:pt x="280446" y="77261"/>
                </a:lnTo>
                <a:lnTo>
                  <a:pt x="310115" y="77990"/>
                </a:lnTo>
                <a:lnTo>
                  <a:pt x="341823" y="78314"/>
                </a:lnTo>
                <a:lnTo>
                  <a:pt x="374435" y="78458"/>
                </a:lnTo>
                <a:lnTo>
                  <a:pt x="407451" y="78522"/>
                </a:lnTo>
                <a:lnTo>
                  <a:pt x="441439" y="77757"/>
                </a:lnTo>
                <a:lnTo>
                  <a:pt x="459392" y="76442"/>
                </a:lnTo>
                <a:lnTo>
                  <a:pt x="477711" y="74771"/>
                </a:lnTo>
                <a:lnTo>
                  <a:pt x="497068" y="73657"/>
                </a:lnTo>
                <a:lnTo>
                  <a:pt x="517116" y="72915"/>
                </a:lnTo>
                <a:lnTo>
                  <a:pt x="537625" y="72419"/>
                </a:lnTo>
                <a:lnTo>
                  <a:pt x="557648" y="72089"/>
                </a:lnTo>
                <a:lnTo>
                  <a:pt x="577346" y="71870"/>
                </a:lnTo>
                <a:lnTo>
                  <a:pt x="596829" y="71723"/>
                </a:lnTo>
                <a:lnTo>
                  <a:pt x="616167" y="72419"/>
                </a:lnTo>
                <a:lnTo>
                  <a:pt x="635409" y="73677"/>
                </a:lnTo>
                <a:lnTo>
                  <a:pt x="654587" y="75309"/>
                </a:lnTo>
                <a:lnTo>
                  <a:pt x="674516" y="76397"/>
                </a:lnTo>
                <a:lnTo>
                  <a:pt x="694946" y="77123"/>
                </a:lnTo>
                <a:lnTo>
                  <a:pt x="715710" y="77606"/>
                </a:lnTo>
                <a:lnTo>
                  <a:pt x="737490" y="77928"/>
                </a:lnTo>
                <a:lnTo>
                  <a:pt x="759947" y="78144"/>
                </a:lnTo>
                <a:lnTo>
                  <a:pt x="782856" y="78286"/>
                </a:lnTo>
                <a:lnTo>
                  <a:pt x="806066" y="78382"/>
                </a:lnTo>
                <a:lnTo>
                  <a:pt x="829478" y="78446"/>
                </a:lnTo>
                <a:lnTo>
                  <a:pt x="853022" y="78488"/>
                </a:lnTo>
                <a:lnTo>
                  <a:pt x="877450" y="77723"/>
                </a:lnTo>
                <a:lnTo>
                  <a:pt x="902467" y="76419"/>
                </a:lnTo>
                <a:lnTo>
                  <a:pt x="927875" y="74756"/>
                </a:lnTo>
                <a:lnTo>
                  <a:pt x="954340" y="72853"/>
                </a:lnTo>
                <a:lnTo>
                  <a:pt x="981508" y="70791"/>
                </a:lnTo>
                <a:lnTo>
                  <a:pt x="1009144" y="68623"/>
                </a:lnTo>
                <a:lnTo>
                  <a:pt x="1036300" y="65590"/>
                </a:lnTo>
                <a:lnTo>
                  <a:pt x="1063135" y="61980"/>
                </a:lnTo>
                <a:lnTo>
                  <a:pt x="1089757" y="57986"/>
                </a:lnTo>
                <a:lnTo>
                  <a:pt x="1116236" y="54530"/>
                </a:lnTo>
                <a:lnTo>
                  <a:pt x="1142619" y="51432"/>
                </a:lnTo>
                <a:lnTo>
                  <a:pt x="1168940" y="48573"/>
                </a:lnTo>
                <a:lnTo>
                  <a:pt x="1196012" y="45873"/>
                </a:lnTo>
                <a:lnTo>
                  <a:pt x="1223585" y="43279"/>
                </a:lnTo>
                <a:lnTo>
                  <a:pt x="1251492" y="40756"/>
                </a:lnTo>
                <a:lnTo>
                  <a:pt x="1279622" y="38281"/>
                </a:lnTo>
                <a:lnTo>
                  <a:pt x="1307900" y="35837"/>
                </a:lnTo>
                <a:lnTo>
                  <a:pt x="1336277" y="33413"/>
                </a:lnTo>
                <a:lnTo>
                  <a:pt x="1363926" y="31004"/>
                </a:lnTo>
                <a:lnTo>
                  <a:pt x="1391090" y="28604"/>
                </a:lnTo>
                <a:lnTo>
                  <a:pt x="1417931" y="26211"/>
                </a:lnTo>
                <a:lnTo>
                  <a:pt x="1445349" y="24615"/>
                </a:lnTo>
                <a:lnTo>
                  <a:pt x="1473154" y="23551"/>
                </a:lnTo>
                <a:lnTo>
                  <a:pt x="1501215" y="22842"/>
                </a:lnTo>
                <a:lnTo>
                  <a:pt x="1528653" y="22369"/>
                </a:lnTo>
                <a:lnTo>
                  <a:pt x="1555677" y="22054"/>
                </a:lnTo>
                <a:lnTo>
                  <a:pt x="1582424" y="21843"/>
                </a:lnTo>
                <a:lnTo>
                  <a:pt x="1609781" y="21703"/>
                </a:lnTo>
                <a:lnTo>
                  <a:pt x="1637543" y="21610"/>
                </a:lnTo>
                <a:lnTo>
                  <a:pt x="1665577" y="21548"/>
                </a:lnTo>
                <a:lnTo>
                  <a:pt x="1693790" y="21506"/>
                </a:lnTo>
                <a:lnTo>
                  <a:pt x="1722125" y="21478"/>
                </a:lnTo>
                <a:lnTo>
                  <a:pt x="1750539" y="21460"/>
                </a:lnTo>
                <a:lnTo>
                  <a:pt x="1779007" y="21448"/>
                </a:lnTo>
                <a:lnTo>
                  <a:pt x="1807511" y="21440"/>
                </a:lnTo>
                <a:lnTo>
                  <a:pt x="1836038" y="21434"/>
                </a:lnTo>
                <a:lnTo>
                  <a:pt x="1866169" y="21430"/>
                </a:lnTo>
                <a:lnTo>
                  <a:pt x="1897369" y="21428"/>
                </a:lnTo>
                <a:lnTo>
                  <a:pt x="1929281" y="21426"/>
                </a:lnTo>
                <a:lnTo>
                  <a:pt x="1960875" y="21426"/>
                </a:lnTo>
                <a:lnTo>
                  <a:pt x="1992256" y="21425"/>
                </a:lnTo>
                <a:lnTo>
                  <a:pt x="2023495" y="21424"/>
                </a:lnTo>
                <a:lnTo>
                  <a:pt x="2054641" y="20630"/>
                </a:lnTo>
                <a:lnTo>
                  <a:pt x="2085723" y="19307"/>
                </a:lnTo>
                <a:lnTo>
                  <a:pt x="2116763" y="17631"/>
                </a:lnTo>
                <a:lnTo>
                  <a:pt x="2148569" y="16514"/>
                </a:lnTo>
                <a:lnTo>
                  <a:pt x="2180885" y="15769"/>
                </a:lnTo>
                <a:lnTo>
                  <a:pt x="2213542" y="15272"/>
                </a:lnTo>
                <a:lnTo>
                  <a:pt x="2244838" y="14148"/>
                </a:lnTo>
                <a:lnTo>
                  <a:pt x="2275227" y="12604"/>
                </a:lnTo>
                <a:lnTo>
                  <a:pt x="2305012" y="10781"/>
                </a:lnTo>
                <a:lnTo>
                  <a:pt x="2335187" y="9567"/>
                </a:lnTo>
                <a:lnTo>
                  <a:pt x="2365622" y="8756"/>
                </a:lnTo>
                <a:lnTo>
                  <a:pt x="2396232" y="8216"/>
                </a:lnTo>
                <a:lnTo>
                  <a:pt x="2426956" y="7856"/>
                </a:lnTo>
                <a:lnTo>
                  <a:pt x="2457758" y="7616"/>
                </a:lnTo>
                <a:lnTo>
                  <a:pt x="2488612" y="7456"/>
                </a:lnTo>
                <a:lnTo>
                  <a:pt x="2518705" y="7349"/>
                </a:lnTo>
                <a:lnTo>
                  <a:pt x="2548293" y="7278"/>
                </a:lnTo>
                <a:lnTo>
                  <a:pt x="2577543" y="7230"/>
                </a:lnTo>
                <a:lnTo>
                  <a:pt x="2606568" y="7199"/>
                </a:lnTo>
                <a:lnTo>
                  <a:pt x="2635443" y="7178"/>
                </a:lnTo>
                <a:lnTo>
                  <a:pt x="2664218" y="7164"/>
                </a:lnTo>
                <a:lnTo>
                  <a:pt x="2693720" y="7948"/>
                </a:lnTo>
                <a:lnTo>
                  <a:pt x="2723707" y="9265"/>
                </a:lnTo>
                <a:lnTo>
                  <a:pt x="2754017" y="10937"/>
                </a:lnTo>
                <a:lnTo>
                  <a:pt x="2783749" y="12051"/>
                </a:lnTo>
                <a:lnTo>
                  <a:pt x="2813095" y="12794"/>
                </a:lnTo>
                <a:lnTo>
                  <a:pt x="2842184" y="13289"/>
                </a:lnTo>
                <a:lnTo>
                  <a:pt x="2871896" y="13619"/>
                </a:lnTo>
                <a:lnTo>
                  <a:pt x="2902022" y="13839"/>
                </a:lnTo>
                <a:lnTo>
                  <a:pt x="2932424" y="13986"/>
                </a:lnTo>
                <a:lnTo>
                  <a:pt x="2963012" y="14083"/>
                </a:lnTo>
                <a:lnTo>
                  <a:pt x="2993723" y="14149"/>
                </a:lnTo>
                <a:lnTo>
                  <a:pt x="3024515" y="14192"/>
                </a:lnTo>
                <a:lnTo>
                  <a:pt x="3055362" y="14221"/>
                </a:lnTo>
                <a:lnTo>
                  <a:pt x="3086245" y="14241"/>
                </a:lnTo>
                <a:lnTo>
                  <a:pt x="3117153" y="14254"/>
                </a:lnTo>
                <a:lnTo>
                  <a:pt x="3148077" y="14262"/>
                </a:lnTo>
                <a:lnTo>
                  <a:pt x="3179011" y="14268"/>
                </a:lnTo>
                <a:lnTo>
                  <a:pt x="3209953" y="14272"/>
                </a:lnTo>
                <a:lnTo>
                  <a:pt x="3240900" y="13481"/>
                </a:lnTo>
                <a:lnTo>
                  <a:pt x="3271850" y="12159"/>
                </a:lnTo>
                <a:lnTo>
                  <a:pt x="3302802" y="10485"/>
                </a:lnTo>
                <a:lnTo>
                  <a:pt x="3334549" y="9369"/>
                </a:lnTo>
                <a:lnTo>
                  <a:pt x="3366826" y="8625"/>
                </a:lnTo>
                <a:lnTo>
                  <a:pt x="3399457" y="8128"/>
                </a:lnTo>
                <a:lnTo>
                  <a:pt x="3431529" y="7004"/>
                </a:lnTo>
                <a:lnTo>
                  <a:pt x="3463230" y="5460"/>
                </a:lnTo>
                <a:lnTo>
                  <a:pt x="3494682" y="3638"/>
                </a:lnTo>
                <a:lnTo>
                  <a:pt x="3525969" y="2422"/>
                </a:lnTo>
                <a:lnTo>
                  <a:pt x="3557146" y="1612"/>
                </a:lnTo>
                <a:lnTo>
                  <a:pt x="3588249" y="1072"/>
                </a:lnTo>
                <a:lnTo>
                  <a:pt x="3620097" y="712"/>
                </a:lnTo>
                <a:lnTo>
                  <a:pt x="3652442" y="472"/>
                </a:lnTo>
                <a:lnTo>
                  <a:pt x="3685117" y="312"/>
                </a:lnTo>
                <a:lnTo>
                  <a:pt x="3717220" y="205"/>
                </a:lnTo>
                <a:lnTo>
                  <a:pt x="3748940" y="135"/>
                </a:lnTo>
                <a:lnTo>
                  <a:pt x="3780406" y="87"/>
                </a:lnTo>
                <a:lnTo>
                  <a:pt x="3811701" y="56"/>
                </a:lnTo>
                <a:lnTo>
                  <a:pt x="3842884" y="35"/>
                </a:lnTo>
                <a:lnTo>
                  <a:pt x="3873992" y="20"/>
                </a:lnTo>
                <a:lnTo>
                  <a:pt x="3905048" y="11"/>
                </a:lnTo>
                <a:lnTo>
                  <a:pt x="3936072" y="4"/>
                </a:lnTo>
                <a:lnTo>
                  <a:pt x="3967072" y="0"/>
                </a:lnTo>
                <a:lnTo>
                  <a:pt x="3997265" y="791"/>
                </a:lnTo>
                <a:lnTo>
                  <a:pt x="4026918" y="2112"/>
                </a:lnTo>
                <a:lnTo>
                  <a:pt x="4056212" y="3787"/>
                </a:lnTo>
                <a:lnTo>
                  <a:pt x="4086060" y="4903"/>
                </a:lnTo>
                <a:lnTo>
                  <a:pt x="4116277" y="5647"/>
                </a:lnTo>
                <a:lnTo>
                  <a:pt x="4146741" y="6144"/>
                </a:lnTo>
                <a:lnTo>
                  <a:pt x="4177369" y="7268"/>
                </a:lnTo>
                <a:lnTo>
                  <a:pt x="4208106" y="8812"/>
                </a:lnTo>
                <a:lnTo>
                  <a:pt x="4238916" y="10634"/>
                </a:lnTo>
                <a:lnTo>
                  <a:pt x="4269775" y="12643"/>
                </a:lnTo>
                <a:lnTo>
                  <a:pt x="4300666" y="14776"/>
                </a:lnTo>
                <a:lnTo>
                  <a:pt x="4331580" y="16992"/>
                </a:lnTo>
                <a:lnTo>
                  <a:pt x="4362507" y="18469"/>
                </a:lnTo>
                <a:lnTo>
                  <a:pt x="4393444" y="19454"/>
                </a:lnTo>
                <a:lnTo>
                  <a:pt x="4424388" y="20110"/>
                </a:lnTo>
                <a:lnTo>
                  <a:pt x="4454542" y="20548"/>
                </a:lnTo>
                <a:lnTo>
                  <a:pt x="4484169" y="20840"/>
                </a:lnTo>
                <a:lnTo>
                  <a:pt x="4513446" y="21034"/>
                </a:lnTo>
                <a:lnTo>
                  <a:pt x="4543283" y="21164"/>
                </a:lnTo>
                <a:lnTo>
                  <a:pt x="4573492" y="21250"/>
                </a:lnTo>
                <a:lnTo>
                  <a:pt x="4603951" y="21308"/>
                </a:lnTo>
                <a:lnTo>
                  <a:pt x="4633782" y="22140"/>
                </a:lnTo>
                <a:lnTo>
                  <a:pt x="4663194" y="23489"/>
                </a:lnTo>
                <a:lnTo>
                  <a:pt x="4692327" y="25181"/>
                </a:lnTo>
                <a:lnTo>
                  <a:pt x="4722068" y="26310"/>
                </a:lnTo>
                <a:lnTo>
                  <a:pt x="4752213" y="27062"/>
                </a:lnTo>
                <a:lnTo>
                  <a:pt x="4782630" y="27564"/>
                </a:lnTo>
                <a:lnTo>
                  <a:pt x="4812432" y="27898"/>
                </a:lnTo>
                <a:lnTo>
                  <a:pt x="4841826" y="28121"/>
                </a:lnTo>
                <a:lnTo>
                  <a:pt x="4870946" y="28270"/>
                </a:lnTo>
                <a:lnTo>
                  <a:pt x="4899885" y="28369"/>
                </a:lnTo>
                <a:lnTo>
                  <a:pt x="4928702" y="28435"/>
                </a:lnTo>
                <a:lnTo>
                  <a:pt x="4957439" y="28479"/>
                </a:lnTo>
                <a:lnTo>
                  <a:pt x="4986122" y="28508"/>
                </a:lnTo>
                <a:lnTo>
                  <a:pt x="5014769" y="28528"/>
                </a:lnTo>
                <a:lnTo>
                  <a:pt x="5043391" y="28541"/>
                </a:lnTo>
                <a:lnTo>
                  <a:pt x="5071205" y="29343"/>
                </a:lnTo>
                <a:lnTo>
                  <a:pt x="5098478" y="30672"/>
                </a:lnTo>
                <a:lnTo>
                  <a:pt x="5125391" y="32352"/>
                </a:lnTo>
                <a:lnTo>
                  <a:pt x="5152859" y="34265"/>
                </a:lnTo>
                <a:lnTo>
                  <a:pt x="5180696" y="36335"/>
                </a:lnTo>
                <a:lnTo>
                  <a:pt x="5208778" y="38507"/>
                </a:lnTo>
                <a:lnTo>
                  <a:pt x="5237025" y="39956"/>
                </a:lnTo>
                <a:lnTo>
                  <a:pt x="5265381" y="40923"/>
                </a:lnTo>
                <a:lnTo>
                  <a:pt x="5293810" y="41566"/>
                </a:lnTo>
                <a:lnTo>
                  <a:pt x="5321494" y="42789"/>
                </a:lnTo>
                <a:lnTo>
                  <a:pt x="5348681" y="44399"/>
                </a:lnTo>
                <a:lnTo>
                  <a:pt x="5375537" y="46265"/>
                </a:lnTo>
                <a:lnTo>
                  <a:pt x="5402173" y="48303"/>
                </a:lnTo>
                <a:lnTo>
                  <a:pt x="5428660" y="50456"/>
                </a:lnTo>
                <a:lnTo>
                  <a:pt x="5455051" y="52684"/>
                </a:lnTo>
                <a:lnTo>
                  <a:pt x="5481375" y="54170"/>
                </a:lnTo>
                <a:lnTo>
                  <a:pt x="5507656" y="55161"/>
                </a:lnTo>
                <a:lnTo>
                  <a:pt x="5533908" y="55821"/>
                </a:lnTo>
                <a:lnTo>
                  <a:pt x="5560934" y="56261"/>
                </a:lnTo>
                <a:lnTo>
                  <a:pt x="5588477" y="56555"/>
                </a:lnTo>
                <a:lnTo>
                  <a:pt x="5616364" y="56751"/>
                </a:lnTo>
                <a:lnTo>
                  <a:pt x="5643686" y="56087"/>
                </a:lnTo>
                <a:lnTo>
                  <a:pt x="5670632" y="54851"/>
                </a:lnTo>
                <a:lnTo>
                  <a:pt x="5697327" y="53234"/>
                </a:lnTo>
                <a:lnTo>
                  <a:pt x="5724649" y="52155"/>
                </a:lnTo>
                <a:lnTo>
                  <a:pt x="5752389" y="51436"/>
                </a:lnTo>
                <a:lnTo>
                  <a:pt x="5780407" y="50957"/>
                </a:lnTo>
                <a:lnTo>
                  <a:pt x="5809405" y="49844"/>
                </a:lnTo>
                <a:lnTo>
                  <a:pt x="5839055" y="48308"/>
                </a:lnTo>
                <a:lnTo>
                  <a:pt x="5869140" y="46490"/>
                </a:lnTo>
                <a:lnTo>
                  <a:pt x="5897929" y="44485"/>
                </a:lnTo>
                <a:lnTo>
                  <a:pt x="5925853" y="42354"/>
                </a:lnTo>
                <a:lnTo>
                  <a:pt x="5953200" y="40140"/>
                </a:lnTo>
                <a:lnTo>
                  <a:pt x="5980956" y="38663"/>
                </a:lnTo>
                <a:lnTo>
                  <a:pt x="6008985" y="37679"/>
                </a:lnTo>
                <a:lnTo>
                  <a:pt x="6037196" y="37023"/>
                </a:lnTo>
                <a:lnTo>
                  <a:pt x="6065528" y="35792"/>
                </a:lnTo>
                <a:lnTo>
                  <a:pt x="6093941" y="34178"/>
                </a:lnTo>
                <a:lnTo>
                  <a:pt x="6122409" y="32307"/>
                </a:lnTo>
                <a:lnTo>
                  <a:pt x="6150119" y="31061"/>
                </a:lnTo>
                <a:lnTo>
                  <a:pt x="6177322" y="30229"/>
                </a:lnTo>
                <a:lnTo>
                  <a:pt x="6204190" y="29675"/>
                </a:lnTo>
                <a:lnTo>
                  <a:pt x="6230039" y="29306"/>
                </a:lnTo>
                <a:lnTo>
                  <a:pt x="6255209" y="29059"/>
                </a:lnTo>
                <a:lnTo>
                  <a:pt x="6279926" y="28896"/>
                </a:lnTo>
                <a:lnTo>
                  <a:pt x="6304343" y="29580"/>
                </a:lnTo>
                <a:lnTo>
                  <a:pt x="6328557" y="30830"/>
                </a:lnTo>
                <a:lnTo>
                  <a:pt x="6352638" y="32457"/>
                </a:lnTo>
                <a:lnTo>
                  <a:pt x="6376630" y="35129"/>
                </a:lnTo>
                <a:lnTo>
                  <a:pt x="6400561" y="38498"/>
                </a:lnTo>
                <a:lnTo>
                  <a:pt x="6424452" y="42331"/>
                </a:lnTo>
                <a:lnTo>
                  <a:pt x="6446731" y="46474"/>
                </a:lnTo>
                <a:lnTo>
                  <a:pt x="6467933" y="50825"/>
                </a:lnTo>
                <a:lnTo>
                  <a:pt x="6488417" y="55311"/>
                </a:lnTo>
                <a:lnTo>
                  <a:pt x="6508424" y="59890"/>
                </a:lnTo>
                <a:lnTo>
                  <a:pt x="6528112" y="64531"/>
                </a:lnTo>
                <a:lnTo>
                  <a:pt x="6547587" y="69211"/>
                </a:lnTo>
                <a:lnTo>
                  <a:pt x="6566127" y="73919"/>
                </a:lnTo>
                <a:lnTo>
                  <a:pt x="6601543" y="83384"/>
                </a:lnTo>
                <a:lnTo>
                  <a:pt x="6631571" y="84416"/>
                </a:lnTo>
                <a:lnTo>
                  <a:pt x="6672262" y="7857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58" name="SMARTInkShape-Group24"/>
          <p:cNvGrpSpPr/>
          <p:nvPr/>
        </p:nvGrpSpPr>
        <p:grpSpPr>
          <a:xfrm>
            <a:off x="3963948" y="2058803"/>
            <a:ext cx="3844172" cy="1381498"/>
            <a:chOff x="3963948" y="2058803"/>
            <a:chExt cx="3844172" cy="1381498"/>
          </a:xfrm>
        </p:grpSpPr>
        <p:sp>
          <p:nvSpPr>
            <p:cNvPr id="6" name="SMARTInkShape-195"/>
            <p:cNvSpPr/>
            <p:nvPr/>
          </p:nvSpPr>
          <p:spPr bwMode="auto">
            <a:xfrm>
              <a:off x="7001033" y="2586038"/>
              <a:ext cx="157006" cy="141010"/>
            </a:xfrm>
            <a:custGeom>
              <a:avLst/>
              <a:gdLst/>
              <a:ahLst/>
              <a:cxnLst/>
              <a:rect l="0" t="0" r="0" b="0"/>
              <a:pathLst>
                <a:path w="157006" h="141010">
                  <a:moveTo>
                    <a:pt x="64136" y="0"/>
                  </a:moveTo>
                  <a:lnTo>
                    <a:pt x="64136" y="3792"/>
                  </a:lnTo>
                  <a:lnTo>
                    <a:pt x="62019" y="7770"/>
                  </a:lnTo>
                  <a:lnTo>
                    <a:pt x="57638" y="12184"/>
                  </a:lnTo>
                  <a:lnTo>
                    <a:pt x="50400" y="16792"/>
                  </a:lnTo>
                  <a:lnTo>
                    <a:pt x="44008" y="25719"/>
                  </a:lnTo>
                  <a:lnTo>
                    <a:pt x="25267" y="57714"/>
                  </a:lnTo>
                  <a:lnTo>
                    <a:pt x="5914" y="92943"/>
                  </a:lnTo>
                  <a:lnTo>
                    <a:pt x="1041" y="115755"/>
                  </a:lnTo>
                  <a:lnTo>
                    <a:pt x="0" y="136579"/>
                  </a:lnTo>
                  <a:lnTo>
                    <a:pt x="1535" y="138677"/>
                  </a:lnTo>
                  <a:lnTo>
                    <a:pt x="7473" y="141009"/>
                  </a:lnTo>
                  <a:lnTo>
                    <a:pt x="15405" y="139929"/>
                  </a:lnTo>
                  <a:lnTo>
                    <a:pt x="44933" y="128328"/>
                  </a:lnTo>
                  <a:lnTo>
                    <a:pt x="57189" y="122916"/>
                  </a:lnTo>
                  <a:lnTo>
                    <a:pt x="90466" y="100446"/>
                  </a:lnTo>
                  <a:lnTo>
                    <a:pt x="96476" y="96236"/>
                  </a:lnTo>
                  <a:lnTo>
                    <a:pt x="105456" y="93312"/>
                  </a:lnTo>
                  <a:lnTo>
                    <a:pt x="105970" y="93958"/>
                  </a:lnTo>
                  <a:lnTo>
                    <a:pt x="106795" y="100698"/>
                  </a:lnTo>
                  <a:lnTo>
                    <a:pt x="106958" y="105880"/>
                  </a:lnTo>
                  <a:lnTo>
                    <a:pt x="114571" y="110570"/>
                  </a:lnTo>
                  <a:lnTo>
                    <a:pt x="123089" y="113195"/>
                  </a:lnTo>
                  <a:lnTo>
                    <a:pt x="134431" y="113972"/>
                  </a:lnTo>
                  <a:lnTo>
                    <a:pt x="157005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96"/>
            <p:cNvSpPr/>
            <p:nvPr/>
          </p:nvSpPr>
          <p:spPr bwMode="auto">
            <a:xfrm>
              <a:off x="7130400" y="2514600"/>
              <a:ext cx="164014" cy="192333"/>
            </a:xfrm>
            <a:custGeom>
              <a:avLst/>
              <a:gdLst/>
              <a:ahLst/>
              <a:cxnLst/>
              <a:rect l="0" t="0" r="0" b="0"/>
              <a:pathLst>
                <a:path w="164014" h="192333">
                  <a:moveTo>
                    <a:pt x="34781" y="0"/>
                  </a:moveTo>
                  <a:lnTo>
                    <a:pt x="30988" y="3792"/>
                  </a:lnTo>
                  <a:lnTo>
                    <a:pt x="20308" y="32132"/>
                  </a:lnTo>
                  <a:lnTo>
                    <a:pt x="10932" y="67378"/>
                  </a:lnTo>
                  <a:lnTo>
                    <a:pt x="3814" y="99251"/>
                  </a:lnTo>
                  <a:lnTo>
                    <a:pt x="0" y="133376"/>
                  </a:lnTo>
                  <a:lnTo>
                    <a:pt x="135" y="150203"/>
                  </a:lnTo>
                  <a:lnTo>
                    <a:pt x="2979" y="157509"/>
                  </a:lnTo>
                  <a:lnTo>
                    <a:pt x="5642" y="159775"/>
                  </a:lnTo>
                  <a:lnTo>
                    <a:pt x="12835" y="162292"/>
                  </a:lnTo>
                  <a:lnTo>
                    <a:pt x="29602" y="163709"/>
                  </a:lnTo>
                  <a:lnTo>
                    <a:pt x="40682" y="159808"/>
                  </a:lnTo>
                  <a:lnTo>
                    <a:pt x="76186" y="139901"/>
                  </a:lnTo>
                  <a:lnTo>
                    <a:pt x="97849" y="125237"/>
                  </a:lnTo>
                  <a:lnTo>
                    <a:pt x="121911" y="103584"/>
                  </a:lnTo>
                  <a:lnTo>
                    <a:pt x="128586" y="100012"/>
                  </a:lnTo>
                  <a:lnTo>
                    <a:pt x="140237" y="98160"/>
                  </a:lnTo>
                  <a:lnTo>
                    <a:pt x="155721" y="101580"/>
                  </a:lnTo>
                  <a:lnTo>
                    <a:pt x="160651" y="103439"/>
                  </a:lnTo>
                  <a:lnTo>
                    <a:pt x="163145" y="106266"/>
                  </a:lnTo>
                  <a:lnTo>
                    <a:pt x="164013" y="109737"/>
                  </a:lnTo>
                  <a:lnTo>
                    <a:pt x="162861" y="117828"/>
                  </a:lnTo>
                  <a:lnTo>
                    <a:pt x="153538" y="138075"/>
                  </a:lnTo>
                  <a:lnTo>
                    <a:pt x="144712" y="150266"/>
                  </a:lnTo>
                  <a:lnTo>
                    <a:pt x="112787" y="175932"/>
                  </a:lnTo>
                  <a:lnTo>
                    <a:pt x="85468" y="188710"/>
                  </a:lnTo>
                  <a:lnTo>
                    <a:pt x="66582" y="192332"/>
                  </a:lnTo>
                  <a:lnTo>
                    <a:pt x="65507" y="191721"/>
                  </a:lnTo>
                  <a:lnTo>
                    <a:pt x="64789" y="190520"/>
                  </a:lnTo>
                  <a:lnTo>
                    <a:pt x="64312" y="188926"/>
                  </a:lnTo>
                  <a:lnTo>
                    <a:pt x="68014" y="182921"/>
                  </a:lnTo>
                  <a:lnTo>
                    <a:pt x="77644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97"/>
            <p:cNvSpPr/>
            <p:nvPr/>
          </p:nvSpPr>
          <p:spPr bwMode="auto">
            <a:xfrm>
              <a:off x="7305160" y="2443163"/>
              <a:ext cx="88622" cy="294972"/>
            </a:xfrm>
            <a:custGeom>
              <a:avLst/>
              <a:gdLst/>
              <a:ahLst/>
              <a:cxnLst/>
              <a:rect l="0" t="0" r="0" b="0"/>
              <a:pathLst>
                <a:path w="88622" h="294972">
                  <a:moveTo>
                    <a:pt x="88621" y="0"/>
                  </a:moveTo>
                  <a:lnTo>
                    <a:pt x="82124" y="5703"/>
                  </a:lnTo>
                  <a:lnTo>
                    <a:pt x="61886" y="20584"/>
                  </a:lnTo>
                  <a:lnTo>
                    <a:pt x="38544" y="52952"/>
                  </a:lnTo>
                  <a:lnTo>
                    <a:pt x="24307" y="79454"/>
                  </a:lnTo>
                  <a:lnTo>
                    <a:pt x="12151" y="109531"/>
                  </a:lnTo>
                  <a:lnTo>
                    <a:pt x="3522" y="141461"/>
                  </a:lnTo>
                  <a:lnTo>
                    <a:pt x="0" y="162090"/>
                  </a:lnTo>
                  <a:lnTo>
                    <a:pt x="2479" y="195223"/>
                  </a:lnTo>
                  <a:lnTo>
                    <a:pt x="8241" y="224707"/>
                  </a:lnTo>
                  <a:lnTo>
                    <a:pt x="17298" y="256406"/>
                  </a:lnTo>
                  <a:lnTo>
                    <a:pt x="26731" y="281805"/>
                  </a:lnTo>
                  <a:lnTo>
                    <a:pt x="33598" y="290082"/>
                  </a:lnTo>
                  <a:lnTo>
                    <a:pt x="37651" y="293400"/>
                  </a:lnTo>
                  <a:lnTo>
                    <a:pt x="41148" y="294819"/>
                  </a:lnTo>
                  <a:lnTo>
                    <a:pt x="44272" y="294971"/>
                  </a:lnTo>
                  <a:lnTo>
                    <a:pt x="49860" y="293023"/>
                  </a:lnTo>
                  <a:lnTo>
                    <a:pt x="54990" y="289511"/>
                  </a:lnTo>
                  <a:lnTo>
                    <a:pt x="74334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98"/>
            <p:cNvSpPr/>
            <p:nvPr/>
          </p:nvSpPr>
          <p:spPr bwMode="auto">
            <a:xfrm>
              <a:off x="7393781" y="2583140"/>
              <a:ext cx="162346" cy="131486"/>
            </a:xfrm>
            <a:custGeom>
              <a:avLst/>
              <a:gdLst/>
              <a:ahLst/>
              <a:cxnLst/>
              <a:rect l="0" t="0" r="0" b="0"/>
              <a:pathLst>
                <a:path w="162346" h="131486">
                  <a:moveTo>
                    <a:pt x="0" y="60048"/>
                  </a:moveTo>
                  <a:lnTo>
                    <a:pt x="0" y="69990"/>
                  </a:lnTo>
                  <a:lnTo>
                    <a:pt x="2117" y="74521"/>
                  </a:lnTo>
                  <a:lnTo>
                    <a:pt x="3793" y="76840"/>
                  </a:lnTo>
                  <a:lnTo>
                    <a:pt x="17528" y="83897"/>
                  </a:lnTo>
                  <a:lnTo>
                    <a:pt x="32887" y="87222"/>
                  </a:lnTo>
                  <a:lnTo>
                    <a:pt x="55077" y="84415"/>
                  </a:lnTo>
                  <a:lnTo>
                    <a:pt x="90225" y="70652"/>
                  </a:lnTo>
                  <a:lnTo>
                    <a:pt x="120922" y="52646"/>
                  </a:lnTo>
                  <a:lnTo>
                    <a:pt x="146124" y="33803"/>
                  </a:lnTo>
                  <a:lnTo>
                    <a:pt x="157684" y="19551"/>
                  </a:lnTo>
                  <a:lnTo>
                    <a:pt x="162345" y="9067"/>
                  </a:lnTo>
                  <a:lnTo>
                    <a:pt x="162205" y="6216"/>
                  </a:lnTo>
                  <a:lnTo>
                    <a:pt x="159932" y="933"/>
                  </a:lnTo>
                  <a:lnTo>
                    <a:pt x="157422" y="0"/>
                  </a:lnTo>
                  <a:lnTo>
                    <a:pt x="150399" y="1081"/>
                  </a:lnTo>
                  <a:lnTo>
                    <a:pt x="137520" y="9944"/>
                  </a:lnTo>
                  <a:lnTo>
                    <a:pt x="119739" y="32864"/>
                  </a:lnTo>
                  <a:lnTo>
                    <a:pt x="107760" y="62439"/>
                  </a:lnTo>
                  <a:lnTo>
                    <a:pt x="101543" y="94828"/>
                  </a:lnTo>
                  <a:lnTo>
                    <a:pt x="104258" y="113127"/>
                  </a:lnTo>
                  <a:lnTo>
                    <a:pt x="110090" y="124811"/>
                  </a:lnTo>
                  <a:lnTo>
                    <a:pt x="114546" y="128519"/>
                  </a:lnTo>
                  <a:lnTo>
                    <a:pt x="121444" y="1314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99"/>
            <p:cNvSpPr/>
            <p:nvPr/>
          </p:nvSpPr>
          <p:spPr bwMode="auto">
            <a:xfrm>
              <a:off x="4172943" y="3121961"/>
              <a:ext cx="121618" cy="212228"/>
            </a:xfrm>
            <a:custGeom>
              <a:avLst/>
              <a:gdLst/>
              <a:ahLst/>
              <a:cxnLst/>
              <a:rect l="0" t="0" r="0" b="0"/>
              <a:pathLst>
                <a:path w="121618" h="212228">
                  <a:moveTo>
                    <a:pt x="6151" y="42720"/>
                  </a:moveTo>
                  <a:lnTo>
                    <a:pt x="6151" y="49570"/>
                  </a:lnTo>
                  <a:lnTo>
                    <a:pt x="6151" y="45984"/>
                  </a:lnTo>
                  <a:lnTo>
                    <a:pt x="5357" y="44896"/>
                  </a:lnTo>
                  <a:lnTo>
                    <a:pt x="2359" y="43687"/>
                  </a:lnTo>
                  <a:lnTo>
                    <a:pt x="1241" y="42571"/>
                  </a:lnTo>
                  <a:lnTo>
                    <a:pt x="0" y="39215"/>
                  </a:lnTo>
                  <a:lnTo>
                    <a:pt x="463" y="38002"/>
                  </a:lnTo>
                  <a:lnTo>
                    <a:pt x="1565" y="37193"/>
                  </a:lnTo>
                  <a:lnTo>
                    <a:pt x="5245" y="35896"/>
                  </a:lnTo>
                  <a:lnTo>
                    <a:pt x="5748" y="33602"/>
                  </a:lnTo>
                  <a:lnTo>
                    <a:pt x="5882" y="31879"/>
                  </a:lnTo>
                  <a:lnTo>
                    <a:pt x="8148" y="27848"/>
                  </a:lnTo>
                  <a:lnTo>
                    <a:pt x="9863" y="25661"/>
                  </a:lnTo>
                  <a:lnTo>
                    <a:pt x="16003" y="23232"/>
                  </a:lnTo>
                  <a:lnTo>
                    <a:pt x="19863" y="22585"/>
                  </a:lnTo>
                  <a:lnTo>
                    <a:pt x="50583" y="5309"/>
                  </a:lnTo>
                  <a:lnTo>
                    <a:pt x="75051" y="576"/>
                  </a:lnTo>
                  <a:lnTo>
                    <a:pt x="86612" y="0"/>
                  </a:lnTo>
                  <a:lnTo>
                    <a:pt x="88367" y="1540"/>
                  </a:lnTo>
                  <a:lnTo>
                    <a:pt x="90316" y="7484"/>
                  </a:lnTo>
                  <a:lnTo>
                    <a:pt x="86949" y="17535"/>
                  </a:lnTo>
                  <a:lnTo>
                    <a:pt x="71530" y="49517"/>
                  </a:lnTo>
                  <a:lnTo>
                    <a:pt x="39897" y="80581"/>
                  </a:lnTo>
                  <a:lnTo>
                    <a:pt x="8989" y="105175"/>
                  </a:lnTo>
                  <a:lnTo>
                    <a:pt x="8837" y="105788"/>
                  </a:lnTo>
                  <a:lnTo>
                    <a:pt x="9529" y="106197"/>
                  </a:lnTo>
                  <a:lnTo>
                    <a:pt x="10784" y="106469"/>
                  </a:lnTo>
                  <a:lnTo>
                    <a:pt x="14296" y="104655"/>
                  </a:lnTo>
                  <a:lnTo>
                    <a:pt x="20089" y="101203"/>
                  </a:lnTo>
                  <a:lnTo>
                    <a:pt x="36739" y="95591"/>
                  </a:lnTo>
                  <a:lnTo>
                    <a:pt x="70710" y="93104"/>
                  </a:lnTo>
                  <a:lnTo>
                    <a:pt x="84850" y="97127"/>
                  </a:lnTo>
                  <a:lnTo>
                    <a:pt x="109538" y="108853"/>
                  </a:lnTo>
                  <a:lnTo>
                    <a:pt x="117717" y="118150"/>
                  </a:lnTo>
                  <a:lnTo>
                    <a:pt x="121010" y="123963"/>
                  </a:lnTo>
                  <a:lnTo>
                    <a:pt x="121617" y="129426"/>
                  </a:lnTo>
                  <a:lnTo>
                    <a:pt x="118059" y="139729"/>
                  </a:lnTo>
                  <a:lnTo>
                    <a:pt x="96274" y="171853"/>
                  </a:lnTo>
                  <a:lnTo>
                    <a:pt x="63733" y="200601"/>
                  </a:lnTo>
                  <a:lnTo>
                    <a:pt x="52645" y="207611"/>
                  </a:lnTo>
                  <a:lnTo>
                    <a:pt x="33685" y="212227"/>
                  </a:lnTo>
                  <a:lnTo>
                    <a:pt x="24209" y="211190"/>
                  </a:lnTo>
                  <a:lnTo>
                    <a:pt x="20571" y="209802"/>
                  </a:lnTo>
                  <a:lnTo>
                    <a:pt x="14412" y="201910"/>
                  </a:lnTo>
                  <a:lnTo>
                    <a:pt x="11658" y="196472"/>
                  </a:lnTo>
                  <a:lnTo>
                    <a:pt x="10715" y="184079"/>
                  </a:lnTo>
                  <a:lnTo>
                    <a:pt x="16764" y="161598"/>
                  </a:lnTo>
                  <a:lnTo>
                    <a:pt x="27582" y="135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00"/>
            <p:cNvSpPr/>
            <p:nvPr/>
          </p:nvSpPr>
          <p:spPr bwMode="auto">
            <a:xfrm>
              <a:off x="4025588" y="3037919"/>
              <a:ext cx="401552" cy="402382"/>
            </a:xfrm>
            <a:custGeom>
              <a:avLst/>
              <a:gdLst/>
              <a:ahLst/>
              <a:cxnLst/>
              <a:rect l="0" t="0" r="0" b="0"/>
              <a:pathLst>
                <a:path w="401552" h="402382">
                  <a:moveTo>
                    <a:pt x="274950" y="69612"/>
                  </a:moveTo>
                  <a:lnTo>
                    <a:pt x="269246" y="63115"/>
                  </a:lnTo>
                  <a:lnTo>
                    <a:pt x="241157" y="28971"/>
                  </a:lnTo>
                  <a:lnTo>
                    <a:pt x="221679" y="10843"/>
                  </a:lnTo>
                  <a:lnTo>
                    <a:pt x="202545" y="2281"/>
                  </a:lnTo>
                  <a:lnTo>
                    <a:pt x="188795" y="0"/>
                  </a:lnTo>
                  <a:lnTo>
                    <a:pt x="167666" y="2508"/>
                  </a:lnTo>
                  <a:lnTo>
                    <a:pt x="142532" y="15863"/>
                  </a:lnTo>
                  <a:lnTo>
                    <a:pt x="114977" y="38694"/>
                  </a:lnTo>
                  <a:lnTo>
                    <a:pt x="86704" y="73151"/>
                  </a:lnTo>
                  <a:lnTo>
                    <a:pt x="67724" y="101877"/>
                  </a:lnTo>
                  <a:lnTo>
                    <a:pt x="48706" y="134752"/>
                  </a:lnTo>
                  <a:lnTo>
                    <a:pt x="39189" y="153520"/>
                  </a:lnTo>
                  <a:lnTo>
                    <a:pt x="29670" y="173176"/>
                  </a:lnTo>
                  <a:lnTo>
                    <a:pt x="21736" y="192630"/>
                  </a:lnTo>
                  <a:lnTo>
                    <a:pt x="14859" y="211949"/>
                  </a:lnTo>
                  <a:lnTo>
                    <a:pt x="8687" y="231178"/>
                  </a:lnTo>
                  <a:lnTo>
                    <a:pt x="4573" y="250348"/>
                  </a:lnTo>
                  <a:lnTo>
                    <a:pt x="1829" y="269478"/>
                  </a:lnTo>
                  <a:lnTo>
                    <a:pt x="0" y="288581"/>
                  </a:lnTo>
                  <a:lnTo>
                    <a:pt x="2202" y="322507"/>
                  </a:lnTo>
                  <a:lnTo>
                    <a:pt x="5012" y="338221"/>
                  </a:lnTo>
                  <a:lnTo>
                    <a:pt x="18717" y="364148"/>
                  </a:lnTo>
                  <a:lnTo>
                    <a:pt x="27928" y="375507"/>
                  </a:lnTo>
                  <a:lnTo>
                    <a:pt x="50862" y="390245"/>
                  </a:lnTo>
                  <a:lnTo>
                    <a:pt x="78518" y="398647"/>
                  </a:lnTo>
                  <a:lnTo>
                    <a:pt x="111975" y="402381"/>
                  </a:lnTo>
                  <a:lnTo>
                    <a:pt x="130581" y="400996"/>
                  </a:lnTo>
                  <a:lnTo>
                    <a:pt x="150129" y="397691"/>
                  </a:lnTo>
                  <a:lnTo>
                    <a:pt x="170305" y="393106"/>
                  </a:lnTo>
                  <a:lnTo>
                    <a:pt x="190899" y="386875"/>
                  </a:lnTo>
                  <a:lnTo>
                    <a:pt x="211772" y="379546"/>
                  </a:lnTo>
                  <a:lnTo>
                    <a:pt x="232831" y="371485"/>
                  </a:lnTo>
                  <a:lnTo>
                    <a:pt x="252427" y="362142"/>
                  </a:lnTo>
                  <a:lnTo>
                    <a:pt x="271047" y="351944"/>
                  </a:lnTo>
                  <a:lnTo>
                    <a:pt x="305759" y="329237"/>
                  </a:lnTo>
                  <a:lnTo>
                    <a:pt x="337061" y="303270"/>
                  </a:lnTo>
                  <a:lnTo>
                    <a:pt x="364732" y="273737"/>
                  </a:lnTo>
                  <a:lnTo>
                    <a:pt x="387084" y="242884"/>
                  </a:lnTo>
                  <a:lnTo>
                    <a:pt x="399664" y="213297"/>
                  </a:lnTo>
                  <a:lnTo>
                    <a:pt x="401551" y="184272"/>
                  </a:lnTo>
                  <a:lnTo>
                    <a:pt x="395511" y="156291"/>
                  </a:lnTo>
                  <a:lnTo>
                    <a:pt x="382243" y="130626"/>
                  </a:lnTo>
                  <a:lnTo>
                    <a:pt x="361529" y="105990"/>
                  </a:lnTo>
                  <a:lnTo>
                    <a:pt x="335654" y="84192"/>
                  </a:lnTo>
                  <a:lnTo>
                    <a:pt x="305634" y="69213"/>
                  </a:lnTo>
                  <a:lnTo>
                    <a:pt x="273770" y="61498"/>
                  </a:lnTo>
                  <a:lnTo>
                    <a:pt x="241881" y="60449"/>
                  </a:lnTo>
                  <a:lnTo>
                    <a:pt x="211834" y="67921"/>
                  </a:lnTo>
                  <a:lnTo>
                    <a:pt x="186838" y="79179"/>
                  </a:lnTo>
                  <a:lnTo>
                    <a:pt x="159148" y="98905"/>
                  </a:lnTo>
                  <a:lnTo>
                    <a:pt x="152505" y="105810"/>
                  </a:lnTo>
                  <a:lnTo>
                    <a:pt x="148870" y="112000"/>
                  </a:lnTo>
                  <a:lnTo>
                    <a:pt x="146947" y="123112"/>
                  </a:lnTo>
                  <a:lnTo>
                    <a:pt x="148340" y="127504"/>
                  </a:lnTo>
                  <a:lnTo>
                    <a:pt x="154120" y="134500"/>
                  </a:lnTo>
                  <a:lnTo>
                    <a:pt x="159472" y="135890"/>
                  </a:lnTo>
                  <a:lnTo>
                    <a:pt x="173884" y="135317"/>
                  </a:lnTo>
                  <a:lnTo>
                    <a:pt x="207433" y="126739"/>
                  </a:lnTo>
                  <a:lnTo>
                    <a:pt x="232087" y="1196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01"/>
            <p:cNvSpPr/>
            <p:nvPr/>
          </p:nvSpPr>
          <p:spPr bwMode="auto">
            <a:xfrm>
              <a:off x="4758232" y="3036094"/>
              <a:ext cx="356694" cy="249767"/>
            </a:xfrm>
            <a:custGeom>
              <a:avLst/>
              <a:gdLst/>
              <a:ahLst/>
              <a:cxnLst/>
              <a:rect l="0" t="0" r="0" b="0"/>
              <a:pathLst>
                <a:path w="356694" h="249767">
                  <a:moveTo>
                    <a:pt x="28081" y="0"/>
                  </a:moveTo>
                  <a:lnTo>
                    <a:pt x="27287" y="7290"/>
                  </a:lnTo>
                  <a:lnTo>
                    <a:pt x="14345" y="40471"/>
                  </a:lnTo>
                  <a:lnTo>
                    <a:pt x="5137" y="71169"/>
                  </a:lnTo>
                  <a:lnTo>
                    <a:pt x="2008" y="98041"/>
                  </a:lnTo>
                  <a:lnTo>
                    <a:pt x="618" y="127711"/>
                  </a:lnTo>
                  <a:lnTo>
                    <a:pt x="0" y="156773"/>
                  </a:lnTo>
                  <a:lnTo>
                    <a:pt x="1842" y="183447"/>
                  </a:lnTo>
                  <a:lnTo>
                    <a:pt x="9458" y="216544"/>
                  </a:lnTo>
                  <a:lnTo>
                    <a:pt x="13285" y="225325"/>
                  </a:lnTo>
                  <a:lnTo>
                    <a:pt x="26002" y="239315"/>
                  </a:lnTo>
                  <a:lnTo>
                    <a:pt x="33839" y="245269"/>
                  </a:lnTo>
                  <a:lnTo>
                    <a:pt x="53129" y="249766"/>
                  </a:lnTo>
                  <a:lnTo>
                    <a:pt x="75726" y="247532"/>
                  </a:lnTo>
                  <a:lnTo>
                    <a:pt x="101644" y="238602"/>
                  </a:lnTo>
                  <a:lnTo>
                    <a:pt x="129038" y="224578"/>
                  </a:lnTo>
                  <a:lnTo>
                    <a:pt x="157882" y="206969"/>
                  </a:lnTo>
                  <a:lnTo>
                    <a:pt x="189222" y="185913"/>
                  </a:lnTo>
                  <a:lnTo>
                    <a:pt x="221672" y="165442"/>
                  </a:lnTo>
                  <a:lnTo>
                    <a:pt x="253027" y="145761"/>
                  </a:lnTo>
                  <a:lnTo>
                    <a:pt x="280192" y="126430"/>
                  </a:lnTo>
                  <a:lnTo>
                    <a:pt x="314006" y="105282"/>
                  </a:lnTo>
                  <a:lnTo>
                    <a:pt x="349490" y="81657"/>
                  </a:lnTo>
                  <a:lnTo>
                    <a:pt x="35669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02"/>
            <p:cNvSpPr/>
            <p:nvPr/>
          </p:nvSpPr>
          <p:spPr bwMode="auto">
            <a:xfrm>
              <a:off x="5032315" y="3019810"/>
              <a:ext cx="110106" cy="330513"/>
            </a:xfrm>
            <a:custGeom>
              <a:avLst/>
              <a:gdLst/>
              <a:ahLst/>
              <a:cxnLst/>
              <a:rect l="0" t="0" r="0" b="0"/>
              <a:pathLst>
                <a:path w="110106" h="330513">
                  <a:moveTo>
                    <a:pt x="39748" y="9140"/>
                  </a:moveTo>
                  <a:lnTo>
                    <a:pt x="22653" y="40007"/>
                  </a:lnTo>
                  <a:lnTo>
                    <a:pt x="14134" y="66881"/>
                  </a:lnTo>
                  <a:lnTo>
                    <a:pt x="9049" y="91159"/>
                  </a:lnTo>
                  <a:lnTo>
                    <a:pt x="6260" y="117824"/>
                  </a:lnTo>
                  <a:lnTo>
                    <a:pt x="5021" y="145550"/>
                  </a:lnTo>
                  <a:lnTo>
                    <a:pt x="4469" y="173748"/>
                  </a:lnTo>
                  <a:lnTo>
                    <a:pt x="2108" y="202155"/>
                  </a:lnTo>
                  <a:lnTo>
                    <a:pt x="0" y="229068"/>
                  </a:lnTo>
                  <a:lnTo>
                    <a:pt x="2482" y="262070"/>
                  </a:lnTo>
                  <a:lnTo>
                    <a:pt x="3723" y="297432"/>
                  </a:lnTo>
                  <a:lnTo>
                    <a:pt x="4687" y="307926"/>
                  </a:lnTo>
                  <a:lnTo>
                    <a:pt x="6055" y="310724"/>
                  </a:lnTo>
                  <a:lnTo>
                    <a:pt x="7761" y="312590"/>
                  </a:lnTo>
                  <a:lnTo>
                    <a:pt x="8898" y="313040"/>
                  </a:lnTo>
                  <a:lnTo>
                    <a:pt x="9656" y="312546"/>
                  </a:lnTo>
                  <a:lnTo>
                    <a:pt x="18810" y="284044"/>
                  </a:lnTo>
                  <a:lnTo>
                    <a:pt x="23490" y="251724"/>
                  </a:lnTo>
                  <a:lnTo>
                    <a:pt x="25378" y="222524"/>
                  </a:lnTo>
                  <a:lnTo>
                    <a:pt x="28863" y="191025"/>
                  </a:lnTo>
                  <a:lnTo>
                    <a:pt x="33058" y="156388"/>
                  </a:lnTo>
                  <a:lnTo>
                    <a:pt x="35288" y="138262"/>
                  </a:lnTo>
                  <a:lnTo>
                    <a:pt x="39882" y="103304"/>
                  </a:lnTo>
                  <a:lnTo>
                    <a:pt x="45363" y="70834"/>
                  </a:lnTo>
                  <a:lnTo>
                    <a:pt x="53092" y="43174"/>
                  </a:lnTo>
                  <a:lnTo>
                    <a:pt x="66368" y="12874"/>
                  </a:lnTo>
                  <a:lnTo>
                    <a:pt x="73539" y="2862"/>
                  </a:lnTo>
                  <a:lnTo>
                    <a:pt x="76563" y="192"/>
                  </a:lnTo>
                  <a:lnTo>
                    <a:pt x="79372" y="0"/>
                  </a:lnTo>
                  <a:lnTo>
                    <a:pt x="82039" y="1459"/>
                  </a:lnTo>
                  <a:lnTo>
                    <a:pt x="84611" y="4019"/>
                  </a:lnTo>
                  <a:lnTo>
                    <a:pt x="89532" y="36645"/>
                  </a:lnTo>
                  <a:lnTo>
                    <a:pt x="94362" y="71353"/>
                  </a:lnTo>
                  <a:lnTo>
                    <a:pt x="95771" y="100555"/>
                  </a:lnTo>
                  <a:lnTo>
                    <a:pt x="96397" y="132054"/>
                  </a:lnTo>
                  <a:lnTo>
                    <a:pt x="96675" y="164575"/>
                  </a:lnTo>
                  <a:lnTo>
                    <a:pt x="96799" y="197549"/>
                  </a:lnTo>
                  <a:lnTo>
                    <a:pt x="96854" y="228609"/>
                  </a:lnTo>
                  <a:lnTo>
                    <a:pt x="97672" y="256700"/>
                  </a:lnTo>
                  <a:lnTo>
                    <a:pt x="101801" y="289572"/>
                  </a:lnTo>
                  <a:lnTo>
                    <a:pt x="105716" y="320298"/>
                  </a:lnTo>
                  <a:lnTo>
                    <a:pt x="108754" y="329201"/>
                  </a:lnTo>
                  <a:lnTo>
                    <a:pt x="109565" y="330464"/>
                  </a:lnTo>
                  <a:lnTo>
                    <a:pt x="110105" y="330512"/>
                  </a:lnTo>
                  <a:lnTo>
                    <a:pt x="98143" y="299736"/>
                  </a:lnTo>
                  <a:lnTo>
                    <a:pt x="86331" y="273660"/>
                  </a:lnTo>
                  <a:lnTo>
                    <a:pt x="68323" y="2305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203"/>
            <p:cNvSpPr/>
            <p:nvPr/>
          </p:nvSpPr>
          <p:spPr bwMode="auto">
            <a:xfrm>
              <a:off x="4982222" y="3157538"/>
              <a:ext cx="232717" cy="73781"/>
            </a:xfrm>
            <a:custGeom>
              <a:avLst/>
              <a:gdLst/>
              <a:ahLst/>
              <a:cxnLst/>
              <a:rect l="0" t="0" r="0" b="0"/>
              <a:pathLst>
                <a:path w="232717" h="73781">
                  <a:moveTo>
                    <a:pt x="4116" y="28575"/>
                  </a:moveTo>
                  <a:lnTo>
                    <a:pt x="323" y="32367"/>
                  </a:lnTo>
                  <a:lnTo>
                    <a:pt x="0" y="34278"/>
                  </a:lnTo>
                  <a:lnTo>
                    <a:pt x="578" y="36345"/>
                  </a:lnTo>
                  <a:lnTo>
                    <a:pt x="17644" y="62367"/>
                  </a:lnTo>
                  <a:lnTo>
                    <a:pt x="38375" y="72542"/>
                  </a:lnTo>
                  <a:lnTo>
                    <a:pt x="55590" y="73780"/>
                  </a:lnTo>
                  <a:lnTo>
                    <a:pt x="83132" y="70015"/>
                  </a:lnTo>
                  <a:lnTo>
                    <a:pt x="113517" y="61755"/>
                  </a:lnTo>
                  <a:lnTo>
                    <a:pt x="145539" y="49254"/>
                  </a:lnTo>
                  <a:lnTo>
                    <a:pt x="175135" y="33379"/>
                  </a:lnTo>
                  <a:lnTo>
                    <a:pt x="204013" y="15711"/>
                  </a:lnTo>
                  <a:lnTo>
                    <a:pt x="2327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04"/>
            <p:cNvSpPr/>
            <p:nvPr/>
          </p:nvSpPr>
          <p:spPr bwMode="auto">
            <a:xfrm>
              <a:off x="5236402" y="3036094"/>
              <a:ext cx="171418" cy="276190"/>
            </a:xfrm>
            <a:custGeom>
              <a:avLst/>
              <a:gdLst/>
              <a:ahLst/>
              <a:cxnLst/>
              <a:rect l="0" t="0" r="0" b="0"/>
              <a:pathLst>
                <a:path w="171418" h="276190">
                  <a:moveTo>
                    <a:pt x="14254" y="0"/>
                  </a:moveTo>
                  <a:lnTo>
                    <a:pt x="14254" y="30735"/>
                  </a:lnTo>
                  <a:lnTo>
                    <a:pt x="8551" y="59164"/>
                  </a:lnTo>
                  <a:lnTo>
                    <a:pt x="2863" y="90908"/>
                  </a:lnTo>
                  <a:lnTo>
                    <a:pt x="1254" y="116603"/>
                  </a:lnTo>
                  <a:lnTo>
                    <a:pt x="539" y="143898"/>
                  </a:lnTo>
                  <a:lnTo>
                    <a:pt x="221" y="171111"/>
                  </a:lnTo>
                  <a:lnTo>
                    <a:pt x="80" y="196435"/>
                  </a:lnTo>
                  <a:lnTo>
                    <a:pt x="0" y="229212"/>
                  </a:lnTo>
                  <a:lnTo>
                    <a:pt x="7562" y="255239"/>
                  </a:lnTo>
                  <a:lnTo>
                    <a:pt x="15513" y="266369"/>
                  </a:lnTo>
                  <a:lnTo>
                    <a:pt x="19856" y="270448"/>
                  </a:lnTo>
                  <a:lnTo>
                    <a:pt x="31032" y="274980"/>
                  </a:lnTo>
                  <a:lnTo>
                    <a:pt x="37345" y="276189"/>
                  </a:lnTo>
                  <a:lnTo>
                    <a:pt x="52827" y="273298"/>
                  </a:lnTo>
                  <a:lnTo>
                    <a:pt x="81511" y="262746"/>
                  </a:lnTo>
                  <a:lnTo>
                    <a:pt x="102884" y="252507"/>
                  </a:lnTo>
                  <a:lnTo>
                    <a:pt x="132766" y="228892"/>
                  </a:lnTo>
                  <a:lnTo>
                    <a:pt x="171417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05"/>
            <p:cNvSpPr/>
            <p:nvPr/>
          </p:nvSpPr>
          <p:spPr bwMode="auto">
            <a:xfrm>
              <a:off x="5401090" y="3007936"/>
              <a:ext cx="99599" cy="267963"/>
            </a:xfrm>
            <a:custGeom>
              <a:avLst/>
              <a:gdLst/>
              <a:ahLst/>
              <a:cxnLst/>
              <a:rect l="0" t="0" r="0" b="0"/>
              <a:pathLst>
                <a:path w="99599" h="267963">
                  <a:moveTo>
                    <a:pt x="49591" y="35302"/>
                  </a:moveTo>
                  <a:lnTo>
                    <a:pt x="49591" y="31509"/>
                  </a:lnTo>
                  <a:lnTo>
                    <a:pt x="47474" y="27531"/>
                  </a:lnTo>
                  <a:lnTo>
                    <a:pt x="31252" y="9083"/>
                  </a:lnTo>
                  <a:lnTo>
                    <a:pt x="28567" y="991"/>
                  </a:lnTo>
                  <a:lnTo>
                    <a:pt x="27638" y="521"/>
                  </a:lnTo>
                  <a:lnTo>
                    <a:pt x="24488" y="0"/>
                  </a:lnTo>
                  <a:lnTo>
                    <a:pt x="23331" y="654"/>
                  </a:lnTo>
                  <a:lnTo>
                    <a:pt x="22560" y="1885"/>
                  </a:lnTo>
                  <a:lnTo>
                    <a:pt x="22045" y="3499"/>
                  </a:lnTo>
                  <a:lnTo>
                    <a:pt x="27558" y="37404"/>
                  </a:lnTo>
                  <a:lnTo>
                    <a:pt x="27188" y="63618"/>
                  </a:lnTo>
                  <a:lnTo>
                    <a:pt x="22404" y="96961"/>
                  </a:lnTo>
                  <a:lnTo>
                    <a:pt x="18193" y="123031"/>
                  </a:lnTo>
                  <a:lnTo>
                    <a:pt x="13676" y="148376"/>
                  </a:lnTo>
                  <a:lnTo>
                    <a:pt x="6671" y="182840"/>
                  </a:lnTo>
                  <a:lnTo>
                    <a:pt x="1684" y="213160"/>
                  </a:lnTo>
                  <a:lnTo>
                    <a:pt x="0" y="244265"/>
                  </a:lnTo>
                  <a:lnTo>
                    <a:pt x="3500" y="260641"/>
                  </a:lnTo>
                  <a:lnTo>
                    <a:pt x="6958" y="264109"/>
                  </a:lnTo>
                  <a:lnTo>
                    <a:pt x="17149" y="267962"/>
                  </a:lnTo>
                  <a:lnTo>
                    <a:pt x="36275" y="266340"/>
                  </a:lnTo>
                  <a:lnTo>
                    <a:pt x="47906" y="258635"/>
                  </a:lnTo>
                  <a:lnTo>
                    <a:pt x="78091" y="231605"/>
                  </a:lnTo>
                  <a:lnTo>
                    <a:pt x="99598" y="1996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06"/>
            <p:cNvSpPr/>
            <p:nvPr/>
          </p:nvSpPr>
          <p:spPr bwMode="auto">
            <a:xfrm>
              <a:off x="5357933" y="2994384"/>
              <a:ext cx="228481" cy="275498"/>
            </a:xfrm>
            <a:custGeom>
              <a:avLst/>
              <a:gdLst/>
              <a:ahLst/>
              <a:cxnLst/>
              <a:rect l="0" t="0" r="0" b="0"/>
              <a:pathLst>
                <a:path w="228481" h="275498">
                  <a:moveTo>
                    <a:pt x="21311" y="91716"/>
                  </a:moveTo>
                  <a:lnTo>
                    <a:pt x="4518" y="91716"/>
                  </a:lnTo>
                  <a:lnTo>
                    <a:pt x="2972" y="90922"/>
                  </a:lnTo>
                  <a:lnTo>
                    <a:pt x="1941" y="89599"/>
                  </a:lnTo>
                  <a:lnTo>
                    <a:pt x="796" y="86013"/>
                  </a:lnTo>
                  <a:lnTo>
                    <a:pt x="0" y="74923"/>
                  </a:lnTo>
                  <a:lnTo>
                    <a:pt x="2050" y="70230"/>
                  </a:lnTo>
                  <a:lnTo>
                    <a:pt x="27522" y="36528"/>
                  </a:lnTo>
                  <a:lnTo>
                    <a:pt x="44422" y="15196"/>
                  </a:lnTo>
                  <a:lnTo>
                    <a:pt x="53013" y="10082"/>
                  </a:lnTo>
                  <a:lnTo>
                    <a:pt x="86604" y="0"/>
                  </a:lnTo>
                  <a:lnTo>
                    <a:pt x="89445" y="409"/>
                  </a:lnTo>
                  <a:lnTo>
                    <a:pt x="106607" y="5913"/>
                  </a:lnTo>
                  <a:lnTo>
                    <a:pt x="106909" y="9760"/>
                  </a:lnTo>
                  <a:lnTo>
                    <a:pt x="104863" y="13752"/>
                  </a:lnTo>
                  <a:lnTo>
                    <a:pt x="100874" y="18989"/>
                  </a:lnTo>
                  <a:lnTo>
                    <a:pt x="98212" y="19706"/>
                  </a:lnTo>
                  <a:lnTo>
                    <a:pt x="92756" y="20278"/>
                  </a:lnTo>
                  <a:lnTo>
                    <a:pt x="100335" y="20278"/>
                  </a:lnTo>
                  <a:lnTo>
                    <a:pt x="102569" y="19485"/>
                  </a:lnTo>
                  <a:lnTo>
                    <a:pt x="104058" y="18162"/>
                  </a:lnTo>
                  <a:lnTo>
                    <a:pt x="105051" y="16486"/>
                  </a:lnTo>
                  <a:lnTo>
                    <a:pt x="107300" y="16163"/>
                  </a:lnTo>
                  <a:lnTo>
                    <a:pt x="141559" y="25622"/>
                  </a:lnTo>
                  <a:lnTo>
                    <a:pt x="165361" y="30859"/>
                  </a:lnTo>
                  <a:lnTo>
                    <a:pt x="178380" y="37260"/>
                  </a:lnTo>
                  <a:lnTo>
                    <a:pt x="182401" y="41849"/>
                  </a:lnTo>
                  <a:lnTo>
                    <a:pt x="184188" y="47328"/>
                  </a:lnTo>
                  <a:lnTo>
                    <a:pt x="184981" y="55055"/>
                  </a:lnTo>
                  <a:lnTo>
                    <a:pt x="182812" y="59338"/>
                  </a:lnTo>
                  <a:lnTo>
                    <a:pt x="162220" y="77618"/>
                  </a:lnTo>
                  <a:lnTo>
                    <a:pt x="131430" y="100308"/>
                  </a:lnTo>
                  <a:lnTo>
                    <a:pt x="104121" y="120720"/>
                  </a:lnTo>
                  <a:lnTo>
                    <a:pt x="72946" y="154654"/>
                  </a:lnTo>
                  <a:lnTo>
                    <a:pt x="52794" y="189814"/>
                  </a:lnTo>
                  <a:lnTo>
                    <a:pt x="45720" y="212593"/>
                  </a:lnTo>
                  <a:lnTo>
                    <a:pt x="44728" y="219926"/>
                  </a:lnTo>
                  <a:lnTo>
                    <a:pt x="47858" y="234423"/>
                  </a:lnTo>
                  <a:lnTo>
                    <a:pt x="55334" y="248010"/>
                  </a:lnTo>
                  <a:lnTo>
                    <a:pt x="66595" y="259340"/>
                  </a:lnTo>
                  <a:lnTo>
                    <a:pt x="90114" y="270852"/>
                  </a:lnTo>
                  <a:lnTo>
                    <a:pt x="117192" y="275497"/>
                  </a:lnTo>
                  <a:lnTo>
                    <a:pt x="145323" y="273082"/>
                  </a:lnTo>
                  <a:lnTo>
                    <a:pt x="177569" y="259451"/>
                  </a:lnTo>
                  <a:lnTo>
                    <a:pt x="210281" y="240589"/>
                  </a:lnTo>
                  <a:lnTo>
                    <a:pt x="218539" y="233023"/>
                  </a:lnTo>
                  <a:lnTo>
                    <a:pt x="228480" y="2203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07"/>
            <p:cNvSpPr/>
            <p:nvPr/>
          </p:nvSpPr>
          <p:spPr bwMode="auto">
            <a:xfrm>
              <a:off x="6750844" y="2578894"/>
              <a:ext cx="300038" cy="77589"/>
            </a:xfrm>
            <a:custGeom>
              <a:avLst/>
              <a:gdLst/>
              <a:ahLst/>
              <a:cxnLst/>
              <a:rect l="0" t="0" r="0" b="0"/>
              <a:pathLst>
                <a:path w="300038" h="77589">
                  <a:moveTo>
                    <a:pt x="0" y="71437"/>
                  </a:moveTo>
                  <a:lnTo>
                    <a:pt x="3793" y="75230"/>
                  </a:lnTo>
                  <a:lnTo>
                    <a:pt x="17527" y="77588"/>
                  </a:lnTo>
                  <a:lnTo>
                    <a:pt x="50000" y="73475"/>
                  </a:lnTo>
                  <a:lnTo>
                    <a:pt x="83959" y="71247"/>
                  </a:lnTo>
                  <a:lnTo>
                    <a:pt x="112986" y="67913"/>
                  </a:lnTo>
                  <a:lnTo>
                    <a:pt x="142291" y="61669"/>
                  </a:lnTo>
                  <a:lnTo>
                    <a:pt x="171191" y="53602"/>
                  </a:lnTo>
                  <a:lnTo>
                    <a:pt x="199910" y="44725"/>
                  </a:lnTo>
                  <a:lnTo>
                    <a:pt x="228549" y="35488"/>
                  </a:lnTo>
                  <a:lnTo>
                    <a:pt x="255564" y="25297"/>
                  </a:lnTo>
                  <a:lnTo>
                    <a:pt x="3000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08"/>
            <p:cNvSpPr/>
            <p:nvPr/>
          </p:nvSpPr>
          <p:spPr bwMode="auto">
            <a:xfrm>
              <a:off x="6901315" y="2457450"/>
              <a:ext cx="78130" cy="309686"/>
            </a:xfrm>
            <a:custGeom>
              <a:avLst/>
              <a:gdLst/>
              <a:ahLst/>
              <a:cxnLst/>
              <a:rect l="0" t="0" r="0" b="0"/>
              <a:pathLst>
                <a:path w="78130" h="309686">
                  <a:moveTo>
                    <a:pt x="63841" y="0"/>
                  </a:moveTo>
                  <a:lnTo>
                    <a:pt x="56257" y="0"/>
                  </a:lnTo>
                  <a:lnTo>
                    <a:pt x="50416" y="2117"/>
                  </a:lnTo>
                  <a:lnTo>
                    <a:pt x="22993" y="20585"/>
                  </a:lnTo>
                  <a:lnTo>
                    <a:pt x="12756" y="37585"/>
                  </a:lnTo>
                  <a:lnTo>
                    <a:pt x="4696" y="65287"/>
                  </a:lnTo>
                  <a:lnTo>
                    <a:pt x="1836" y="89342"/>
                  </a:lnTo>
                  <a:lnTo>
                    <a:pt x="564" y="115907"/>
                  </a:lnTo>
                  <a:lnTo>
                    <a:pt x="0" y="143589"/>
                  </a:lnTo>
                  <a:lnTo>
                    <a:pt x="1865" y="171768"/>
                  </a:lnTo>
                  <a:lnTo>
                    <a:pt x="6134" y="199372"/>
                  </a:lnTo>
                  <a:lnTo>
                    <a:pt x="13323" y="224870"/>
                  </a:lnTo>
                  <a:lnTo>
                    <a:pt x="26295" y="257746"/>
                  </a:lnTo>
                  <a:lnTo>
                    <a:pt x="44901" y="290008"/>
                  </a:lnTo>
                  <a:lnTo>
                    <a:pt x="64826" y="308555"/>
                  </a:lnTo>
                  <a:lnTo>
                    <a:pt x="67672" y="309685"/>
                  </a:lnTo>
                  <a:lnTo>
                    <a:pt x="70364" y="309644"/>
                  </a:lnTo>
                  <a:lnTo>
                    <a:pt x="72952" y="308823"/>
                  </a:lnTo>
                  <a:lnTo>
                    <a:pt x="74678" y="306688"/>
                  </a:lnTo>
                  <a:lnTo>
                    <a:pt x="76596" y="300083"/>
                  </a:lnTo>
                  <a:lnTo>
                    <a:pt x="77826" y="271501"/>
                  </a:lnTo>
                  <a:lnTo>
                    <a:pt x="78129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09"/>
            <p:cNvSpPr/>
            <p:nvPr/>
          </p:nvSpPr>
          <p:spPr bwMode="auto">
            <a:xfrm>
              <a:off x="6592267" y="2637869"/>
              <a:ext cx="158578" cy="154343"/>
            </a:xfrm>
            <a:custGeom>
              <a:avLst/>
              <a:gdLst/>
              <a:ahLst/>
              <a:cxnLst/>
              <a:rect l="0" t="0" r="0" b="0"/>
              <a:pathLst>
                <a:path w="158578" h="154343">
                  <a:moveTo>
                    <a:pt x="58564" y="33894"/>
                  </a:moveTo>
                  <a:lnTo>
                    <a:pt x="54771" y="37686"/>
                  </a:lnTo>
                  <a:lnTo>
                    <a:pt x="20765" y="53820"/>
                  </a:lnTo>
                  <a:lnTo>
                    <a:pt x="483" y="71011"/>
                  </a:lnTo>
                  <a:lnTo>
                    <a:pt x="0" y="72926"/>
                  </a:lnTo>
                  <a:lnTo>
                    <a:pt x="1265" y="74203"/>
                  </a:lnTo>
                  <a:lnTo>
                    <a:pt x="3696" y="75054"/>
                  </a:lnTo>
                  <a:lnTo>
                    <a:pt x="6110" y="74828"/>
                  </a:lnTo>
                  <a:lnTo>
                    <a:pt x="36774" y="63678"/>
                  </a:lnTo>
                  <a:lnTo>
                    <a:pt x="65637" y="47479"/>
                  </a:lnTo>
                  <a:lnTo>
                    <a:pt x="100624" y="24276"/>
                  </a:lnTo>
                  <a:lnTo>
                    <a:pt x="115564" y="10847"/>
                  </a:lnTo>
                  <a:lnTo>
                    <a:pt x="119616" y="4336"/>
                  </a:lnTo>
                  <a:lnTo>
                    <a:pt x="119109" y="2282"/>
                  </a:lnTo>
                  <a:lnTo>
                    <a:pt x="117184" y="913"/>
                  </a:lnTo>
                  <a:lnTo>
                    <a:pt x="114313" y="0"/>
                  </a:lnTo>
                  <a:lnTo>
                    <a:pt x="104772" y="3219"/>
                  </a:lnTo>
                  <a:lnTo>
                    <a:pt x="86014" y="16074"/>
                  </a:lnTo>
                  <a:lnTo>
                    <a:pt x="54549" y="45543"/>
                  </a:lnTo>
                  <a:lnTo>
                    <a:pt x="30916" y="72623"/>
                  </a:lnTo>
                  <a:lnTo>
                    <a:pt x="16417" y="100755"/>
                  </a:lnTo>
                  <a:lnTo>
                    <a:pt x="10887" y="125407"/>
                  </a:lnTo>
                  <a:lnTo>
                    <a:pt x="13826" y="138331"/>
                  </a:lnTo>
                  <a:lnTo>
                    <a:pt x="16833" y="144000"/>
                  </a:lnTo>
                  <a:lnTo>
                    <a:pt x="22011" y="147779"/>
                  </a:lnTo>
                  <a:lnTo>
                    <a:pt x="36233" y="151978"/>
                  </a:lnTo>
                  <a:lnTo>
                    <a:pt x="65882" y="154342"/>
                  </a:lnTo>
                  <a:lnTo>
                    <a:pt x="99802" y="147457"/>
                  </a:lnTo>
                  <a:lnTo>
                    <a:pt x="134989" y="127779"/>
                  </a:lnTo>
                  <a:lnTo>
                    <a:pt x="158577" y="1124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10"/>
            <p:cNvSpPr/>
            <p:nvPr/>
          </p:nvSpPr>
          <p:spPr bwMode="auto">
            <a:xfrm>
              <a:off x="6465094" y="2557550"/>
              <a:ext cx="150020" cy="192795"/>
            </a:xfrm>
            <a:custGeom>
              <a:avLst/>
              <a:gdLst/>
              <a:ahLst/>
              <a:cxnLst/>
              <a:rect l="0" t="0" r="0" b="0"/>
              <a:pathLst>
                <a:path w="150020" h="192795">
                  <a:moveTo>
                    <a:pt x="150019" y="7056"/>
                  </a:moveTo>
                  <a:lnTo>
                    <a:pt x="142727" y="6263"/>
                  </a:lnTo>
                  <a:lnTo>
                    <a:pt x="109547" y="905"/>
                  </a:lnTo>
                  <a:lnTo>
                    <a:pt x="73869" y="43"/>
                  </a:lnTo>
                  <a:lnTo>
                    <a:pt x="68296" y="0"/>
                  </a:lnTo>
                  <a:lnTo>
                    <a:pt x="57870" y="4185"/>
                  </a:lnTo>
                  <a:lnTo>
                    <a:pt x="48739" y="11336"/>
                  </a:lnTo>
                  <a:lnTo>
                    <a:pt x="33798" y="33500"/>
                  </a:lnTo>
                  <a:lnTo>
                    <a:pt x="30122" y="55196"/>
                  </a:lnTo>
                  <a:lnTo>
                    <a:pt x="32826" y="74148"/>
                  </a:lnTo>
                  <a:lnTo>
                    <a:pt x="41644" y="99684"/>
                  </a:lnTo>
                  <a:lnTo>
                    <a:pt x="62379" y="125773"/>
                  </a:lnTo>
                  <a:lnTo>
                    <a:pt x="80261" y="140985"/>
                  </a:lnTo>
                  <a:lnTo>
                    <a:pt x="86736" y="152305"/>
                  </a:lnTo>
                  <a:lnTo>
                    <a:pt x="87193" y="157070"/>
                  </a:lnTo>
                  <a:lnTo>
                    <a:pt x="85910" y="161040"/>
                  </a:lnTo>
                  <a:lnTo>
                    <a:pt x="72444" y="176908"/>
                  </a:lnTo>
                  <a:lnTo>
                    <a:pt x="61566" y="181765"/>
                  </a:lnTo>
                  <a:lnTo>
                    <a:pt x="31387" y="188675"/>
                  </a:lnTo>
                  <a:lnTo>
                    <a:pt x="0" y="1927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11"/>
            <p:cNvSpPr/>
            <p:nvPr/>
          </p:nvSpPr>
          <p:spPr bwMode="auto">
            <a:xfrm>
              <a:off x="6052679" y="2578087"/>
              <a:ext cx="376697" cy="224098"/>
            </a:xfrm>
            <a:custGeom>
              <a:avLst/>
              <a:gdLst/>
              <a:ahLst/>
              <a:cxnLst/>
              <a:rect l="0" t="0" r="0" b="0"/>
              <a:pathLst>
                <a:path w="376697" h="224098">
                  <a:moveTo>
                    <a:pt x="105234" y="22238"/>
                  </a:moveTo>
                  <a:lnTo>
                    <a:pt x="105234" y="16087"/>
                  </a:lnTo>
                  <a:lnTo>
                    <a:pt x="104440" y="15756"/>
                  </a:lnTo>
                  <a:lnTo>
                    <a:pt x="101441" y="15388"/>
                  </a:lnTo>
                  <a:lnTo>
                    <a:pt x="99530" y="16878"/>
                  </a:lnTo>
                  <a:lnTo>
                    <a:pt x="79604" y="45978"/>
                  </a:lnTo>
                  <a:lnTo>
                    <a:pt x="61921" y="72047"/>
                  </a:lnTo>
                  <a:lnTo>
                    <a:pt x="45481" y="105347"/>
                  </a:lnTo>
                  <a:lnTo>
                    <a:pt x="32639" y="131407"/>
                  </a:lnTo>
                  <a:lnTo>
                    <a:pt x="15815" y="165268"/>
                  </a:lnTo>
                  <a:lnTo>
                    <a:pt x="2404" y="198657"/>
                  </a:lnTo>
                  <a:lnTo>
                    <a:pt x="0" y="210713"/>
                  </a:lnTo>
                  <a:lnTo>
                    <a:pt x="947" y="215357"/>
                  </a:lnTo>
                  <a:lnTo>
                    <a:pt x="6232" y="222633"/>
                  </a:lnTo>
                  <a:lnTo>
                    <a:pt x="10657" y="224097"/>
                  </a:lnTo>
                  <a:lnTo>
                    <a:pt x="21925" y="223607"/>
                  </a:lnTo>
                  <a:lnTo>
                    <a:pt x="41656" y="215077"/>
                  </a:lnTo>
                  <a:lnTo>
                    <a:pt x="70168" y="194910"/>
                  </a:lnTo>
                  <a:lnTo>
                    <a:pt x="103751" y="165034"/>
                  </a:lnTo>
                  <a:lnTo>
                    <a:pt x="135045" y="131046"/>
                  </a:lnTo>
                  <a:lnTo>
                    <a:pt x="156848" y="105522"/>
                  </a:lnTo>
                  <a:lnTo>
                    <a:pt x="177386" y="79097"/>
                  </a:lnTo>
                  <a:lnTo>
                    <a:pt x="191805" y="54123"/>
                  </a:lnTo>
                  <a:lnTo>
                    <a:pt x="208848" y="21543"/>
                  </a:lnTo>
                  <a:lnTo>
                    <a:pt x="221539" y="787"/>
                  </a:lnTo>
                  <a:lnTo>
                    <a:pt x="221664" y="0"/>
                  </a:lnTo>
                  <a:lnTo>
                    <a:pt x="220954" y="269"/>
                  </a:lnTo>
                  <a:lnTo>
                    <a:pt x="212370" y="8232"/>
                  </a:lnTo>
                  <a:lnTo>
                    <a:pt x="195247" y="36552"/>
                  </a:lnTo>
                  <a:lnTo>
                    <a:pt x="182087" y="63433"/>
                  </a:lnTo>
                  <a:lnTo>
                    <a:pt x="173601" y="92299"/>
                  </a:lnTo>
                  <a:lnTo>
                    <a:pt x="170734" y="124841"/>
                  </a:lnTo>
                  <a:lnTo>
                    <a:pt x="170678" y="154151"/>
                  </a:lnTo>
                  <a:lnTo>
                    <a:pt x="173478" y="170560"/>
                  </a:lnTo>
                  <a:lnTo>
                    <a:pt x="183310" y="189393"/>
                  </a:lnTo>
                  <a:lnTo>
                    <a:pt x="196277" y="205027"/>
                  </a:lnTo>
                  <a:lnTo>
                    <a:pt x="213966" y="215922"/>
                  </a:lnTo>
                  <a:lnTo>
                    <a:pt x="230496" y="220384"/>
                  </a:lnTo>
                  <a:lnTo>
                    <a:pt x="240545" y="219311"/>
                  </a:lnTo>
                  <a:lnTo>
                    <a:pt x="245447" y="217914"/>
                  </a:lnTo>
                  <a:lnTo>
                    <a:pt x="253011" y="212128"/>
                  </a:lnTo>
                  <a:lnTo>
                    <a:pt x="259019" y="203471"/>
                  </a:lnTo>
                  <a:lnTo>
                    <a:pt x="264335" y="191686"/>
                  </a:lnTo>
                  <a:lnTo>
                    <a:pt x="267997" y="164079"/>
                  </a:lnTo>
                  <a:lnTo>
                    <a:pt x="269083" y="130764"/>
                  </a:lnTo>
                  <a:lnTo>
                    <a:pt x="269337" y="105396"/>
                  </a:lnTo>
                  <a:lnTo>
                    <a:pt x="269450" y="79835"/>
                  </a:lnTo>
                  <a:lnTo>
                    <a:pt x="269513" y="48388"/>
                  </a:lnTo>
                  <a:lnTo>
                    <a:pt x="269538" y="13714"/>
                  </a:lnTo>
                  <a:lnTo>
                    <a:pt x="269540" y="42484"/>
                  </a:lnTo>
                  <a:lnTo>
                    <a:pt x="275243" y="77713"/>
                  </a:lnTo>
                  <a:lnTo>
                    <a:pt x="281896" y="113130"/>
                  </a:lnTo>
                  <a:lnTo>
                    <a:pt x="287238" y="143291"/>
                  </a:lnTo>
                  <a:lnTo>
                    <a:pt x="294436" y="176567"/>
                  </a:lnTo>
                  <a:lnTo>
                    <a:pt x="299746" y="198656"/>
                  </a:lnTo>
                  <a:lnTo>
                    <a:pt x="301584" y="201762"/>
                  </a:lnTo>
                  <a:lnTo>
                    <a:pt x="303603" y="203833"/>
                  </a:lnTo>
                  <a:lnTo>
                    <a:pt x="318672" y="211222"/>
                  </a:lnTo>
                  <a:lnTo>
                    <a:pt x="322138" y="211728"/>
                  </a:lnTo>
                  <a:lnTo>
                    <a:pt x="328106" y="210172"/>
                  </a:lnTo>
                  <a:lnTo>
                    <a:pt x="335929" y="204834"/>
                  </a:lnTo>
                  <a:lnTo>
                    <a:pt x="343274" y="194433"/>
                  </a:lnTo>
                  <a:lnTo>
                    <a:pt x="349599" y="162153"/>
                  </a:lnTo>
                  <a:lnTo>
                    <a:pt x="353587" y="135661"/>
                  </a:lnTo>
                  <a:lnTo>
                    <a:pt x="354768" y="107703"/>
                  </a:lnTo>
                  <a:lnTo>
                    <a:pt x="355117" y="79311"/>
                  </a:lnTo>
                  <a:lnTo>
                    <a:pt x="355245" y="43953"/>
                  </a:lnTo>
                  <a:lnTo>
                    <a:pt x="355256" y="36387"/>
                  </a:lnTo>
                  <a:lnTo>
                    <a:pt x="357378" y="30379"/>
                  </a:lnTo>
                  <a:lnTo>
                    <a:pt x="359054" y="27665"/>
                  </a:lnTo>
                  <a:lnTo>
                    <a:pt x="360966" y="25856"/>
                  </a:lnTo>
                  <a:lnTo>
                    <a:pt x="376696" y="150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12"/>
            <p:cNvSpPr/>
            <p:nvPr/>
          </p:nvSpPr>
          <p:spPr bwMode="auto">
            <a:xfrm>
              <a:off x="5793712" y="2590610"/>
              <a:ext cx="145285" cy="340225"/>
            </a:xfrm>
            <a:custGeom>
              <a:avLst/>
              <a:gdLst/>
              <a:ahLst/>
              <a:cxnLst/>
              <a:rect l="0" t="0" r="0" b="0"/>
              <a:pathLst>
                <a:path w="145285" h="340225">
                  <a:moveTo>
                    <a:pt x="7013" y="102584"/>
                  </a:moveTo>
                  <a:lnTo>
                    <a:pt x="862" y="102584"/>
                  </a:lnTo>
                  <a:lnTo>
                    <a:pt x="531" y="103378"/>
                  </a:lnTo>
                  <a:lnTo>
                    <a:pt x="163" y="106376"/>
                  </a:lnTo>
                  <a:lnTo>
                    <a:pt x="2117" y="110355"/>
                  </a:lnTo>
                  <a:lnTo>
                    <a:pt x="3749" y="112527"/>
                  </a:lnTo>
                  <a:lnTo>
                    <a:pt x="6046" y="123169"/>
                  </a:lnTo>
                  <a:lnTo>
                    <a:pt x="6822" y="153187"/>
                  </a:lnTo>
                  <a:lnTo>
                    <a:pt x="6956" y="185134"/>
                  </a:lnTo>
                  <a:lnTo>
                    <a:pt x="6203" y="219736"/>
                  </a:lnTo>
                  <a:lnTo>
                    <a:pt x="2099" y="254330"/>
                  </a:lnTo>
                  <a:lnTo>
                    <a:pt x="530" y="285041"/>
                  </a:lnTo>
                  <a:lnTo>
                    <a:pt x="0" y="319629"/>
                  </a:lnTo>
                  <a:lnTo>
                    <a:pt x="721" y="330811"/>
                  </a:lnTo>
                  <a:lnTo>
                    <a:pt x="3688" y="338426"/>
                  </a:lnTo>
                  <a:lnTo>
                    <a:pt x="4796" y="339981"/>
                  </a:lnTo>
                  <a:lnTo>
                    <a:pt x="5535" y="340224"/>
                  </a:lnTo>
                  <a:lnTo>
                    <a:pt x="6028" y="339591"/>
                  </a:lnTo>
                  <a:lnTo>
                    <a:pt x="11728" y="319880"/>
                  </a:lnTo>
                  <a:lnTo>
                    <a:pt x="14230" y="288853"/>
                  </a:lnTo>
                  <a:lnTo>
                    <a:pt x="17629" y="260512"/>
                  </a:lnTo>
                  <a:lnTo>
                    <a:pt x="21785" y="227278"/>
                  </a:lnTo>
                  <a:lnTo>
                    <a:pt x="24005" y="209526"/>
                  </a:lnTo>
                  <a:lnTo>
                    <a:pt x="27866" y="190547"/>
                  </a:lnTo>
                  <a:lnTo>
                    <a:pt x="32822" y="170751"/>
                  </a:lnTo>
                  <a:lnTo>
                    <a:pt x="38506" y="150410"/>
                  </a:lnTo>
                  <a:lnTo>
                    <a:pt x="44677" y="131293"/>
                  </a:lnTo>
                  <a:lnTo>
                    <a:pt x="51172" y="112992"/>
                  </a:lnTo>
                  <a:lnTo>
                    <a:pt x="64739" y="78635"/>
                  </a:lnTo>
                  <a:lnTo>
                    <a:pt x="78706" y="47490"/>
                  </a:lnTo>
                  <a:lnTo>
                    <a:pt x="99958" y="14557"/>
                  </a:lnTo>
                  <a:lnTo>
                    <a:pt x="114203" y="3930"/>
                  </a:lnTo>
                  <a:lnTo>
                    <a:pt x="126884" y="0"/>
                  </a:lnTo>
                  <a:lnTo>
                    <a:pt x="135166" y="899"/>
                  </a:lnTo>
                  <a:lnTo>
                    <a:pt x="138486" y="4632"/>
                  </a:lnTo>
                  <a:lnTo>
                    <a:pt x="144291" y="17245"/>
                  </a:lnTo>
                  <a:lnTo>
                    <a:pt x="145284" y="33435"/>
                  </a:lnTo>
                  <a:lnTo>
                    <a:pt x="141380" y="60400"/>
                  </a:lnTo>
                  <a:lnTo>
                    <a:pt x="135788" y="79073"/>
                  </a:lnTo>
                  <a:lnTo>
                    <a:pt x="120046" y="107435"/>
                  </a:lnTo>
                  <a:lnTo>
                    <a:pt x="104180" y="135154"/>
                  </a:lnTo>
                  <a:lnTo>
                    <a:pt x="80005" y="162022"/>
                  </a:lnTo>
                  <a:lnTo>
                    <a:pt x="71204" y="169482"/>
                  </a:lnTo>
                  <a:lnTo>
                    <a:pt x="66249" y="176557"/>
                  </a:lnTo>
                  <a:lnTo>
                    <a:pt x="65554" y="176505"/>
                  </a:lnTo>
                  <a:lnTo>
                    <a:pt x="65090" y="175677"/>
                  </a:lnTo>
                  <a:lnTo>
                    <a:pt x="68230" y="163135"/>
                  </a:lnTo>
                  <a:lnTo>
                    <a:pt x="77980" y="144337"/>
                  </a:lnTo>
                  <a:lnTo>
                    <a:pt x="106903" y="110949"/>
                  </a:lnTo>
                  <a:lnTo>
                    <a:pt x="142744" y="740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13"/>
            <p:cNvSpPr/>
            <p:nvPr/>
          </p:nvSpPr>
          <p:spPr bwMode="auto">
            <a:xfrm>
              <a:off x="5518204" y="2557463"/>
              <a:ext cx="17185" cy="328613"/>
            </a:xfrm>
            <a:custGeom>
              <a:avLst/>
              <a:gdLst/>
              <a:ahLst/>
              <a:cxnLst/>
              <a:rect l="0" t="0" r="0" b="0"/>
              <a:pathLst>
                <a:path w="17185" h="328613">
                  <a:moveTo>
                    <a:pt x="3915" y="0"/>
                  </a:moveTo>
                  <a:lnTo>
                    <a:pt x="3915" y="3792"/>
                  </a:lnTo>
                  <a:lnTo>
                    <a:pt x="6032" y="7770"/>
                  </a:lnTo>
                  <a:lnTo>
                    <a:pt x="7707" y="9942"/>
                  </a:lnTo>
                  <a:lnTo>
                    <a:pt x="10066" y="24377"/>
                  </a:lnTo>
                  <a:lnTo>
                    <a:pt x="11656" y="56291"/>
                  </a:lnTo>
                  <a:lnTo>
                    <a:pt x="15910" y="85382"/>
                  </a:lnTo>
                  <a:lnTo>
                    <a:pt x="17184" y="110178"/>
                  </a:lnTo>
                  <a:lnTo>
                    <a:pt x="15633" y="134958"/>
                  </a:lnTo>
                  <a:lnTo>
                    <a:pt x="13092" y="159200"/>
                  </a:lnTo>
                  <a:lnTo>
                    <a:pt x="11962" y="183203"/>
                  </a:lnTo>
                  <a:lnTo>
                    <a:pt x="11460" y="209217"/>
                  </a:lnTo>
                  <a:lnTo>
                    <a:pt x="10443" y="235066"/>
                  </a:lnTo>
                  <a:lnTo>
                    <a:pt x="6202" y="266675"/>
                  </a:lnTo>
                  <a:lnTo>
                    <a:pt x="2250" y="299091"/>
                  </a:lnTo>
                  <a:lnTo>
                    <a:pt x="0" y="312317"/>
                  </a:lnTo>
                  <a:lnTo>
                    <a:pt x="3915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14"/>
            <p:cNvSpPr/>
            <p:nvPr/>
          </p:nvSpPr>
          <p:spPr bwMode="auto">
            <a:xfrm>
              <a:off x="5393946" y="2664619"/>
              <a:ext cx="71024" cy="154976"/>
            </a:xfrm>
            <a:custGeom>
              <a:avLst/>
              <a:gdLst/>
              <a:ahLst/>
              <a:cxnLst/>
              <a:rect l="0" t="0" r="0" b="0"/>
              <a:pathLst>
                <a:path w="71024" h="154976">
                  <a:moveTo>
                    <a:pt x="28160" y="0"/>
                  </a:moveTo>
                  <a:lnTo>
                    <a:pt x="24368" y="0"/>
                  </a:lnTo>
                  <a:lnTo>
                    <a:pt x="20389" y="2116"/>
                  </a:lnTo>
                  <a:lnTo>
                    <a:pt x="15976" y="4909"/>
                  </a:lnTo>
                  <a:lnTo>
                    <a:pt x="11367" y="6151"/>
                  </a:lnTo>
                  <a:lnTo>
                    <a:pt x="6674" y="10936"/>
                  </a:lnTo>
                  <a:lnTo>
                    <a:pt x="2735" y="18354"/>
                  </a:lnTo>
                  <a:lnTo>
                    <a:pt x="0" y="48288"/>
                  </a:lnTo>
                  <a:lnTo>
                    <a:pt x="5370" y="79035"/>
                  </a:lnTo>
                  <a:lnTo>
                    <a:pt x="14074" y="110626"/>
                  </a:lnTo>
                  <a:lnTo>
                    <a:pt x="30715" y="141744"/>
                  </a:lnTo>
                  <a:lnTo>
                    <a:pt x="39412" y="152241"/>
                  </a:lnTo>
                  <a:lnTo>
                    <a:pt x="44538" y="154975"/>
                  </a:lnTo>
                  <a:lnTo>
                    <a:pt x="47016" y="154910"/>
                  </a:lnTo>
                  <a:lnTo>
                    <a:pt x="51887" y="152722"/>
                  </a:lnTo>
                  <a:lnTo>
                    <a:pt x="59091" y="139442"/>
                  </a:lnTo>
                  <a:lnTo>
                    <a:pt x="71023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15"/>
            <p:cNvSpPr/>
            <p:nvPr/>
          </p:nvSpPr>
          <p:spPr bwMode="auto">
            <a:xfrm>
              <a:off x="5239477" y="2578894"/>
              <a:ext cx="118337" cy="268396"/>
            </a:xfrm>
            <a:custGeom>
              <a:avLst/>
              <a:gdLst/>
              <a:ahLst/>
              <a:cxnLst/>
              <a:rect l="0" t="0" r="0" b="0"/>
              <a:pathLst>
                <a:path w="118337" h="268396">
                  <a:moveTo>
                    <a:pt x="89761" y="0"/>
                  </a:moveTo>
                  <a:lnTo>
                    <a:pt x="59232" y="34320"/>
                  </a:lnTo>
                  <a:lnTo>
                    <a:pt x="39175" y="64320"/>
                  </a:lnTo>
                  <a:lnTo>
                    <a:pt x="25209" y="88911"/>
                  </a:lnTo>
                  <a:lnTo>
                    <a:pt x="12652" y="115716"/>
                  </a:lnTo>
                  <a:lnTo>
                    <a:pt x="4425" y="143504"/>
                  </a:lnTo>
                  <a:lnTo>
                    <a:pt x="240" y="169613"/>
                  </a:lnTo>
                  <a:lnTo>
                    <a:pt x="0" y="204508"/>
                  </a:lnTo>
                  <a:lnTo>
                    <a:pt x="3830" y="224242"/>
                  </a:lnTo>
                  <a:lnTo>
                    <a:pt x="10823" y="240951"/>
                  </a:lnTo>
                  <a:lnTo>
                    <a:pt x="27478" y="259952"/>
                  </a:lnTo>
                  <a:lnTo>
                    <a:pt x="42765" y="266347"/>
                  </a:lnTo>
                  <a:lnTo>
                    <a:pt x="59348" y="268395"/>
                  </a:lnTo>
                  <a:lnTo>
                    <a:pt x="74657" y="266659"/>
                  </a:lnTo>
                  <a:lnTo>
                    <a:pt x="106415" y="245143"/>
                  </a:lnTo>
                  <a:lnTo>
                    <a:pt x="118336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16"/>
            <p:cNvSpPr/>
            <p:nvPr/>
          </p:nvSpPr>
          <p:spPr bwMode="auto">
            <a:xfrm>
              <a:off x="4964914" y="2596264"/>
              <a:ext cx="321462" cy="272275"/>
            </a:xfrm>
            <a:custGeom>
              <a:avLst/>
              <a:gdLst/>
              <a:ahLst/>
              <a:cxnLst/>
              <a:rect l="0" t="0" r="0" b="0"/>
              <a:pathLst>
                <a:path w="321462" h="272275">
                  <a:moveTo>
                    <a:pt x="7136" y="68355"/>
                  </a:moveTo>
                  <a:lnTo>
                    <a:pt x="7136" y="72147"/>
                  </a:lnTo>
                  <a:lnTo>
                    <a:pt x="11251" y="87037"/>
                  </a:lnTo>
                  <a:lnTo>
                    <a:pt x="7835" y="122732"/>
                  </a:lnTo>
                  <a:lnTo>
                    <a:pt x="7343" y="149907"/>
                  </a:lnTo>
                  <a:lnTo>
                    <a:pt x="3405" y="181859"/>
                  </a:lnTo>
                  <a:lnTo>
                    <a:pt x="1003" y="212670"/>
                  </a:lnTo>
                  <a:lnTo>
                    <a:pt x="291" y="241907"/>
                  </a:lnTo>
                  <a:lnTo>
                    <a:pt x="10" y="272274"/>
                  </a:lnTo>
                  <a:lnTo>
                    <a:pt x="0" y="270640"/>
                  </a:lnTo>
                  <a:lnTo>
                    <a:pt x="6144" y="234957"/>
                  </a:lnTo>
                  <a:lnTo>
                    <a:pt x="10634" y="204325"/>
                  </a:lnTo>
                  <a:lnTo>
                    <a:pt x="16992" y="170114"/>
                  </a:lnTo>
                  <a:lnTo>
                    <a:pt x="23687" y="144537"/>
                  </a:lnTo>
                  <a:lnTo>
                    <a:pt x="31161" y="117295"/>
                  </a:lnTo>
                  <a:lnTo>
                    <a:pt x="37128" y="89312"/>
                  </a:lnTo>
                  <a:lnTo>
                    <a:pt x="52535" y="54368"/>
                  </a:lnTo>
                  <a:lnTo>
                    <a:pt x="73371" y="20613"/>
                  </a:lnTo>
                  <a:lnTo>
                    <a:pt x="83141" y="8507"/>
                  </a:lnTo>
                  <a:lnTo>
                    <a:pt x="92774" y="2068"/>
                  </a:lnTo>
                  <a:lnTo>
                    <a:pt x="97565" y="351"/>
                  </a:lnTo>
                  <a:lnTo>
                    <a:pt x="101553" y="0"/>
                  </a:lnTo>
                  <a:lnTo>
                    <a:pt x="108101" y="1727"/>
                  </a:lnTo>
                  <a:lnTo>
                    <a:pt x="113657" y="7257"/>
                  </a:lnTo>
                  <a:lnTo>
                    <a:pt x="116250" y="10954"/>
                  </a:lnTo>
                  <a:lnTo>
                    <a:pt x="117015" y="21412"/>
                  </a:lnTo>
                  <a:lnTo>
                    <a:pt x="108948" y="50355"/>
                  </a:lnTo>
                  <a:lnTo>
                    <a:pt x="100626" y="74046"/>
                  </a:lnTo>
                  <a:lnTo>
                    <a:pt x="81519" y="103787"/>
                  </a:lnTo>
                  <a:lnTo>
                    <a:pt x="65838" y="136384"/>
                  </a:lnTo>
                  <a:lnTo>
                    <a:pt x="59719" y="160214"/>
                  </a:lnTo>
                  <a:lnTo>
                    <a:pt x="61698" y="182356"/>
                  </a:lnTo>
                  <a:lnTo>
                    <a:pt x="69486" y="194693"/>
                  </a:lnTo>
                  <a:lnTo>
                    <a:pt x="93888" y="215548"/>
                  </a:lnTo>
                  <a:lnTo>
                    <a:pt x="122181" y="226356"/>
                  </a:lnTo>
                  <a:lnTo>
                    <a:pt x="155700" y="234585"/>
                  </a:lnTo>
                  <a:lnTo>
                    <a:pt x="190767" y="238258"/>
                  </a:lnTo>
                  <a:lnTo>
                    <a:pt x="226292" y="235554"/>
                  </a:lnTo>
                  <a:lnTo>
                    <a:pt x="258161" y="225934"/>
                  </a:lnTo>
                  <a:lnTo>
                    <a:pt x="283920" y="213029"/>
                  </a:lnTo>
                  <a:lnTo>
                    <a:pt x="297103" y="199594"/>
                  </a:lnTo>
                  <a:lnTo>
                    <a:pt x="316960" y="163954"/>
                  </a:lnTo>
                  <a:lnTo>
                    <a:pt x="321461" y="1540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217"/>
            <p:cNvSpPr/>
            <p:nvPr/>
          </p:nvSpPr>
          <p:spPr bwMode="auto">
            <a:xfrm>
              <a:off x="4743867" y="2686050"/>
              <a:ext cx="235328" cy="226228"/>
            </a:xfrm>
            <a:custGeom>
              <a:avLst/>
              <a:gdLst/>
              <a:ahLst/>
              <a:cxnLst/>
              <a:rect l="0" t="0" r="0" b="0"/>
              <a:pathLst>
                <a:path w="235328" h="226228">
                  <a:moveTo>
                    <a:pt x="42446" y="0"/>
                  </a:moveTo>
                  <a:lnTo>
                    <a:pt x="38653" y="0"/>
                  </a:lnTo>
                  <a:lnTo>
                    <a:pt x="37536" y="794"/>
                  </a:lnTo>
                  <a:lnTo>
                    <a:pt x="36791" y="2117"/>
                  </a:lnTo>
                  <a:lnTo>
                    <a:pt x="36295" y="3792"/>
                  </a:lnTo>
                  <a:lnTo>
                    <a:pt x="20867" y="33491"/>
                  </a:lnTo>
                  <a:lnTo>
                    <a:pt x="11460" y="63854"/>
                  </a:lnTo>
                  <a:lnTo>
                    <a:pt x="4337" y="93179"/>
                  </a:lnTo>
                  <a:lnTo>
                    <a:pt x="991" y="123211"/>
                  </a:lnTo>
                  <a:lnTo>
                    <a:pt x="0" y="152218"/>
                  </a:lnTo>
                  <a:lnTo>
                    <a:pt x="7291" y="180921"/>
                  </a:lnTo>
                  <a:lnTo>
                    <a:pt x="23298" y="205742"/>
                  </a:lnTo>
                  <a:lnTo>
                    <a:pt x="36317" y="216589"/>
                  </a:lnTo>
                  <a:lnTo>
                    <a:pt x="43122" y="220592"/>
                  </a:lnTo>
                  <a:lnTo>
                    <a:pt x="71662" y="226227"/>
                  </a:lnTo>
                  <a:lnTo>
                    <a:pt x="95912" y="223312"/>
                  </a:lnTo>
                  <a:lnTo>
                    <a:pt x="122565" y="215931"/>
                  </a:lnTo>
                  <a:lnTo>
                    <a:pt x="150285" y="204713"/>
                  </a:lnTo>
                  <a:lnTo>
                    <a:pt x="185082" y="173633"/>
                  </a:lnTo>
                  <a:lnTo>
                    <a:pt x="215501" y="138054"/>
                  </a:lnTo>
                  <a:lnTo>
                    <a:pt x="235327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18"/>
            <p:cNvSpPr/>
            <p:nvPr/>
          </p:nvSpPr>
          <p:spPr bwMode="auto">
            <a:xfrm>
              <a:off x="3963948" y="2650331"/>
              <a:ext cx="425002" cy="332420"/>
            </a:xfrm>
            <a:custGeom>
              <a:avLst/>
              <a:gdLst/>
              <a:ahLst/>
              <a:cxnLst/>
              <a:rect l="0" t="0" r="0" b="0"/>
              <a:pathLst>
                <a:path w="425002" h="332420">
                  <a:moveTo>
                    <a:pt x="243721" y="0"/>
                  </a:moveTo>
                  <a:lnTo>
                    <a:pt x="228179" y="9888"/>
                  </a:lnTo>
                  <a:lnTo>
                    <a:pt x="216970" y="17888"/>
                  </a:lnTo>
                  <a:lnTo>
                    <a:pt x="188346" y="32905"/>
                  </a:lnTo>
                  <a:lnTo>
                    <a:pt x="153936" y="57551"/>
                  </a:lnTo>
                  <a:lnTo>
                    <a:pt x="127616" y="78495"/>
                  </a:lnTo>
                  <a:lnTo>
                    <a:pt x="102160" y="101033"/>
                  </a:lnTo>
                  <a:lnTo>
                    <a:pt x="77618" y="124278"/>
                  </a:lnTo>
                  <a:lnTo>
                    <a:pt x="53480" y="147839"/>
                  </a:lnTo>
                  <a:lnTo>
                    <a:pt x="31640" y="173657"/>
                  </a:lnTo>
                  <a:lnTo>
                    <a:pt x="13732" y="201006"/>
                  </a:lnTo>
                  <a:lnTo>
                    <a:pt x="3126" y="229036"/>
                  </a:lnTo>
                  <a:lnTo>
                    <a:pt x="0" y="255252"/>
                  </a:lnTo>
                  <a:lnTo>
                    <a:pt x="278" y="267800"/>
                  </a:lnTo>
                  <a:lnTo>
                    <a:pt x="11170" y="290208"/>
                  </a:lnTo>
                  <a:lnTo>
                    <a:pt x="30033" y="309162"/>
                  </a:lnTo>
                  <a:lnTo>
                    <a:pt x="54292" y="322879"/>
                  </a:lnTo>
                  <a:lnTo>
                    <a:pt x="85182" y="330033"/>
                  </a:lnTo>
                  <a:lnTo>
                    <a:pt x="120872" y="332419"/>
                  </a:lnTo>
                  <a:lnTo>
                    <a:pt x="140390" y="331944"/>
                  </a:lnTo>
                  <a:lnTo>
                    <a:pt x="160546" y="330834"/>
                  </a:lnTo>
                  <a:lnTo>
                    <a:pt x="181127" y="328506"/>
                  </a:lnTo>
                  <a:lnTo>
                    <a:pt x="201992" y="325366"/>
                  </a:lnTo>
                  <a:lnTo>
                    <a:pt x="223045" y="321686"/>
                  </a:lnTo>
                  <a:lnTo>
                    <a:pt x="243431" y="316851"/>
                  </a:lnTo>
                  <a:lnTo>
                    <a:pt x="263371" y="311247"/>
                  </a:lnTo>
                  <a:lnTo>
                    <a:pt x="283015" y="305129"/>
                  </a:lnTo>
                  <a:lnTo>
                    <a:pt x="302461" y="298670"/>
                  </a:lnTo>
                  <a:lnTo>
                    <a:pt x="321775" y="291982"/>
                  </a:lnTo>
                  <a:lnTo>
                    <a:pt x="341000" y="285142"/>
                  </a:lnTo>
                  <a:lnTo>
                    <a:pt x="372946" y="271192"/>
                  </a:lnTo>
                  <a:lnTo>
                    <a:pt x="397992" y="256261"/>
                  </a:lnTo>
                  <a:lnTo>
                    <a:pt x="414415" y="239042"/>
                  </a:lnTo>
                  <a:lnTo>
                    <a:pt x="422772" y="220806"/>
                  </a:lnTo>
                  <a:lnTo>
                    <a:pt x="425001" y="211497"/>
                  </a:lnTo>
                  <a:lnTo>
                    <a:pt x="419010" y="190572"/>
                  </a:lnTo>
                  <a:lnTo>
                    <a:pt x="404971" y="168836"/>
                  </a:lnTo>
                  <a:lnTo>
                    <a:pt x="374754" y="138749"/>
                  </a:lnTo>
                  <a:lnTo>
                    <a:pt x="340666" y="111314"/>
                  </a:lnTo>
                  <a:lnTo>
                    <a:pt x="307017" y="93219"/>
                  </a:lnTo>
                  <a:lnTo>
                    <a:pt x="282848" y="84065"/>
                  </a:lnTo>
                  <a:lnTo>
                    <a:pt x="273546" y="84458"/>
                  </a:lnTo>
                  <a:lnTo>
                    <a:pt x="271542" y="85674"/>
                  </a:lnTo>
                  <a:lnTo>
                    <a:pt x="270999" y="87279"/>
                  </a:lnTo>
                  <a:lnTo>
                    <a:pt x="271431" y="89142"/>
                  </a:lnTo>
                  <a:lnTo>
                    <a:pt x="279624" y="99349"/>
                  </a:lnTo>
                  <a:lnTo>
                    <a:pt x="315158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19"/>
            <p:cNvSpPr/>
            <p:nvPr/>
          </p:nvSpPr>
          <p:spPr bwMode="auto">
            <a:xfrm>
              <a:off x="4050506" y="2801015"/>
              <a:ext cx="342901" cy="140166"/>
            </a:xfrm>
            <a:custGeom>
              <a:avLst/>
              <a:gdLst/>
              <a:ahLst/>
              <a:cxnLst/>
              <a:rect l="0" t="0" r="0" b="0"/>
              <a:pathLst>
                <a:path w="342901" h="140166">
                  <a:moveTo>
                    <a:pt x="0" y="49341"/>
                  </a:moveTo>
                  <a:lnTo>
                    <a:pt x="0" y="45549"/>
                  </a:lnTo>
                  <a:lnTo>
                    <a:pt x="2117" y="41570"/>
                  </a:lnTo>
                  <a:lnTo>
                    <a:pt x="6497" y="37156"/>
                  </a:lnTo>
                  <a:lnTo>
                    <a:pt x="40193" y="15096"/>
                  </a:lnTo>
                  <a:lnTo>
                    <a:pt x="70911" y="4389"/>
                  </a:lnTo>
                  <a:lnTo>
                    <a:pt x="104970" y="0"/>
                  </a:lnTo>
                  <a:lnTo>
                    <a:pt x="115710" y="424"/>
                  </a:lnTo>
                  <a:lnTo>
                    <a:pt x="125775" y="3259"/>
                  </a:lnTo>
                  <a:lnTo>
                    <a:pt x="129094" y="6713"/>
                  </a:lnTo>
                  <a:lnTo>
                    <a:pt x="132781" y="16902"/>
                  </a:lnTo>
                  <a:lnTo>
                    <a:pt x="132304" y="27251"/>
                  </a:lnTo>
                  <a:lnTo>
                    <a:pt x="121737" y="54415"/>
                  </a:lnTo>
                  <a:lnTo>
                    <a:pt x="97866" y="85445"/>
                  </a:lnTo>
                  <a:lnTo>
                    <a:pt x="65516" y="117092"/>
                  </a:lnTo>
                  <a:lnTo>
                    <a:pt x="35233" y="137609"/>
                  </a:lnTo>
                  <a:lnTo>
                    <a:pt x="28095" y="140165"/>
                  </a:lnTo>
                  <a:lnTo>
                    <a:pt x="26667" y="139259"/>
                  </a:lnTo>
                  <a:lnTo>
                    <a:pt x="26509" y="137068"/>
                  </a:lnTo>
                  <a:lnTo>
                    <a:pt x="27198" y="134019"/>
                  </a:lnTo>
                  <a:lnTo>
                    <a:pt x="39544" y="122144"/>
                  </a:lnTo>
                  <a:lnTo>
                    <a:pt x="65868" y="104779"/>
                  </a:lnTo>
                  <a:lnTo>
                    <a:pt x="89600" y="91443"/>
                  </a:lnTo>
                  <a:lnTo>
                    <a:pt x="117610" y="78372"/>
                  </a:lnTo>
                  <a:lnTo>
                    <a:pt x="151225" y="67271"/>
                  </a:lnTo>
                  <a:lnTo>
                    <a:pt x="185216" y="54929"/>
                  </a:lnTo>
                  <a:lnTo>
                    <a:pt x="218049" y="43093"/>
                  </a:lnTo>
                  <a:lnTo>
                    <a:pt x="248517" y="35187"/>
                  </a:lnTo>
                  <a:lnTo>
                    <a:pt x="275817" y="29028"/>
                  </a:lnTo>
                  <a:lnTo>
                    <a:pt x="309265" y="21097"/>
                  </a:lnTo>
                  <a:lnTo>
                    <a:pt x="330024" y="13721"/>
                  </a:lnTo>
                  <a:lnTo>
                    <a:pt x="342900" y="64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20"/>
            <p:cNvSpPr/>
            <p:nvPr/>
          </p:nvSpPr>
          <p:spPr bwMode="auto">
            <a:xfrm>
              <a:off x="4071423" y="2293144"/>
              <a:ext cx="291780" cy="336436"/>
            </a:xfrm>
            <a:custGeom>
              <a:avLst/>
              <a:gdLst/>
              <a:ahLst/>
              <a:cxnLst/>
              <a:rect l="0" t="0" r="0" b="0"/>
              <a:pathLst>
                <a:path w="291780" h="336436">
                  <a:moveTo>
                    <a:pt x="79096" y="0"/>
                  </a:moveTo>
                  <a:lnTo>
                    <a:pt x="79096" y="3792"/>
                  </a:lnTo>
                  <a:lnTo>
                    <a:pt x="76979" y="7771"/>
                  </a:lnTo>
                  <a:lnTo>
                    <a:pt x="54719" y="41377"/>
                  </a:lnTo>
                  <a:lnTo>
                    <a:pt x="39153" y="75230"/>
                  </a:lnTo>
                  <a:lnTo>
                    <a:pt x="29329" y="101698"/>
                  </a:lnTo>
                  <a:lnTo>
                    <a:pt x="20464" y="130130"/>
                  </a:lnTo>
                  <a:lnTo>
                    <a:pt x="13879" y="161288"/>
                  </a:lnTo>
                  <a:lnTo>
                    <a:pt x="8306" y="195773"/>
                  </a:lnTo>
                  <a:lnTo>
                    <a:pt x="5565" y="230679"/>
                  </a:lnTo>
                  <a:lnTo>
                    <a:pt x="9638" y="262067"/>
                  </a:lnTo>
                  <a:lnTo>
                    <a:pt x="20974" y="287660"/>
                  </a:lnTo>
                  <a:lnTo>
                    <a:pt x="36595" y="308030"/>
                  </a:lnTo>
                  <a:lnTo>
                    <a:pt x="54121" y="322375"/>
                  </a:lnTo>
                  <a:lnTo>
                    <a:pt x="78844" y="331925"/>
                  </a:lnTo>
                  <a:lnTo>
                    <a:pt x="107559" y="336435"/>
                  </a:lnTo>
                  <a:lnTo>
                    <a:pt x="136196" y="333147"/>
                  </a:lnTo>
                  <a:lnTo>
                    <a:pt x="166915" y="324278"/>
                  </a:lnTo>
                  <a:lnTo>
                    <a:pt x="199089" y="311605"/>
                  </a:lnTo>
                  <a:lnTo>
                    <a:pt x="231909" y="295389"/>
                  </a:lnTo>
                  <a:lnTo>
                    <a:pt x="258667" y="275481"/>
                  </a:lnTo>
                  <a:lnTo>
                    <a:pt x="278761" y="253405"/>
                  </a:lnTo>
                  <a:lnTo>
                    <a:pt x="290338" y="230364"/>
                  </a:lnTo>
                  <a:lnTo>
                    <a:pt x="291779" y="204778"/>
                  </a:lnTo>
                  <a:lnTo>
                    <a:pt x="289941" y="191287"/>
                  </a:lnTo>
                  <a:lnTo>
                    <a:pt x="277315" y="165714"/>
                  </a:lnTo>
                  <a:lnTo>
                    <a:pt x="256093" y="141913"/>
                  </a:lnTo>
                  <a:lnTo>
                    <a:pt x="225495" y="120751"/>
                  </a:lnTo>
                  <a:lnTo>
                    <a:pt x="190728" y="104996"/>
                  </a:lnTo>
                  <a:lnTo>
                    <a:pt x="172568" y="98572"/>
                  </a:lnTo>
                  <a:lnTo>
                    <a:pt x="153316" y="95084"/>
                  </a:lnTo>
                  <a:lnTo>
                    <a:pt x="133339" y="93552"/>
                  </a:lnTo>
                  <a:lnTo>
                    <a:pt x="112877" y="93324"/>
                  </a:lnTo>
                  <a:lnTo>
                    <a:pt x="77441" y="97304"/>
                  </a:lnTo>
                  <a:lnTo>
                    <a:pt x="47404" y="104365"/>
                  </a:lnTo>
                  <a:lnTo>
                    <a:pt x="15025" y="117265"/>
                  </a:lnTo>
                  <a:lnTo>
                    <a:pt x="3524" y="126466"/>
                  </a:lnTo>
                  <a:lnTo>
                    <a:pt x="933" y="131142"/>
                  </a:lnTo>
                  <a:lnTo>
                    <a:pt x="0" y="135846"/>
                  </a:lnTo>
                  <a:lnTo>
                    <a:pt x="171" y="140570"/>
                  </a:lnTo>
                  <a:lnTo>
                    <a:pt x="4255" y="144513"/>
                  </a:lnTo>
                  <a:lnTo>
                    <a:pt x="36233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221"/>
            <p:cNvSpPr/>
            <p:nvPr/>
          </p:nvSpPr>
          <p:spPr bwMode="auto">
            <a:xfrm>
              <a:off x="6893719" y="2223568"/>
              <a:ext cx="528194" cy="118014"/>
            </a:xfrm>
            <a:custGeom>
              <a:avLst/>
              <a:gdLst/>
              <a:ahLst/>
              <a:cxnLst/>
              <a:rect l="0" t="0" r="0" b="0"/>
              <a:pathLst>
                <a:path w="528194" h="118014">
                  <a:moveTo>
                    <a:pt x="0" y="83863"/>
                  </a:moveTo>
                  <a:lnTo>
                    <a:pt x="7584" y="80071"/>
                  </a:lnTo>
                  <a:lnTo>
                    <a:pt x="38834" y="72927"/>
                  </a:lnTo>
                  <a:lnTo>
                    <a:pt x="70641" y="60713"/>
                  </a:lnTo>
                  <a:lnTo>
                    <a:pt x="99856" y="45747"/>
                  </a:lnTo>
                  <a:lnTo>
                    <a:pt x="119809" y="36145"/>
                  </a:lnTo>
                  <a:lnTo>
                    <a:pt x="128125" y="27995"/>
                  </a:lnTo>
                  <a:lnTo>
                    <a:pt x="132351" y="21198"/>
                  </a:lnTo>
                  <a:lnTo>
                    <a:pt x="133478" y="18274"/>
                  </a:lnTo>
                  <a:lnTo>
                    <a:pt x="133435" y="15531"/>
                  </a:lnTo>
                  <a:lnTo>
                    <a:pt x="131271" y="10366"/>
                  </a:lnTo>
                  <a:lnTo>
                    <a:pt x="127995" y="8671"/>
                  </a:lnTo>
                  <a:lnTo>
                    <a:pt x="118005" y="6788"/>
                  </a:lnTo>
                  <a:lnTo>
                    <a:pt x="107744" y="8068"/>
                  </a:lnTo>
                  <a:lnTo>
                    <a:pt x="90926" y="15368"/>
                  </a:lnTo>
                  <a:lnTo>
                    <a:pt x="58481" y="36626"/>
                  </a:lnTo>
                  <a:lnTo>
                    <a:pt x="47050" y="51434"/>
                  </a:lnTo>
                  <a:lnTo>
                    <a:pt x="39428" y="69757"/>
                  </a:lnTo>
                  <a:lnTo>
                    <a:pt x="37367" y="80504"/>
                  </a:lnTo>
                  <a:lnTo>
                    <a:pt x="38405" y="84799"/>
                  </a:lnTo>
                  <a:lnTo>
                    <a:pt x="43792" y="91688"/>
                  </a:lnTo>
                  <a:lnTo>
                    <a:pt x="59542" y="100028"/>
                  </a:lnTo>
                  <a:lnTo>
                    <a:pt x="93184" y="104601"/>
                  </a:lnTo>
                  <a:lnTo>
                    <a:pt x="125298" y="101365"/>
                  </a:lnTo>
                  <a:lnTo>
                    <a:pt x="155719" y="92289"/>
                  </a:lnTo>
                  <a:lnTo>
                    <a:pt x="172698" y="79657"/>
                  </a:lnTo>
                  <a:lnTo>
                    <a:pt x="197494" y="47590"/>
                  </a:lnTo>
                  <a:lnTo>
                    <a:pt x="210167" y="25163"/>
                  </a:lnTo>
                  <a:lnTo>
                    <a:pt x="215610" y="7563"/>
                  </a:lnTo>
                  <a:lnTo>
                    <a:pt x="220301" y="0"/>
                  </a:lnTo>
                  <a:lnTo>
                    <a:pt x="220686" y="173"/>
                  </a:lnTo>
                  <a:lnTo>
                    <a:pt x="221114" y="2482"/>
                  </a:lnTo>
                  <a:lnTo>
                    <a:pt x="220595" y="16929"/>
                  </a:lnTo>
                  <a:lnTo>
                    <a:pt x="214968" y="50774"/>
                  </a:lnTo>
                  <a:lnTo>
                    <a:pt x="214370" y="84741"/>
                  </a:lnTo>
                  <a:lnTo>
                    <a:pt x="214320" y="100020"/>
                  </a:lnTo>
                  <a:lnTo>
                    <a:pt x="215905" y="102572"/>
                  </a:lnTo>
                  <a:lnTo>
                    <a:pt x="221899" y="107524"/>
                  </a:lnTo>
                  <a:lnTo>
                    <a:pt x="224927" y="108368"/>
                  </a:lnTo>
                  <a:lnTo>
                    <a:pt x="227739" y="108138"/>
                  </a:lnTo>
                  <a:lnTo>
                    <a:pt x="258954" y="91725"/>
                  </a:lnTo>
                  <a:lnTo>
                    <a:pt x="286101" y="63397"/>
                  </a:lnTo>
                  <a:lnTo>
                    <a:pt x="321514" y="30633"/>
                  </a:lnTo>
                  <a:lnTo>
                    <a:pt x="341652" y="9718"/>
                  </a:lnTo>
                  <a:lnTo>
                    <a:pt x="344449" y="8239"/>
                  </a:lnTo>
                  <a:lnTo>
                    <a:pt x="345520" y="8047"/>
                  </a:lnTo>
                  <a:lnTo>
                    <a:pt x="345441" y="8713"/>
                  </a:lnTo>
                  <a:lnTo>
                    <a:pt x="343235" y="13157"/>
                  </a:lnTo>
                  <a:lnTo>
                    <a:pt x="336737" y="28253"/>
                  </a:lnTo>
                  <a:lnTo>
                    <a:pt x="316522" y="63299"/>
                  </a:lnTo>
                  <a:lnTo>
                    <a:pt x="296784" y="98874"/>
                  </a:lnTo>
                  <a:lnTo>
                    <a:pt x="294622" y="105880"/>
                  </a:lnTo>
                  <a:lnTo>
                    <a:pt x="294840" y="108860"/>
                  </a:lnTo>
                  <a:lnTo>
                    <a:pt x="297198" y="114288"/>
                  </a:lnTo>
                  <a:lnTo>
                    <a:pt x="299732" y="116052"/>
                  </a:lnTo>
                  <a:lnTo>
                    <a:pt x="306780" y="118013"/>
                  </a:lnTo>
                  <a:lnTo>
                    <a:pt x="310089" y="116949"/>
                  </a:lnTo>
                  <a:lnTo>
                    <a:pt x="344045" y="88458"/>
                  </a:lnTo>
                  <a:lnTo>
                    <a:pt x="375494" y="58136"/>
                  </a:lnTo>
                  <a:lnTo>
                    <a:pt x="406576" y="28070"/>
                  </a:lnTo>
                  <a:lnTo>
                    <a:pt x="427648" y="12739"/>
                  </a:lnTo>
                  <a:lnTo>
                    <a:pt x="439039" y="8596"/>
                  </a:lnTo>
                  <a:lnTo>
                    <a:pt x="449392" y="8872"/>
                  </a:lnTo>
                  <a:lnTo>
                    <a:pt x="457699" y="11640"/>
                  </a:lnTo>
                  <a:lnTo>
                    <a:pt x="459914" y="13489"/>
                  </a:lnTo>
                  <a:lnTo>
                    <a:pt x="461390" y="15516"/>
                  </a:lnTo>
                  <a:lnTo>
                    <a:pt x="469883" y="48358"/>
                  </a:lnTo>
                  <a:lnTo>
                    <a:pt x="471568" y="56971"/>
                  </a:lnTo>
                  <a:lnTo>
                    <a:pt x="476979" y="66282"/>
                  </a:lnTo>
                  <a:lnTo>
                    <a:pt x="488252" y="78981"/>
                  </a:lnTo>
                  <a:lnTo>
                    <a:pt x="492961" y="81693"/>
                  </a:lnTo>
                  <a:lnTo>
                    <a:pt x="495328" y="82416"/>
                  </a:lnTo>
                  <a:lnTo>
                    <a:pt x="502192" y="81104"/>
                  </a:lnTo>
                  <a:lnTo>
                    <a:pt x="512864" y="75902"/>
                  </a:lnTo>
                  <a:lnTo>
                    <a:pt x="523581" y="67033"/>
                  </a:lnTo>
                  <a:lnTo>
                    <a:pt x="526390" y="62360"/>
                  </a:lnTo>
                  <a:lnTo>
                    <a:pt x="528193" y="56685"/>
                  </a:lnTo>
                  <a:lnTo>
                    <a:pt x="524207" y="55909"/>
                  </a:lnTo>
                  <a:lnTo>
                    <a:pt x="520921" y="55702"/>
                  </a:lnTo>
                  <a:lnTo>
                    <a:pt x="513037" y="59706"/>
                  </a:lnTo>
                  <a:lnTo>
                    <a:pt x="489571" y="73979"/>
                  </a:lnTo>
                  <a:lnTo>
                    <a:pt x="464344" y="83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222"/>
            <p:cNvSpPr/>
            <p:nvPr/>
          </p:nvSpPr>
          <p:spPr bwMode="auto">
            <a:xfrm>
              <a:off x="6729413" y="2221706"/>
              <a:ext cx="228601" cy="21394"/>
            </a:xfrm>
            <a:custGeom>
              <a:avLst/>
              <a:gdLst/>
              <a:ahLst/>
              <a:cxnLst/>
              <a:rect l="0" t="0" r="0" b="0"/>
              <a:pathLst>
                <a:path w="228601" h="21394">
                  <a:moveTo>
                    <a:pt x="0" y="14288"/>
                  </a:moveTo>
                  <a:lnTo>
                    <a:pt x="13772" y="15082"/>
                  </a:lnTo>
                  <a:lnTo>
                    <a:pt x="43735" y="20439"/>
                  </a:lnTo>
                  <a:lnTo>
                    <a:pt x="72137" y="21137"/>
                  </a:lnTo>
                  <a:lnTo>
                    <a:pt x="105688" y="21344"/>
                  </a:lnTo>
                  <a:lnTo>
                    <a:pt x="131109" y="21393"/>
                  </a:lnTo>
                  <a:lnTo>
                    <a:pt x="156695" y="20621"/>
                  </a:lnTo>
                  <a:lnTo>
                    <a:pt x="188950" y="14929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223"/>
            <p:cNvSpPr/>
            <p:nvPr/>
          </p:nvSpPr>
          <p:spPr bwMode="auto">
            <a:xfrm>
              <a:off x="6825563" y="2058803"/>
              <a:ext cx="46726" cy="291492"/>
            </a:xfrm>
            <a:custGeom>
              <a:avLst/>
              <a:gdLst/>
              <a:ahLst/>
              <a:cxnLst/>
              <a:rect l="0" t="0" r="0" b="0"/>
              <a:pathLst>
                <a:path w="46726" h="291492">
                  <a:moveTo>
                    <a:pt x="18150" y="34316"/>
                  </a:moveTo>
                  <a:lnTo>
                    <a:pt x="14357" y="30523"/>
                  </a:lnTo>
                  <a:lnTo>
                    <a:pt x="10379" y="28661"/>
                  </a:lnTo>
                  <a:lnTo>
                    <a:pt x="8207" y="28165"/>
                  </a:lnTo>
                  <a:lnTo>
                    <a:pt x="6758" y="27040"/>
                  </a:lnTo>
                  <a:lnTo>
                    <a:pt x="451" y="17316"/>
                  </a:lnTo>
                  <a:lnTo>
                    <a:pt x="0" y="15045"/>
                  </a:lnTo>
                  <a:lnTo>
                    <a:pt x="494" y="12737"/>
                  </a:lnTo>
                  <a:lnTo>
                    <a:pt x="4981" y="5697"/>
                  </a:lnTo>
                  <a:lnTo>
                    <a:pt x="9816" y="0"/>
                  </a:lnTo>
                  <a:lnTo>
                    <a:pt x="11007" y="326"/>
                  </a:lnTo>
                  <a:lnTo>
                    <a:pt x="14445" y="2805"/>
                  </a:lnTo>
                  <a:lnTo>
                    <a:pt x="20845" y="16248"/>
                  </a:lnTo>
                  <a:lnTo>
                    <a:pt x="24707" y="51163"/>
                  </a:lnTo>
                  <a:lnTo>
                    <a:pt x="25120" y="80053"/>
                  </a:lnTo>
                  <a:lnTo>
                    <a:pt x="23125" y="113749"/>
                  </a:lnTo>
                  <a:lnTo>
                    <a:pt x="19624" y="148868"/>
                  </a:lnTo>
                  <a:lnTo>
                    <a:pt x="20703" y="184409"/>
                  </a:lnTo>
                  <a:lnTo>
                    <a:pt x="23933" y="217959"/>
                  </a:lnTo>
                  <a:lnTo>
                    <a:pt x="27007" y="245891"/>
                  </a:lnTo>
                  <a:lnTo>
                    <a:pt x="35062" y="269249"/>
                  </a:lnTo>
                  <a:lnTo>
                    <a:pt x="46725" y="2914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224"/>
            <p:cNvSpPr/>
            <p:nvPr/>
          </p:nvSpPr>
          <p:spPr bwMode="auto">
            <a:xfrm>
              <a:off x="6715125" y="2293144"/>
              <a:ext cx="21432" cy="28246"/>
            </a:xfrm>
            <a:custGeom>
              <a:avLst/>
              <a:gdLst/>
              <a:ahLst/>
              <a:cxnLst/>
              <a:rect l="0" t="0" r="0" b="0"/>
              <a:pathLst>
                <a:path w="21432" h="28246">
                  <a:moveTo>
                    <a:pt x="0" y="0"/>
                  </a:moveTo>
                  <a:lnTo>
                    <a:pt x="0" y="16792"/>
                  </a:lnTo>
                  <a:lnTo>
                    <a:pt x="794" y="18339"/>
                  </a:lnTo>
                  <a:lnTo>
                    <a:pt x="2117" y="19369"/>
                  </a:lnTo>
                  <a:lnTo>
                    <a:pt x="3793" y="20056"/>
                  </a:lnTo>
                  <a:lnTo>
                    <a:pt x="4910" y="21309"/>
                  </a:lnTo>
                  <a:lnTo>
                    <a:pt x="6151" y="24816"/>
                  </a:lnTo>
                  <a:lnTo>
                    <a:pt x="7276" y="26069"/>
                  </a:lnTo>
                  <a:lnTo>
                    <a:pt x="10642" y="27461"/>
                  </a:lnTo>
                  <a:lnTo>
                    <a:pt x="17000" y="28245"/>
                  </a:lnTo>
                  <a:lnTo>
                    <a:pt x="18476" y="27561"/>
                  </a:lnTo>
                  <a:lnTo>
                    <a:pt x="19462" y="26312"/>
                  </a:lnTo>
                  <a:lnTo>
                    <a:pt x="20555" y="22806"/>
                  </a:lnTo>
                  <a:lnTo>
                    <a:pt x="21431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225"/>
            <p:cNvSpPr/>
            <p:nvPr/>
          </p:nvSpPr>
          <p:spPr bwMode="auto">
            <a:xfrm>
              <a:off x="6405016" y="2194654"/>
              <a:ext cx="214710" cy="345015"/>
            </a:xfrm>
            <a:custGeom>
              <a:avLst/>
              <a:gdLst/>
              <a:ahLst/>
              <a:cxnLst/>
              <a:rect l="0" t="0" r="0" b="0"/>
              <a:pathLst>
                <a:path w="214710" h="345015">
                  <a:moveTo>
                    <a:pt x="45790" y="84202"/>
                  </a:moveTo>
                  <a:lnTo>
                    <a:pt x="27902" y="84996"/>
                  </a:lnTo>
                  <a:lnTo>
                    <a:pt x="19055" y="87995"/>
                  </a:lnTo>
                  <a:lnTo>
                    <a:pt x="11947" y="94090"/>
                  </a:lnTo>
                  <a:lnTo>
                    <a:pt x="917" y="107146"/>
                  </a:lnTo>
                  <a:lnTo>
                    <a:pt x="0" y="111404"/>
                  </a:lnTo>
                  <a:lnTo>
                    <a:pt x="1098" y="122486"/>
                  </a:lnTo>
                  <a:lnTo>
                    <a:pt x="4231" y="131115"/>
                  </a:lnTo>
                  <a:lnTo>
                    <a:pt x="6178" y="134527"/>
                  </a:lnTo>
                  <a:lnTo>
                    <a:pt x="20295" y="146915"/>
                  </a:lnTo>
                  <a:lnTo>
                    <a:pt x="39559" y="156847"/>
                  </a:lnTo>
                  <a:lnTo>
                    <a:pt x="56556" y="161025"/>
                  </a:lnTo>
                  <a:lnTo>
                    <a:pt x="66715" y="159885"/>
                  </a:lnTo>
                  <a:lnTo>
                    <a:pt x="75727" y="156733"/>
                  </a:lnTo>
                  <a:lnTo>
                    <a:pt x="82379" y="152686"/>
                  </a:lnTo>
                  <a:lnTo>
                    <a:pt x="90586" y="142153"/>
                  </a:lnTo>
                  <a:lnTo>
                    <a:pt x="91364" y="131389"/>
                  </a:lnTo>
                  <a:lnTo>
                    <a:pt x="85396" y="108869"/>
                  </a:lnTo>
                  <a:lnTo>
                    <a:pt x="62276" y="75521"/>
                  </a:lnTo>
                  <a:lnTo>
                    <a:pt x="51381" y="66108"/>
                  </a:lnTo>
                  <a:lnTo>
                    <a:pt x="46526" y="57164"/>
                  </a:lnTo>
                  <a:lnTo>
                    <a:pt x="47075" y="56652"/>
                  </a:lnTo>
                  <a:lnTo>
                    <a:pt x="49800" y="56083"/>
                  </a:lnTo>
                  <a:lnTo>
                    <a:pt x="63722" y="54923"/>
                  </a:lnTo>
                  <a:lnTo>
                    <a:pt x="91939" y="42656"/>
                  </a:lnTo>
                  <a:lnTo>
                    <a:pt x="125307" y="18018"/>
                  </a:lnTo>
                  <a:lnTo>
                    <a:pt x="143085" y="1904"/>
                  </a:lnTo>
                  <a:lnTo>
                    <a:pt x="148034" y="0"/>
                  </a:lnTo>
                  <a:lnTo>
                    <a:pt x="149672" y="286"/>
                  </a:lnTo>
                  <a:lnTo>
                    <a:pt x="150764" y="1271"/>
                  </a:lnTo>
                  <a:lnTo>
                    <a:pt x="151492" y="2721"/>
                  </a:lnTo>
                  <a:lnTo>
                    <a:pt x="144984" y="32785"/>
                  </a:lnTo>
                  <a:lnTo>
                    <a:pt x="138416" y="64470"/>
                  </a:lnTo>
                  <a:lnTo>
                    <a:pt x="134583" y="88926"/>
                  </a:lnTo>
                  <a:lnTo>
                    <a:pt x="132879" y="118316"/>
                  </a:lnTo>
                  <a:lnTo>
                    <a:pt x="132121" y="147783"/>
                  </a:lnTo>
                  <a:lnTo>
                    <a:pt x="131784" y="177548"/>
                  </a:lnTo>
                  <a:lnTo>
                    <a:pt x="131635" y="209298"/>
                  </a:lnTo>
                  <a:lnTo>
                    <a:pt x="133685" y="237696"/>
                  </a:lnTo>
                  <a:lnTo>
                    <a:pt x="138036" y="263547"/>
                  </a:lnTo>
                  <a:lnTo>
                    <a:pt x="148617" y="298826"/>
                  </a:lnTo>
                  <a:lnTo>
                    <a:pt x="157925" y="324271"/>
                  </a:lnTo>
                  <a:lnTo>
                    <a:pt x="166008" y="336685"/>
                  </a:lnTo>
                  <a:lnTo>
                    <a:pt x="171179" y="340630"/>
                  </a:lnTo>
                  <a:lnTo>
                    <a:pt x="183275" y="345014"/>
                  </a:lnTo>
                  <a:lnTo>
                    <a:pt x="192355" y="344846"/>
                  </a:lnTo>
                  <a:lnTo>
                    <a:pt x="195887" y="343690"/>
                  </a:lnTo>
                  <a:lnTo>
                    <a:pt x="208444" y="330685"/>
                  </a:lnTo>
                  <a:lnTo>
                    <a:pt x="213330" y="316252"/>
                  </a:lnTo>
                  <a:lnTo>
                    <a:pt x="214709" y="298461"/>
                  </a:lnTo>
                  <a:lnTo>
                    <a:pt x="209435" y="265338"/>
                  </a:lnTo>
                  <a:lnTo>
                    <a:pt x="199484" y="239319"/>
                  </a:lnTo>
                  <a:lnTo>
                    <a:pt x="187123" y="213997"/>
                  </a:lnTo>
                  <a:lnTo>
                    <a:pt x="168894" y="181662"/>
                  </a:lnTo>
                  <a:lnTo>
                    <a:pt x="157652" y="166412"/>
                  </a:lnTo>
                  <a:lnTo>
                    <a:pt x="130008" y="146058"/>
                  </a:lnTo>
                  <a:lnTo>
                    <a:pt x="129716" y="146077"/>
                  </a:lnTo>
                  <a:lnTo>
                    <a:pt x="131515" y="1484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226"/>
            <p:cNvSpPr/>
            <p:nvPr/>
          </p:nvSpPr>
          <p:spPr bwMode="auto">
            <a:xfrm>
              <a:off x="5829300" y="2185988"/>
              <a:ext cx="400051" cy="64294"/>
            </a:xfrm>
            <a:custGeom>
              <a:avLst/>
              <a:gdLst/>
              <a:ahLst/>
              <a:cxnLst/>
              <a:rect l="0" t="0" r="0" b="0"/>
              <a:pathLst>
                <a:path w="400051" h="64294">
                  <a:moveTo>
                    <a:pt x="0" y="64293"/>
                  </a:moveTo>
                  <a:lnTo>
                    <a:pt x="3792" y="64293"/>
                  </a:lnTo>
                  <a:lnTo>
                    <a:pt x="39402" y="51315"/>
                  </a:lnTo>
                  <a:lnTo>
                    <a:pt x="61962" y="43708"/>
                  </a:lnTo>
                  <a:lnTo>
                    <a:pt x="92097" y="35036"/>
                  </a:lnTo>
                  <a:lnTo>
                    <a:pt x="126657" y="26684"/>
                  </a:lnTo>
                  <a:lnTo>
                    <a:pt x="144762" y="23345"/>
                  </a:lnTo>
                  <a:lnTo>
                    <a:pt x="163184" y="20326"/>
                  </a:lnTo>
                  <a:lnTo>
                    <a:pt x="183402" y="17519"/>
                  </a:lnTo>
                  <a:lnTo>
                    <a:pt x="204818" y="14854"/>
                  </a:lnTo>
                  <a:lnTo>
                    <a:pt x="227033" y="12284"/>
                  </a:lnTo>
                  <a:lnTo>
                    <a:pt x="248986" y="9777"/>
                  </a:lnTo>
                  <a:lnTo>
                    <a:pt x="270766" y="7311"/>
                  </a:lnTo>
                  <a:lnTo>
                    <a:pt x="292429" y="4874"/>
                  </a:lnTo>
                  <a:lnTo>
                    <a:pt x="314016" y="3249"/>
                  </a:lnTo>
                  <a:lnTo>
                    <a:pt x="335550" y="2166"/>
                  </a:lnTo>
                  <a:lnTo>
                    <a:pt x="357050" y="1444"/>
                  </a:lnTo>
                  <a:lnTo>
                    <a:pt x="4000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227"/>
            <p:cNvSpPr/>
            <p:nvPr/>
          </p:nvSpPr>
          <p:spPr bwMode="auto">
            <a:xfrm>
              <a:off x="6016398" y="2135981"/>
              <a:ext cx="267695" cy="278033"/>
            </a:xfrm>
            <a:custGeom>
              <a:avLst/>
              <a:gdLst/>
              <a:ahLst/>
              <a:cxnLst/>
              <a:rect l="0" t="0" r="0" b="0"/>
              <a:pathLst>
                <a:path w="267695" h="278033">
                  <a:moveTo>
                    <a:pt x="62933" y="0"/>
                  </a:moveTo>
                  <a:lnTo>
                    <a:pt x="33188" y="31333"/>
                  </a:lnTo>
                  <a:lnTo>
                    <a:pt x="18048" y="57086"/>
                  </a:lnTo>
                  <a:lnTo>
                    <a:pt x="5096" y="89498"/>
                  </a:lnTo>
                  <a:lnTo>
                    <a:pt x="552" y="123444"/>
                  </a:lnTo>
                  <a:lnTo>
                    <a:pt x="0" y="153963"/>
                  </a:lnTo>
                  <a:lnTo>
                    <a:pt x="5304" y="183114"/>
                  </a:lnTo>
                  <a:lnTo>
                    <a:pt x="12450" y="202299"/>
                  </a:lnTo>
                  <a:lnTo>
                    <a:pt x="25150" y="217175"/>
                  </a:lnTo>
                  <a:lnTo>
                    <a:pt x="55382" y="235869"/>
                  </a:lnTo>
                  <a:lnTo>
                    <a:pt x="74129" y="237651"/>
                  </a:lnTo>
                  <a:lnTo>
                    <a:pt x="106996" y="234193"/>
                  </a:lnTo>
                  <a:lnTo>
                    <a:pt x="141870" y="226024"/>
                  </a:lnTo>
                  <a:lnTo>
                    <a:pt x="177339" y="213549"/>
                  </a:lnTo>
                  <a:lnTo>
                    <a:pt x="210867" y="199799"/>
                  </a:lnTo>
                  <a:lnTo>
                    <a:pt x="238792" y="187787"/>
                  </a:lnTo>
                  <a:lnTo>
                    <a:pt x="253012" y="183474"/>
                  </a:lnTo>
                  <a:lnTo>
                    <a:pt x="261977" y="184202"/>
                  </a:lnTo>
                  <a:lnTo>
                    <a:pt x="264685" y="186302"/>
                  </a:lnTo>
                  <a:lnTo>
                    <a:pt x="267694" y="192868"/>
                  </a:lnTo>
                  <a:lnTo>
                    <a:pt x="266915" y="201077"/>
                  </a:lnTo>
                  <a:lnTo>
                    <a:pt x="253418" y="236464"/>
                  </a:lnTo>
                  <a:lnTo>
                    <a:pt x="226129" y="272057"/>
                  </a:lnTo>
                  <a:lnTo>
                    <a:pt x="218544" y="275696"/>
                  </a:lnTo>
                  <a:lnTo>
                    <a:pt x="204532" y="278032"/>
                  </a:lnTo>
                  <a:lnTo>
                    <a:pt x="202576" y="276636"/>
                  </a:lnTo>
                  <a:lnTo>
                    <a:pt x="183351" y="245404"/>
                  </a:lnTo>
                  <a:lnTo>
                    <a:pt x="170090" y="221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228"/>
            <p:cNvSpPr/>
            <p:nvPr/>
          </p:nvSpPr>
          <p:spPr bwMode="auto">
            <a:xfrm>
              <a:off x="5803386" y="2235994"/>
              <a:ext cx="304521" cy="180444"/>
            </a:xfrm>
            <a:custGeom>
              <a:avLst/>
              <a:gdLst/>
              <a:ahLst/>
              <a:cxnLst/>
              <a:rect l="0" t="0" r="0" b="0"/>
              <a:pathLst>
                <a:path w="304521" h="180444">
                  <a:moveTo>
                    <a:pt x="54489" y="100012"/>
                  </a:moveTo>
                  <a:lnTo>
                    <a:pt x="25543" y="116602"/>
                  </a:lnTo>
                  <a:lnTo>
                    <a:pt x="3640" y="137622"/>
                  </a:lnTo>
                  <a:lnTo>
                    <a:pt x="140" y="143980"/>
                  </a:lnTo>
                  <a:lnTo>
                    <a:pt x="0" y="146786"/>
                  </a:lnTo>
                  <a:lnTo>
                    <a:pt x="1961" y="152021"/>
                  </a:lnTo>
                  <a:lnTo>
                    <a:pt x="4389" y="153735"/>
                  </a:lnTo>
                  <a:lnTo>
                    <a:pt x="11320" y="155639"/>
                  </a:lnTo>
                  <a:lnTo>
                    <a:pt x="40112" y="156068"/>
                  </a:lnTo>
                  <a:lnTo>
                    <a:pt x="67074" y="150576"/>
                  </a:lnTo>
                  <a:lnTo>
                    <a:pt x="94378" y="138454"/>
                  </a:lnTo>
                  <a:lnTo>
                    <a:pt x="125339" y="115543"/>
                  </a:lnTo>
                  <a:lnTo>
                    <a:pt x="142950" y="100381"/>
                  </a:lnTo>
                  <a:lnTo>
                    <a:pt x="146801" y="95495"/>
                  </a:lnTo>
                  <a:lnTo>
                    <a:pt x="148574" y="90651"/>
                  </a:lnTo>
                  <a:lnTo>
                    <a:pt x="148427" y="81035"/>
                  </a:lnTo>
                  <a:lnTo>
                    <a:pt x="147277" y="77836"/>
                  </a:lnTo>
                  <a:lnTo>
                    <a:pt x="145717" y="75703"/>
                  </a:lnTo>
                  <a:lnTo>
                    <a:pt x="140278" y="72539"/>
                  </a:lnTo>
                  <a:lnTo>
                    <a:pt x="129924" y="68487"/>
                  </a:lnTo>
                  <a:lnTo>
                    <a:pt x="117384" y="68274"/>
                  </a:lnTo>
                  <a:lnTo>
                    <a:pt x="89932" y="74605"/>
                  </a:lnTo>
                  <a:lnTo>
                    <a:pt x="54453" y="99253"/>
                  </a:lnTo>
                  <a:lnTo>
                    <a:pt x="47321" y="104269"/>
                  </a:lnTo>
                  <a:lnTo>
                    <a:pt x="39397" y="116191"/>
                  </a:lnTo>
                  <a:lnTo>
                    <a:pt x="34310" y="143248"/>
                  </a:lnTo>
                  <a:lnTo>
                    <a:pt x="36274" y="149474"/>
                  </a:lnTo>
                  <a:lnTo>
                    <a:pt x="44806" y="160624"/>
                  </a:lnTo>
                  <a:lnTo>
                    <a:pt x="62997" y="172035"/>
                  </a:lnTo>
                  <a:lnTo>
                    <a:pt x="91053" y="180443"/>
                  </a:lnTo>
                  <a:lnTo>
                    <a:pt x="120709" y="180376"/>
                  </a:lnTo>
                  <a:lnTo>
                    <a:pt x="144245" y="177269"/>
                  </a:lnTo>
                  <a:lnTo>
                    <a:pt x="168993" y="172449"/>
                  </a:lnTo>
                  <a:lnTo>
                    <a:pt x="201570" y="160016"/>
                  </a:lnTo>
                  <a:lnTo>
                    <a:pt x="234417" y="140810"/>
                  </a:lnTo>
                  <a:lnTo>
                    <a:pt x="267654" y="106278"/>
                  </a:lnTo>
                  <a:lnTo>
                    <a:pt x="280991" y="86922"/>
                  </a:lnTo>
                  <a:lnTo>
                    <a:pt x="292963" y="52918"/>
                  </a:lnTo>
                  <a:lnTo>
                    <a:pt x="300743" y="17796"/>
                  </a:lnTo>
                  <a:lnTo>
                    <a:pt x="3045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229"/>
            <p:cNvSpPr/>
            <p:nvPr/>
          </p:nvSpPr>
          <p:spPr bwMode="auto">
            <a:xfrm>
              <a:off x="5608251" y="2300288"/>
              <a:ext cx="144352" cy="132988"/>
            </a:xfrm>
            <a:custGeom>
              <a:avLst/>
              <a:gdLst/>
              <a:ahLst/>
              <a:cxnLst/>
              <a:rect l="0" t="0" r="0" b="0"/>
              <a:pathLst>
                <a:path w="144352" h="132988">
                  <a:moveTo>
                    <a:pt x="21024" y="0"/>
                  </a:moveTo>
                  <a:lnTo>
                    <a:pt x="17232" y="0"/>
                  </a:lnTo>
                  <a:lnTo>
                    <a:pt x="13253" y="2116"/>
                  </a:lnTo>
                  <a:lnTo>
                    <a:pt x="967" y="13000"/>
                  </a:lnTo>
                  <a:lnTo>
                    <a:pt x="204" y="15831"/>
                  </a:lnTo>
                  <a:lnTo>
                    <a:pt x="0" y="17698"/>
                  </a:lnTo>
                  <a:lnTo>
                    <a:pt x="1452" y="19736"/>
                  </a:lnTo>
                  <a:lnTo>
                    <a:pt x="7298" y="24117"/>
                  </a:lnTo>
                  <a:lnTo>
                    <a:pt x="36981" y="31976"/>
                  </a:lnTo>
                  <a:lnTo>
                    <a:pt x="69919" y="41476"/>
                  </a:lnTo>
                  <a:lnTo>
                    <a:pt x="104883" y="57817"/>
                  </a:lnTo>
                  <a:lnTo>
                    <a:pt x="131163" y="76331"/>
                  </a:lnTo>
                  <a:lnTo>
                    <a:pt x="142911" y="90526"/>
                  </a:lnTo>
                  <a:lnTo>
                    <a:pt x="144351" y="95275"/>
                  </a:lnTo>
                  <a:lnTo>
                    <a:pt x="143834" y="104786"/>
                  </a:lnTo>
                  <a:lnTo>
                    <a:pt x="134609" y="114305"/>
                  </a:lnTo>
                  <a:lnTo>
                    <a:pt x="111564" y="126472"/>
                  </a:lnTo>
                  <a:lnTo>
                    <a:pt x="84628" y="132987"/>
                  </a:lnTo>
                  <a:lnTo>
                    <a:pt x="58655" y="132801"/>
                  </a:lnTo>
                  <a:lnTo>
                    <a:pt x="43305" y="128872"/>
                  </a:lnTo>
                  <a:lnTo>
                    <a:pt x="28546" y="121835"/>
                  </a:lnTo>
                  <a:lnTo>
                    <a:pt x="23657" y="117736"/>
                  </a:lnTo>
                  <a:lnTo>
                    <a:pt x="18225" y="108947"/>
                  </a:lnTo>
                  <a:lnTo>
                    <a:pt x="18364" y="103588"/>
                  </a:lnTo>
                  <a:lnTo>
                    <a:pt x="28168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230"/>
            <p:cNvSpPr/>
            <p:nvPr/>
          </p:nvSpPr>
          <p:spPr bwMode="auto">
            <a:xfrm>
              <a:off x="5314950" y="2185988"/>
              <a:ext cx="98098" cy="303278"/>
            </a:xfrm>
            <a:custGeom>
              <a:avLst/>
              <a:gdLst/>
              <a:ahLst/>
              <a:cxnLst/>
              <a:rect l="0" t="0" r="0" b="0"/>
              <a:pathLst>
                <a:path w="98098" h="303278">
                  <a:moveTo>
                    <a:pt x="0" y="0"/>
                  </a:moveTo>
                  <a:lnTo>
                    <a:pt x="3792" y="3792"/>
                  </a:lnTo>
                  <a:lnTo>
                    <a:pt x="7771" y="5654"/>
                  </a:lnTo>
                  <a:lnTo>
                    <a:pt x="9943" y="6150"/>
                  </a:lnTo>
                  <a:lnTo>
                    <a:pt x="33792" y="26942"/>
                  </a:lnTo>
                  <a:lnTo>
                    <a:pt x="53271" y="56798"/>
                  </a:lnTo>
                  <a:lnTo>
                    <a:pt x="71611" y="85532"/>
                  </a:lnTo>
                  <a:lnTo>
                    <a:pt x="82362" y="110245"/>
                  </a:lnTo>
                  <a:lnTo>
                    <a:pt x="90316" y="137104"/>
                  </a:lnTo>
                  <a:lnTo>
                    <a:pt x="95703" y="164916"/>
                  </a:lnTo>
                  <a:lnTo>
                    <a:pt x="98097" y="193152"/>
                  </a:lnTo>
                  <a:lnTo>
                    <a:pt x="97044" y="221576"/>
                  </a:lnTo>
                  <a:lnTo>
                    <a:pt x="93137" y="248497"/>
                  </a:lnTo>
                  <a:lnTo>
                    <a:pt x="82012" y="279915"/>
                  </a:lnTo>
                  <a:lnTo>
                    <a:pt x="69455" y="298396"/>
                  </a:lnTo>
                  <a:lnTo>
                    <a:pt x="63148" y="303277"/>
                  </a:lnTo>
                  <a:lnTo>
                    <a:pt x="60355" y="302991"/>
                  </a:lnTo>
                  <a:lnTo>
                    <a:pt x="57700" y="301212"/>
                  </a:lnTo>
                  <a:lnTo>
                    <a:pt x="55135" y="298439"/>
                  </a:lnTo>
                  <a:lnTo>
                    <a:pt x="54402" y="286892"/>
                  </a:lnTo>
                  <a:lnTo>
                    <a:pt x="57150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231"/>
            <p:cNvSpPr/>
            <p:nvPr/>
          </p:nvSpPr>
          <p:spPr bwMode="auto">
            <a:xfrm>
              <a:off x="5250752" y="2264569"/>
              <a:ext cx="28480" cy="148361"/>
            </a:xfrm>
            <a:custGeom>
              <a:avLst/>
              <a:gdLst/>
              <a:ahLst/>
              <a:cxnLst/>
              <a:rect l="0" t="0" r="0" b="0"/>
              <a:pathLst>
                <a:path w="28480" h="148361">
                  <a:moveTo>
                    <a:pt x="21336" y="0"/>
                  </a:moveTo>
                  <a:lnTo>
                    <a:pt x="16426" y="11406"/>
                  </a:lnTo>
                  <a:lnTo>
                    <a:pt x="9478" y="43968"/>
                  </a:lnTo>
                  <a:lnTo>
                    <a:pt x="3575" y="78727"/>
                  </a:lnTo>
                  <a:lnTo>
                    <a:pt x="387" y="114319"/>
                  </a:lnTo>
                  <a:lnTo>
                    <a:pt x="0" y="135294"/>
                  </a:lnTo>
                  <a:lnTo>
                    <a:pt x="2063" y="141622"/>
                  </a:lnTo>
                  <a:lnTo>
                    <a:pt x="6063" y="148360"/>
                  </a:lnTo>
                  <a:lnTo>
                    <a:pt x="10844" y="147165"/>
                  </a:lnTo>
                  <a:lnTo>
                    <a:pt x="20343" y="142029"/>
                  </a:lnTo>
                  <a:lnTo>
                    <a:pt x="28479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232"/>
            <p:cNvSpPr/>
            <p:nvPr/>
          </p:nvSpPr>
          <p:spPr bwMode="auto">
            <a:xfrm>
              <a:off x="5095146" y="2193131"/>
              <a:ext cx="91218" cy="246927"/>
            </a:xfrm>
            <a:custGeom>
              <a:avLst/>
              <a:gdLst/>
              <a:ahLst/>
              <a:cxnLst/>
              <a:rect l="0" t="0" r="0" b="0"/>
              <a:pathLst>
                <a:path w="91218" h="246927">
                  <a:moveTo>
                    <a:pt x="91217" y="0"/>
                  </a:moveTo>
                  <a:lnTo>
                    <a:pt x="87424" y="0"/>
                  </a:lnTo>
                  <a:lnTo>
                    <a:pt x="83446" y="4234"/>
                  </a:lnTo>
                  <a:lnTo>
                    <a:pt x="77444" y="11407"/>
                  </a:lnTo>
                  <a:lnTo>
                    <a:pt x="47481" y="41170"/>
                  </a:lnTo>
                  <a:lnTo>
                    <a:pt x="26664" y="67585"/>
                  </a:lnTo>
                  <a:lnTo>
                    <a:pt x="13000" y="99312"/>
                  </a:lnTo>
                  <a:lnTo>
                    <a:pt x="3923" y="133848"/>
                  </a:lnTo>
                  <a:lnTo>
                    <a:pt x="0" y="169216"/>
                  </a:lnTo>
                  <a:lnTo>
                    <a:pt x="2630" y="201039"/>
                  </a:lnTo>
                  <a:lnTo>
                    <a:pt x="10569" y="216616"/>
                  </a:lnTo>
                  <a:lnTo>
                    <a:pt x="35070" y="239550"/>
                  </a:lnTo>
                  <a:lnTo>
                    <a:pt x="48800" y="245373"/>
                  </a:lnTo>
                  <a:lnTo>
                    <a:pt x="55795" y="246926"/>
                  </a:lnTo>
                  <a:lnTo>
                    <a:pt x="69917" y="244418"/>
                  </a:lnTo>
                  <a:lnTo>
                    <a:pt x="91217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233"/>
            <p:cNvSpPr/>
            <p:nvPr/>
          </p:nvSpPr>
          <p:spPr bwMode="auto">
            <a:xfrm>
              <a:off x="4808065" y="2216591"/>
              <a:ext cx="292574" cy="243887"/>
            </a:xfrm>
            <a:custGeom>
              <a:avLst/>
              <a:gdLst/>
              <a:ahLst/>
              <a:cxnLst/>
              <a:rect l="0" t="0" r="0" b="0"/>
              <a:pathLst>
                <a:path w="292574" h="243887">
                  <a:moveTo>
                    <a:pt x="35398" y="40834"/>
                  </a:moveTo>
                  <a:lnTo>
                    <a:pt x="30488" y="52240"/>
                  </a:lnTo>
                  <a:lnTo>
                    <a:pt x="22746" y="85596"/>
                  </a:lnTo>
                  <a:lnTo>
                    <a:pt x="16921" y="111952"/>
                  </a:lnTo>
                  <a:lnTo>
                    <a:pt x="14842" y="143751"/>
                  </a:lnTo>
                  <a:lnTo>
                    <a:pt x="13432" y="173633"/>
                  </a:lnTo>
                  <a:lnTo>
                    <a:pt x="8363" y="207942"/>
                  </a:lnTo>
                  <a:lnTo>
                    <a:pt x="6714" y="219085"/>
                  </a:lnTo>
                  <a:lnTo>
                    <a:pt x="3334" y="226684"/>
                  </a:lnTo>
                  <a:lnTo>
                    <a:pt x="2116" y="228234"/>
                  </a:lnTo>
                  <a:lnTo>
                    <a:pt x="1303" y="228473"/>
                  </a:lnTo>
                  <a:lnTo>
                    <a:pt x="762" y="227839"/>
                  </a:lnTo>
                  <a:lnTo>
                    <a:pt x="0" y="219362"/>
                  </a:lnTo>
                  <a:lnTo>
                    <a:pt x="7492" y="185670"/>
                  </a:lnTo>
                  <a:lnTo>
                    <a:pt x="16281" y="151482"/>
                  </a:lnTo>
                  <a:lnTo>
                    <a:pt x="23727" y="125730"/>
                  </a:lnTo>
                  <a:lnTo>
                    <a:pt x="29681" y="101055"/>
                  </a:lnTo>
                  <a:lnTo>
                    <a:pt x="37090" y="76859"/>
                  </a:lnTo>
                  <a:lnTo>
                    <a:pt x="52303" y="45158"/>
                  </a:lnTo>
                  <a:lnTo>
                    <a:pt x="74985" y="16906"/>
                  </a:lnTo>
                  <a:lnTo>
                    <a:pt x="93694" y="4816"/>
                  </a:lnTo>
                  <a:lnTo>
                    <a:pt x="110526" y="0"/>
                  </a:lnTo>
                  <a:lnTo>
                    <a:pt x="120647" y="990"/>
                  </a:lnTo>
                  <a:lnTo>
                    <a:pt x="129642" y="4075"/>
                  </a:lnTo>
                  <a:lnTo>
                    <a:pt x="136286" y="8093"/>
                  </a:lnTo>
                  <a:lnTo>
                    <a:pt x="138376" y="11069"/>
                  </a:lnTo>
                  <a:lnTo>
                    <a:pt x="140697" y="18609"/>
                  </a:lnTo>
                  <a:lnTo>
                    <a:pt x="142004" y="31779"/>
                  </a:lnTo>
                  <a:lnTo>
                    <a:pt x="138598" y="49528"/>
                  </a:lnTo>
                  <a:lnTo>
                    <a:pt x="120288" y="83901"/>
                  </a:lnTo>
                  <a:lnTo>
                    <a:pt x="97200" y="119442"/>
                  </a:lnTo>
                  <a:lnTo>
                    <a:pt x="77275" y="155137"/>
                  </a:lnTo>
                  <a:lnTo>
                    <a:pt x="75970" y="169423"/>
                  </a:lnTo>
                  <a:lnTo>
                    <a:pt x="79698" y="188737"/>
                  </a:lnTo>
                  <a:lnTo>
                    <a:pt x="85249" y="200231"/>
                  </a:lnTo>
                  <a:lnTo>
                    <a:pt x="101762" y="218502"/>
                  </a:lnTo>
                  <a:lnTo>
                    <a:pt x="122530" y="229649"/>
                  </a:lnTo>
                  <a:lnTo>
                    <a:pt x="149232" y="237978"/>
                  </a:lnTo>
                  <a:lnTo>
                    <a:pt x="181927" y="243886"/>
                  </a:lnTo>
                  <a:lnTo>
                    <a:pt x="205032" y="242734"/>
                  </a:lnTo>
                  <a:lnTo>
                    <a:pt x="236560" y="230037"/>
                  </a:lnTo>
                  <a:lnTo>
                    <a:pt x="269803" y="211194"/>
                  </a:lnTo>
                  <a:lnTo>
                    <a:pt x="292573" y="1979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234"/>
            <p:cNvSpPr/>
            <p:nvPr/>
          </p:nvSpPr>
          <p:spPr bwMode="auto">
            <a:xfrm>
              <a:off x="4607816" y="2250368"/>
              <a:ext cx="257079" cy="190921"/>
            </a:xfrm>
            <a:custGeom>
              <a:avLst/>
              <a:gdLst/>
              <a:ahLst/>
              <a:cxnLst/>
              <a:rect l="0" t="0" r="0" b="0"/>
              <a:pathLst>
                <a:path w="257079" h="190921">
                  <a:moveTo>
                    <a:pt x="28478" y="7057"/>
                  </a:moveTo>
                  <a:lnTo>
                    <a:pt x="24686" y="7057"/>
                  </a:lnTo>
                  <a:lnTo>
                    <a:pt x="23568" y="6263"/>
                  </a:lnTo>
                  <a:lnTo>
                    <a:pt x="22823" y="4940"/>
                  </a:lnTo>
                  <a:lnTo>
                    <a:pt x="21421" y="207"/>
                  </a:lnTo>
                  <a:lnTo>
                    <a:pt x="25152" y="0"/>
                  </a:lnTo>
                  <a:lnTo>
                    <a:pt x="26261" y="765"/>
                  </a:lnTo>
                  <a:lnTo>
                    <a:pt x="27000" y="2069"/>
                  </a:lnTo>
                  <a:lnTo>
                    <a:pt x="28186" y="9864"/>
                  </a:lnTo>
                  <a:lnTo>
                    <a:pt x="22301" y="43649"/>
                  </a:lnTo>
                  <a:lnTo>
                    <a:pt x="15822" y="76433"/>
                  </a:lnTo>
                  <a:lnTo>
                    <a:pt x="9015" y="108779"/>
                  </a:lnTo>
                  <a:lnTo>
                    <a:pt x="3643" y="141715"/>
                  </a:lnTo>
                  <a:lnTo>
                    <a:pt x="231" y="175613"/>
                  </a:lnTo>
                  <a:lnTo>
                    <a:pt x="0" y="186469"/>
                  </a:lnTo>
                  <a:lnTo>
                    <a:pt x="762" y="188578"/>
                  </a:lnTo>
                  <a:lnTo>
                    <a:pt x="2063" y="189983"/>
                  </a:lnTo>
                  <a:lnTo>
                    <a:pt x="3724" y="190920"/>
                  </a:lnTo>
                  <a:lnTo>
                    <a:pt x="9803" y="189845"/>
                  </a:lnTo>
                  <a:lnTo>
                    <a:pt x="37719" y="179706"/>
                  </a:lnTo>
                  <a:lnTo>
                    <a:pt x="63936" y="168720"/>
                  </a:lnTo>
                  <a:lnTo>
                    <a:pt x="97281" y="160085"/>
                  </a:lnTo>
                  <a:lnTo>
                    <a:pt x="123350" y="154974"/>
                  </a:lnTo>
                  <a:lnTo>
                    <a:pt x="150812" y="150056"/>
                  </a:lnTo>
                  <a:lnTo>
                    <a:pt x="178098" y="145225"/>
                  </a:lnTo>
                  <a:lnTo>
                    <a:pt x="203455" y="140432"/>
                  </a:lnTo>
                  <a:lnTo>
                    <a:pt x="236250" y="129478"/>
                  </a:lnTo>
                  <a:lnTo>
                    <a:pt x="257078" y="1213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235"/>
            <p:cNvSpPr/>
            <p:nvPr/>
          </p:nvSpPr>
          <p:spPr bwMode="auto">
            <a:xfrm>
              <a:off x="5630251" y="2978944"/>
              <a:ext cx="120469" cy="310792"/>
            </a:xfrm>
            <a:custGeom>
              <a:avLst/>
              <a:gdLst/>
              <a:ahLst/>
              <a:cxnLst/>
              <a:rect l="0" t="0" r="0" b="0"/>
              <a:pathLst>
                <a:path w="120469" h="310792">
                  <a:moveTo>
                    <a:pt x="56174" y="0"/>
                  </a:moveTo>
                  <a:lnTo>
                    <a:pt x="45532" y="0"/>
                  </a:lnTo>
                  <a:lnTo>
                    <a:pt x="41390" y="2116"/>
                  </a:lnTo>
                  <a:lnTo>
                    <a:pt x="39174" y="3792"/>
                  </a:lnTo>
                  <a:lnTo>
                    <a:pt x="25439" y="32132"/>
                  </a:lnTo>
                  <a:lnTo>
                    <a:pt x="18701" y="50793"/>
                  </a:lnTo>
                  <a:lnTo>
                    <a:pt x="15707" y="74962"/>
                  </a:lnTo>
                  <a:lnTo>
                    <a:pt x="10143" y="103695"/>
                  </a:lnTo>
                  <a:lnTo>
                    <a:pt x="3966" y="134986"/>
                  </a:lnTo>
                  <a:lnTo>
                    <a:pt x="1220" y="167415"/>
                  </a:lnTo>
                  <a:lnTo>
                    <a:pt x="0" y="198231"/>
                  </a:lnTo>
                  <a:lnTo>
                    <a:pt x="1046" y="227009"/>
                  </a:lnTo>
                  <a:lnTo>
                    <a:pt x="6801" y="253028"/>
                  </a:lnTo>
                  <a:lnTo>
                    <a:pt x="18967" y="282405"/>
                  </a:lnTo>
                  <a:lnTo>
                    <a:pt x="32230" y="296434"/>
                  </a:lnTo>
                  <a:lnTo>
                    <a:pt x="48707" y="306373"/>
                  </a:lnTo>
                  <a:lnTo>
                    <a:pt x="66614" y="310791"/>
                  </a:lnTo>
                  <a:lnTo>
                    <a:pt x="98337" y="305693"/>
                  </a:lnTo>
                  <a:lnTo>
                    <a:pt x="120468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236"/>
            <p:cNvSpPr/>
            <p:nvPr/>
          </p:nvSpPr>
          <p:spPr bwMode="auto">
            <a:xfrm>
              <a:off x="5852423" y="2978944"/>
              <a:ext cx="32301" cy="321929"/>
            </a:xfrm>
            <a:custGeom>
              <a:avLst/>
              <a:gdLst/>
              <a:ahLst/>
              <a:cxnLst/>
              <a:rect l="0" t="0" r="0" b="0"/>
              <a:pathLst>
                <a:path w="32301" h="321929">
                  <a:moveTo>
                    <a:pt x="12596" y="0"/>
                  </a:moveTo>
                  <a:lnTo>
                    <a:pt x="5746" y="0"/>
                  </a:lnTo>
                  <a:lnTo>
                    <a:pt x="9332" y="0"/>
                  </a:lnTo>
                  <a:lnTo>
                    <a:pt x="13262" y="4233"/>
                  </a:lnTo>
                  <a:lnTo>
                    <a:pt x="22252" y="23678"/>
                  </a:lnTo>
                  <a:lnTo>
                    <a:pt x="29303" y="54905"/>
                  </a:lnTo>
                  <a:lnTo>
                    <a:pt x="31928" y="84992"/>
                  </a:lnTo>
                  <a:lnTo>
                    <a:pt x="32300" y="119530"/>
                  </a:lnTo>
                  <a:lnTo>
                    <a:pt x="31288" y="137630"/>
                  </a:lnTo>
                  <a:lnTo>
                    <a:pt x="29820" y="156047"/>
                  </a:lnTo>
                  <a:lnTo>
                    <a:pt x="26072" y="191327"/>
                  </a:lnTo>
                  <a:lnTo>
                    <a:pt x="20966" y="225528"/>
                  </a:lnTo>
                  <a:lnTo>
                    <a:pt x="13406" y="259249"/>
                  </a:lnTo>
                  <a:lnTo>
                    <a:pt x="6870" y="286407"/>
                  </a:lnTo>
                  <a:lnTo>
                    <a:pt x="0" y="318335"/>
                  </a:lnTo>
                  <a:lnTo>
                    <a:pt x="230" y="320967"/>
                  </a:lnTo>
                  <a:lnTo>
                    <a:pt x="1177" y="321928"/>
                  </a:lnTo>
                  <a:lnTo>
                    <a:pt x="2602" y="321775"/>
                  </a:lnTo>
                  <a:lnTo>
                    <a:pt x="12596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237"/>
            <p:cNvSpPr/>
            <p:nvPr/>
          </p:nvSpPr>
          <p:spPr bwMode="auto">
            <a:xfrm>
              <a:off x="5707856" y="3100388"/>
              <a:ext cx="28576" cy="7144"/>
            </a:xfrm>
            <a:custGeom>
              <a:avLst/>
              <a:gdLst/>
              <a:ahLst/>
              <a:cxnLst/>
              <a:rect l="0" t="0" r="0" b="0"/>
              <a:pathLst>
                <a:path w="28576" h="7144">
                  <a:moveTo>
                    <a:pt x="0" y="7143"/>
                  </a:moveTo>
                  <a:lnTo>
                    <a:pt x="9943" y="7143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238"/>
            <p:cNvSpPr/>
            <p:nvPr/>
          </p:nvSpPr>
          <p:spPr bwMode="auto">
            <a:xfrm>
              <a:off x="5729383" y="3043238"/>
              <a:ext cx="21337" cy="190512"/>
            </a:xfrm>
            <a:custGeom>
              <a:avLst/>
              <a:gdLst/>
              <a:ahLst/>
              <a:cxnLst/>
              <a:rect l="0" t="0" r="0" b="0"/>
              <a:pathLst>
                <a:path w="21337" h="190512">
                  <a:moveTo>
                    <a:pt x="21336" y="0"/>
                  </a:moveTo>
                  <a:lnTo>
                    <a:pt x="21336" y="9942"/>
                  </a:lnTo>
                  <a:lnTo>
                    <a:pt x="14854" y="44900"/>
                  </a:lnTo>
                  <a:lnTo>
                    <a:pt x="12206" y="79454"/>
                  </a:lnTo>
                  <a:lnTo>
                    <a:pt x="8577" y="107414"/>
                  </a:lnTo>
                  <a:lnTo>
                    <a:pt x="5384" y="135807"/>
                  </a:lnTo>
                  <a:lnTo>
                    <a:pt x="987" y="170053"/>
                  </a:lnTo>
                  <a:lnTo>
                    <a:pt x="0" y="190511"/>
                  </a:lnTo>
                  <a:lnTo>
                    <a:pt x="1556" y="190507"/>
                  </a:lnTo>
                  <a:lnTo>
                    <a:pt x="14192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239"/>
            <p:cNvSpPr/>
            <p:nvPr/>
          </p:nvSpPr>
          <p:spPr bwMode="auto">
            <a:xfrm>
              <a:off x="6061182" y="3025413"/>
              <a:ext cx="166216" cy="392209"/>
            </a:xfrm>
            <a:custGeom>
              <a:avLst/>
              <a:gdLst/>
              <a:ahLst/>
              <a:cxnLst/>
              <a:rect l="0" t="0" r="0" b="0"/>
              <a:pathLst>
                <a:path w="166216" h="392209">
                  <a:moveTo>
                    <a:pt x="18149" y="67831"/>
                  </a:moveTo>
                  <a:lnTo>
                    <a:pt x="18149" y="64039"/>
                  </a:lnTo>
                  <a:lnTo>
                    <a:pt x="17356" y="62921"/>
                  </a:lnTo>
                  <a:lnTo>
                    <a:pt x="16032" y="62176"/>
                  </a:lnTo>
                  <a:lnTo>
                    <a:pt x="11300" y="60774"/>
                  </a:lnTo>
                  <a:lnTo>
                    <a:pt x="11031" y="74430"/>
                  </a:lnTo>
                  <a:lnTo>
                    <a:pt x="15920" y="109116"/>
                  </a:lnTo>
                  <a:lnTo>
                    <a:pt x="17489" y="144181"/>
                  </a:lnTo>
                  <a:lnTo>
                    <a:pt x="17855" y="173466"/>
                  </a:lnTo>
                  <a:lnTo>
                    <a:pt x="18018" y="205003"/>
                  </a:lnTo>
                  <a:lnTo>
                    <a:pt x="18091" y="237540"/>
                  </a:lnTo>
                  <a:lnTo>
                    <a:pt x="18124" y="270521"/>
                  </a:lnTo>
                  <a:lnTo>
                    <a:pt x="16021" y="301584"/>
                  </a:lnTo>
                  <a:lnTo>
                    <a:pt x="12441" y="330471"/>
                  </a:lnTo>
                  <a:lnTo>
                    <a:pt x="8204" y="356539"/>
                  </a:lnTo>
                  <a:lnTo>
                    <a:pt x="3926" y="386915"/>
                  </a:lnTo>
                  <a:lnTo>
                    <a:pt x="2317" y="390091"/>
                  </a:lnTo>
                  <a:lnTo>
                    <a:pt x="450" y="392208"/>
                  </a:lnTo>
                  <a:lnTo>
                    <a:pt x="0" y="392033"/>
                  </a:lnTo>
                  <a:lnTo>
                    <a:pt x="2863" y="373994"/>
                  </a:lnTo>
                  <a:lnTo>
                    <a:pt x="5683" y="341902"/>
                  </a:lnTo>
                  <a:lnTo>
                    <a:pt x="8640" y="315052"/>
                  </a:lnTo>
                  <a:lnTo>
                    <a:pt x="9954" y="284599"/>
                  </a:lnTo>
                  <a:lnTo>
                    <a:pt x="11892" y="267112"/>
                  </a:lnTo>
                  <a:lnTo>
                    <a:pt x="14772" y="248310"/>
                  </a:lnTo>
                  <a:lnTo>
                    <a:pt x="18279" y="228631"/>
                  </a:lnTo>
                  <a:lnTo>
                    <a:pt x="22204" y="208369"/>
                  </a:lnTo>
                  <a:lnTo>
                    <a:pt x="26408" y="187716"/>
                  </a:lnTo>
                  <a:lnTo>
                    <a:pt x="30800" y="166805"/>
                  </a:lnTo>
                  <a:lnTo>
                    <a:pt x="36107" y="146513"/>
                  </a:lnTo>
                  <a:lnTo>
                    <a:pt x="42028" y="126636"/>
                  </a:lnTo>
                  <a:lnTo>
                    <a:pt x="48356" y="107034"/>
                  </a:lnTo>
                  <a:lnTo>
                    <a:pt x="61737" y="74671"/>
                  </a:lnTo>
                  <a:lnTo>
                    <a:pt x="75621" y="48646"/>
                  </a:lnTo>
                  <a:lnTo>
                    <a:pt x="103938" y="14652"/>
                  </a:lnTo>
                  <a:lnTo>
                    <a:pt x="118190" y="4508"/>
                  </a:lnTo>
                  <a:lnTo>
                    <a:pt x="132462" y="0"/>
                  </a:lnTo>
                  <a:lnTo>
                    <a:pt x="138808" y="385"/>
                  </a:lnTo>
                  <a:lnTo>
                    <a:pt x="150092" y="5047"/>
                  </a:lnTo>
                  <a:lnTo>
                    <a:pt x="158282" y="12410"/>
                  </a:lnTo>
                  <a:lnTo>
                    <a:pt x="161578" y="16596"/>
                  </a:lnTo>
                  <a:lnTo>
                    <a:pt x="165239" y="27597"/>
                  </a:lnTo>
                  <a:lnTo>
                    <a:pt x="166215" y="33865"/>
                  </a:lnTo>
                  <a:lnTo>
                    <a:pt x="160005" y="57855"/>
                  </a:lnTo>
                  <a:lnTo>
                    <a:pt x="137187" y="89496"/>
                  </a:lnTo>
                  <a:lnTo>
                    <a:pt x="105045" y="121264"/>
                  </a:lnTo>
                  <a:lnTo>
                    <a:pt x="71738" y="143297"/>
                  </a:lnTo>
                  <a:lnTo>
                    <a:pt x="42796" y="157859"/>
                  </a:lnTo>
                  <a:lnTo>
                    <a:pt x="39343" y="158806"/>
                  </a:lnTo>
                  <a:lnTo>
                    <a:pt x="37835" y="157850"/>
                  </a:lnTo>
                  <a:lnTo>
                    <a:pt x="37623" y="155625"/>
                  </a:lnTo>
                  <a:lnTo>
                    <a:pt x="39581" y="1464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" name="SMARTInkShape-240"/>
            <p:cNvSpPr/>
            <p:nvPr/>
          </p:nvSpPr>
          <p:spPr bwMode="auto">
            <a:xfrm>
              <a:off x="6288373" y="2993231"/>
              <a:ext cx="433897" cy="197165"/>
            </a:xfrm>
            <a:custGeom>
              <a:avLst/>
              <a:gdLst/>
              <a:ahLst/>
              <a:cxnLst/>
              <a:rect l="0" t="0" r="0" b="0"/>
              <a:pathLst>
                <a:path w="433897" h="197165">
                  <a:moveTo>
                    <a:pt x="76708" y="28575"/>
                  </a:moveTo>
                  <a:lnTo>
                    <a:pt x="66765" y="28575"/>
                  </a:lnTo>
                  <a:lnTo>
                    <a:pt x="56123" y="36160"/>
                  </a:lnTo>
                  <a:lnTo>
                    <a:pt x="31527" y="65293"/>
                  </a:lnTo>
                  <a:lnTo>
                    <a:pt x="20115" y="80613"/>
                  </a:lnTo>
                  <a:lnTo>
                    <a:pt x="9228" y="110757"/>
                  </a:lnTo>
                  <a:lnTo>
                    <a:pt x="1769" y="139356"/>
                  </a:lnTo>
                  <a:lnTo>
                    <a:pt x="0" y="162470"/>
                  </a:lnTo>
                  <a:lnTo>
                    <a:pt x="2399" y="174338"/>
                  </a:lnTo>
                  <a:lnTo>
                    <a:pt x="8228" y="182788"/>
                  </a:lnTo>
                  <a:lnTo>
                    <a:pt x="12004" y="186152"/>
                  </a:lnTo>
                  <a:lnTo>
                    <a:pt x="20434" y="189891"/>
                  </a:lnTo>
                  <a:lnTo>
                    <a:pt x="24905" y="190888"/>
                  </a:lnTo>
                  <a:lnTo>
                    <a:pt x="42574" y="188498"/>
                  </a:lnTo>
                  <a:lnTo>
                    <a:pt x="53864" y="180615"/>
                  </a:lnTo>
                  <a:lnTo>
                    <a:pt x="83813" y="149344"/>
                  </a:lnTo>
                  <a:lnTo>
                    <a:pt x="106922" y="119194"/>
                  </a:lnTo>
                  <a:lnTo>
                    <a:pt x="125083" y="92202"/>
                  </a:lnTo>
                  <a:lnTo>
                    <a:pt x="138402" y="64096"/>
                  </a:lnTo>
                  <a:lnTo>
                    <a:pt x="152566" y="28843"/>
                  </a:lnTo>
                  <a:lnTo>
                    <a:pt x="157518" y="21286"/>
                  </a:lnTo>
                  <a:lnTo>
                    <a:pt x="159157" y="19747"/>
                  </a:lnTo>
                  <a:lnTo>
                    <a:pt x="160249" y="19515"/>
                  </a:lnTo>
                  <a:lnTo>
                    <a:pt x="160977" y="20154"/>
                  </a:lnTo>
                  <a:lnTo>
                    <a:pt x="152363" y="54941"/>
                  </a:lnTo>
                  <a:lnTo>
                    <a:pt x="145603" y="85512"/>
                  </a:lnTo>
                  <a:lnTo>
                    <a:pt x="138573" y="119705"/>
                  </a:lnTo>
                  <a:lnTo>
                    <a:pt x="135255" y="151179"/>
                  </a:lnTo>
                  <a:lnTo>
                    <a:pt x="134043" y="184323"/>
                  </a:lnTo>
                  <a:lnTo>
                    <a:pt x="133981" y="189557"/>
                  </a:lnTo>
                  <a:lnTo>
                    <a:pt x="134734" y="193046"/>
                  </a:lnTo>
                  <a:lnTo>
                    <a:pt x="136029" y="195373"/>
                  </a:lnTo>
                  <a:lnTo>
                    <a:pt x="137687" y="196924"/>
                  </a:lnTo>
                  <a:lnTo>
                    <a:pt x="139586" y="197164"/>
                  </a:lnTo>
                  <a:lnTo>
                    <a:pt x="143812" y="195314"/>
                  </a:lnTo>
                  <a:lnTo>
                    <a:pt x="161501" y="163266"/>
                  </a:lnTo>
                  <a:lnTo>
                    <a:pt x="179388" y="129029"/>
                  </a:lnTo>
                  <a:lnTo>
                    <a:pt x="193474" y="97145"/>
                  </a:lnTo>
                  <a:lnTo>
                    <a:pt x="207702" y="67236"/>
                  </a:lnTo>
                  <a:lnTo>
                    <a:pt x="221972" y="40648"/>
                  </a:lnTo>
                  <a:lnTo>
                    <a:pt x="231493" y="30501"/>
                  </a:lnTo>
                  <a:lnTo>
                    <a:pt x="234667" y="28272"/>
                  </a:lnTo>
                  <a:lnTo>
                    <a:pt x="236782" y="27579"/>
                  </a:lnTo>
                  <a:lnTo>
                    <a:pt x="238193" y="27911"/>
                  </a:lnTo>
                  <a:lnTo>
                    <a:pt x="243971" y="35963"/>
                  </a:lnTo>
                  <a:lnTo>
                    <a:pt x="244180" y="46146"/>
                  </a:lnTo>
                  <a:lnTo>
                    <a:pt x="241640" y="75879"/>
                  </a:lnTo>
                  <a:lnTo>
                    <a:pt x="233615" y="106797"/>
                  </a:lnTo>
                  <a:lnTo>
                    <a:pt x="222385" y="141393"/>
                  </a:lnTo>
                  <a:lnTo>
                    <a:pt x="210113" y="174606"/>
                  </a:lnTo>
                  <a:lnTo>
                    <a:pt x="206724" y="182440"/>
                  </a:lnTo>
                  <a:lnTo>
                    <a:pt x="207041" y="182745"/>
                  </a:lnTo>
                  <a:lnTo>
                    <a:pt x="213255" y="177532"/>
                  </a:lnTo>
                  <a:lnTo>
                    <a:pt x="218358" y="170979"/>
                  </a:lnTo>
                  <a:lnTo>
                    <a:pt x="236686" y="140901"/>
                  </a:lnTo>
                  <a:lnTo>
                    <a:pt x="258253" y="113715"/>
                  </a:lnTo>
                  <a:lnTo>
                    <a:pt x="286868" y="85552"/>
                  </a:lnTo>
                  <a:lnTo>
                    <a:pt x="318366" y="59216"/>
                  </a:lnTo>
                  <a:lnTo>
                    <a:pt x="347806" y="38448"/>
                  </a:lnTo>
                  <a:lnTo>
                    <a:pt x="382407" y="17208"/>
                  </a:lnTo>
                  <a:lnTo>
                    <a:pt x="406468" y="4222"/>
                  </a:lnTo>
                  <a:lnTo>
                    <a:pt x="43389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241"/>
            <p:cNvSpPr/>
            <p:nvPr/>
          </p:nvSpPr>
          <p:spPr bwMode="auto">
            <a:xfrm>
              <a:off x="6653500" y="2978944"/>
              <a:ext cx="75914" cy="202726"/>
            </a:xfrm>
            <a:custGeom>
              <a:avLst/>
              <a:gdLst/>
              <a:ahLst/>
              <a:cxnLst/>
              <a:rect l="0" t="0" r="0" b="0"/>
              <a:pathLst>
                <a:path w="75914" h="202726">
                  <a:moveTo>
                    <a:pt x="75913" y="0"/>
                  </a:moveTo>
                  <a:lnTo>
                    <a:pt x="68328" y="0"/>
                  </a:lnTo>
                  <a:lnTo>
                    <a:pt x="62488" y="2116"/>
                  </a:lnTo>
                  <a:lnTo>
                    <a:pt x="30424" y="24835"/>
                  </a:lnTo>
                  <a:lnTo>
                    <a:pt x="3660" y="47567"/>
                  </a:lnTo>
                  <a:lnTo>
                    <a:pt x="143" y="55802"/>
                  </a:lnTo>
                  <a:lnTo>
                    <a:pt x="0" y="59426"/>
                  </a:lnTo>
                  <a:lnTo>
                    <a:pt x="3590" y="69113"/>
                  </a:lnTo>
                  <a:lnTo>
                    <a:pt x="7521" y="77283"/>
                  </a:lnTo>
                  <a:lnTo>
                    <a:pt x="42231" y="109601"/>
                  </a:lnTo>
                  <a:lnTo>
                    <a:pt x="62550" y="133358"/>
                  </a:lnTo>
                  <a:lnTo>
                    <a:pt x="66925" y="147640"/>
                  </a:lnTo>
                  <a:lnTo>
                    <a:pt x="65833" y="157163"/>
                  </a:lnTo>
                  <a:lnTo>
                    <a:pt x="58638" y="173567"/>
                  </a:lnTo>
                  <a:lnTo>
                    <a:pt x="50773" y="185090"/>
                  </a:lnTo>
                  <a:lnTo>
                    <a:pt x="41985" y="192858"/>
                  </a:lnTo>
                  <a:lnTo>
                    <a:pt x="24320" y="201694"/>
                  </a:lnTo>
                  <a:lnTo>
                    <a:pt x="19293" y="202725"/>
                  </a:lnTo>
                  <a:lnTo>
                    <a:pt x="11589" y="201754"/>
                  </a:lnTo>
                  <a:lnTo>
                    <a:pt x="9218" y="199590"/>
                  </a:lnTo>
                  <a:lnTo>
                    <a:pt x="6583" y="192952"/>
                  </a:lnTo>
                  <a:lnTo>
                    <a:pt x="12685" y="172705"/>
                  </a:lnTo>
                  <a:lnTo>
                    <a:pt x="27381" y="140595"/>
                  </a:lnTo>
                  <a:lnTo>
                    <a:pt x="3305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242"/>
            <p:cNvSpPr/>
            <p:nvPr/>
          </p:nvSpPr>
          <p:spPr bwMode="auto">
            <a:xfrm>
              <a:off x="6735084" y="2988036"/>
              <a:ext cx="272936" cy="187157"/>
            </a:xfrm>
            <a:custGeom>
              <a:avLst/>
              <a:gdLst/>
              <a:ahLst/>
              <a:cxnLst/>
              <a:rect l="0" t="0" r="0" b="0"/>
              <a:pathLst>
                <a:path w="272936" h="187157">
                  <a:moveTo>
                    <a:pt x="51479" y="62345"/>
                  </a:moveTo>
                  <a:lnTo>
                    <a:pt x="29234" y="82473"/>
                  </a:lnTo>
                  <a:lnTo>
                    <a:pt x="455" y="106520"/>
                  </a:lnTo>
                  <a:lnTo>
                    <a:pt x="0" y="108464"/>
                  </a:lnTo>
                  <a:lnTo>
                    <a:pt x="1285" y="109760"/>
                  </a:lnTo>
                  <a:lnTo>
                    <a:pt x="3729" y="110624"/>
                  </a:lnTo>
                  <a:lnTo>
                    <a:pt x="10677" y="109467"/>
                  </a:lnTo>
                  <a:lnTo>
                    <a:pt x="39197" y="99272"/>
                  </a:lnTo>
                  <a:lnTo>
                    <a:pt x="73776" y="80958"/>
                  </a:lnTo>
                  <a:lnTo>
                    <a:pt x="101741" y="61510"/>
                  </a:lnTo>
                  <a:lnTo>
                    <a:pt x="130136" y="40666"/>
                  </a:lnTo>
                  <a:lnTo>
                    <a:pt x="165495" y="11660"/>
                  </a:lnTo>
                  <a:lnTo>
                    <a:pt x="174602" y="2437"/>
                  </a:lnTo>
                  <a:lnTo>
                    <a:pt x="174836" y="975"/>
                  </a:lnTo>
                  <a:lnTo>
                    <a:pt x="174198" y="0"/>
                  </a:lnTo>
                  <a:lnTo>
                    <a:pt x="158131" y="6214"/>
                  </a:lnTo>
                  <a:lnTo>
                    <a:pt x="124257" y="34736"/>
                  </a:lnTo>
                  <a:lnTo>
                    <a:pt x="95620" y="66424"/>
                  </a:lnTo>
                  <a:lnTo>
                    <a:pt x="64734" y="100948"/>
                  </a:lnTo>
                  <a:lnTo>
                    <a:pt x="45263" y="135519"/>
                  </a:lnTo>
                  <a:lnTo>
                    <a:pt x="37339" y="156250"/>
                  </a:lnTo>
                  <a:lnTo>
                    <a:pt x="36496" y="164636"/>
                  </a:lnTo>
                  <a:lnTo>
                    <a:pt x="39792" y="178187"/>
                  </a:lnTo>
                  <a:lnTo>
                    <a:pt x="44481" y="182436"/>
                  </a:lnTo>
                  <a:lnTo>
                    <a:pt x="58159" y="187156"/>
                  </a:lnTo>
                  <a:lnTo>
                    <a:pt x="91293" y="186021"/>
                  </a:lnTo>
                  <a:lnTo>
                    <a:pt x="119709" y="178431"/>
                  </a:lnTo>
                  <a:lnTo>
                    <a:pt x="150860" y="166327"/>
                  </a:lnTo>
                  <a:lnTo>
                    <a:pt x="183225" y="150364"/>
                  </a:lnTo>
                  <a:lnTo>
                    <a:pt x="218247" y="132685"/>
                  </a:lnTo>
                  <a:lnTo>
                    <a:pt x="248629" y="117420"/>
                  </a:lnTo>
                  <a:lnTo>
                    <a:pt x="272935" y="1052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" name="SMARTInkShape-243"/>
            <p:cNvSpPr/>
            <p:nvPr/>
          </p:nvSpPr>
          <p:spPr bwMode="auto">
            <a:xfrm>
              <a:off x="7073254" y="2836069"/>
              <a:ext cx="139770" cy="277314"/>
            </a:xfrm>
            <a:custGeom>
              <a:avLst/>
              <a:gdLst/>
              <a:ahLst/>
              <a:cxnLst/>
              <a:rect l="0" t="0" r="0" b="0"/>
              <a:pathLst>
                <a:path w="139770" h="277314">
                  <a:moveTo>
                    <a:pt x="56209" y="0"/>
                  </a:moveTo>
                  <a:lnTo>
                    <a:pt x="56209" y="3792"/>
                  </a:lnTo>
                  <a:lnTo>
                    <a:pt x="51975" y="7771"/>
                  </a:lnTo>
                  <a:lnTo>
                    <a:pt x="45596" y="12978"/>
                  </a:lnTo>
                  <a:lnTo>
                    <a:pt x="40115" y="20585"/>
                  </a:lnTo>
                  <a:lnTo>
                    <a:pt x="30129" y="49810"/>
                  </a:lnTo>
                  <a:lnTo>
                    <a:pt x="22905" y="76847"/>
                  </a:lnTo>
                  <a:lnTo>
                    <a:pt x="15737" y="104967"/>
                  </a:lnTo>
                  <a:lnTo>
                    <a:pt x="8587" y="134200"/>
                  </a:lnTo>
                  <a:lnTo>
                    <a:pt x="2234" y="166851"/>
                  </a:lnTo>
                  <a:lnTo>
                    <a:pt x="0" y="196987"/>
                  </a:lnTo>
                  <a:lnTo>
                    <a:pt x="131" y="225230"/>
                  </a:lnTo>
                  <a:lnTo>
                    <a:pt x="6884" y="256509"/>
                  </a:lnTo>
                  <a:lnTo>
                    <a:pt x="9038" y="263875"/>
                  </a:lnTo>
                  <a:lnTo>
                    <a:pt x="12855" y="268785"/>
                  </a:lnTo>
                  <a:lnTo>
                    <a:pt x="23446" y="274241"/>
                  </a:lnTo>
                  <a:lnTo>
                    <a:pt x="39005" y="277313"/>
                  </a:lnTo>
                  <a:lnTo>
                    <a:pt x="61253" y="270638"/>
                  </a:lnTo>
                  <a:lnTo>
                    <a:pt x="84162" y="254814"/>
                  </a:lnTo>
                  <a:lnTo>
                    <a:pt x="108326" y="221636"/>
                  </a:lnTo>
                  <a:lnTo>
                    <a:pt x="126684" y="189936"/>
                  </a:lnTo>
                  <a:lnTo>
                    <a:pt x="137062" y="159288"/>
                  </a:lnTo>
                  <a:lnTo>
                    <a:pt x="139769" y="136941"/>
                  </a:lnTo>
                  <a:lnTo>
                    <a:pt x="133708" y="105839"/>
                  </a:lnTo>
                  <a:lnTo>
                    <a:pt x="127646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" name="SMARTInkShape-244"/>
            <p:cNvSpPr/>
            <p:nvPr/>
          </p:nvSpPr>
          <p:spPr bwMode="auto">
            <a:xfrm>
              <a:off x="6991546" y="2921794"/>
              <a:ext cx="330799" cy="48812"/>
            </a:xfrm>
            <a:custGeom>
              <a:avLst/>
              <a:gdLst/>
              <a:ahLst/>
              <a:cxnLst/>
              <a:rect l="0" t="0" r="0" b="0"/>
              <a:pathLst>
                <a:path w="330799" h="48812">
                  <a:moveTo>
                    <a:pt x="52192" y="7144"/>
                  </a:moveTo>
                  <a:lnTo>
                    <a:pt x="17591" y="23734"/>
                  </a:lnTo>
                  <a:lnTo>
                    <a:pt x="8238" y="31979"/>
                  </a:lnTo>
                  <a:lnTo>
                    <a:pt x="1436" y="40936"/>
                  </a:lnTo>
                  <a:lnTo>
                    <a:pt x="99" y="43959"/>
                  </a:lnTo>
                  <a:lnTo>
                    <a:pt x="0" y="45975"/>
                  </a:lnTo>
                  <a:lnTo>
                    <a:pt x="728" y="47319"/>
                  </a:lnTo>
                  <a:lnTo>
                    <a:pt x="7888" y="48811"/>
                  </a:lnTo>
                  <a:lnTo>
                    <a:pt x="29539" y="47536"/>
                  </a:lnTo>
                  <a:lnTo>
                    <a:pt x="63207" y="42130"/>
                  </a:lnTo>
                  <a:lnTo>
                    <a:pt x="90425" y="36981"/>
                  </a:lnTo>
                  <a:lnTo>
                    <a:pt x="121042" y="29400"/>
                  </a:lnTo>
                  <a:lnTo>
                    <a:pt x="153171" y="22856"/>
                  </a:lnTo>
                  <a:lnTo>
                    <a:pt x="185972" y="17302"/>
                  </a:lnTo>
                  <a:lnTo>
                    <a:pt x="219070" y="12187"/>
                  </a:lnTo>
                  <a:lnTo>
                    <a:pt x="250185" y="9385"/>
                  </a:lnTo>
                  <a:lnTo>
                    <a:pt x="279095" y="7346"/>
                  </a:lnTo>
                  <a:lnTo>
                    <a:pt x="313714" y="2529"/>
                  </a:lnTo>
                  <a:lnTo>
                    <a:pt x="33079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245"/>
            <p:cNvSpPr/>
            <p:nvPr/>
          </p:nvSpPr>
          <p:spPr bwMode="auto">
            <a:xfrm>
              <a:off x="7222454" y="2823211"/>
              <a:ext cx="511884" cy="321143"/>
            </a:xfrm>
            <a:custGeom>
              <a:avLst/>
              <a:gdLst/>
              <a:ahLst/>
              <a:cxnLst/>
              <a:rect l="0" t="0" r="0" b="0"/>
              <a:pathLst>
                <a:path w="511884" h="321143">
                  <a:moveTo>
                    <a:pt x="28452" y="155733"/>
                  </a:moveTo>
                  <a:lnTo>
                    <a:pt x="28452" y="159525"/>
                  </a:lnTo>
                  <a:lnTo>
                    <a:pt x="13979" y="193809"/>
                  </a:lnTo>
                  <a:lnTo>
                    <a:pt x="3027" y="227481"/>
                  </a:lnTo>
                  <a:lnTo>
                    <a:pt x="293" y="262930"/>
                  </a:lnTo>
                  <a:lnTo>
                    <a:pt x="0" y="280540"/>
                  </a:lnTo>
                  <a:lnTo>
                    <a:pt x="1547" y="284181"/>
                  </a:lnTo>
                  <a:lnTo>
                    <a:pt x="4165" y="286609"/>
                  </a:lnTo>
                  <a:lnTo>
                    <a:pt x="13318" y="290025"/>
                  </a:lnTo>
                  <a:lnTo>
                    <a:pt x="15982" y="290505"/>
                  </a:lnTo>
                  <a:lnTo>
                    <a:pt x="19344" y="288443"/>
                  </a:lnTo>
                  <a:lnTo>
                    <a:pt x="51070" y="259762"/>
                  </a:lnTo>
                  <a:lnTo>
                    <a:pt x="78693" y="231580"/>
                  </a:lnTo>
                  <a:lnTo>
                    <a:pt x="99959" y="204929"/>
                  </a:lnTo>
                  <a:lnTo>
                    <a:pt x="124686" y="171271"/>
                  </a:lnTo>
                  <a:lnTo>
                    <a:pt x="144592" y="141003"/>
                  </a:lnTo>
                  <a:lnTo>
                    <a:pt x="146360" y="140357"/>
                  </a:lnTo>
                  <a:lnTo>
                    <a:pt x="147539" y="141513"/>
                  </a:lnTo>
                  <a:lnTo>
                    <a:pt x="148325" y="143872"/>
                  </a:lnTo>
                  <a:lnTo>
                    <a:pt x="141918" y="173397"/>
                  </a:lnTo>
                  <a:lnTo>
                    <a:pt x="133062" y="204995"/>
                  </a:lnTo>
                  <a:lnTo>
                    <a:pt x="124463" y="234167"/>
                  </a:lnTo>
                  <a:lnTo>
                    <a:pt x="121735" y="262429"/>
                  </a:lnTo>
                  <a:lnTo>
                    <a:pt x="123184" y="264963"/>
                  </a:lnTo>
                  <a:lnTo>
                    <a:pt x="125739" y="266653"/>
                  </a:lnTo>
                  <a:lnTo>
                    <a:pt x="137452" y="269365"/>
                  </a:lnTo>
                  <a:lnTo>
                    <a:pt x="144630" y="265503"/>
                  </a:lnTo>
                  <a:lnTo>
                    <a:pt x="177146" y="233289"/>
                  </a:lnTo>
                  <a:lnTo>
                    <a:pt x="201052" y="201744"/>
                  </a:lnTo>
                  <a:lnTo>
                    <a:pt x="217881" y="170512"/>
                  </a:lnTo>
                  <a:lnTo>
                    <a:pt x="228001" y="145633"/>
                  </a:lnTo>
                  <a:lnTo>
                    <a:pt x="236997" y="120288"/>
                  </a:lnTo>
                  <a:lnTo>
                    <a:pt x="245730" y="88169"/>
                  </a:lnTo>
                  <a:lnTo>
                    <a:pt x="247877" y="60925"/>
                  </a:lnTo>
                  <a:lnTo>
                    <a:pt x="245566" y="50625"/>
                  </a:lnTo>
                  <a:lnTo>
                    <a:pt x="243045" y="47561"/>
                  </a:lnTo>
                  <a:lnTo>
                    <a:pt x="236010" y="44156"/>
                  </a:lnTo>
                  <a:lnTo>
                    <a:pt x="227592" y="44760"/>
                  </a:lnTo>
                  <a:lnTo>
                    <a:pt x="218558" y="48468"/>
                  </a:lnTo>
                  <a:lnTo>
                    <a:pt x="195088" y="68239"/>
                  </a:lnTo>
                  <a:lnTo>
                    <a:pt x="189825" y="79541"/>
                  </a:lnTo>
                  <a:lnTo>
                    <a:pt x="182054" y="107482"/>
                  </a:lnTo>
                  <a:lnTo>
                    <a:pt x="184989" y="128045"/>
                  </a:lnTo>
                  <a:lnTo>
                    <a:pt x="186785" y="130925"/>
                  </a:lnTo>
                  <a:lnTo>
                    <a:pt x="195310" y="138769"/>
                  </a:lnTo>
                  <a:lnTo>
                    <a:pt x="199336" y="145327"/>
                  </a:lnTo>
                  <a:lnTo>
                    <a:pt x="203090" y="147139"/>
                  </a:lnTo>
                  <a:lnTo>
                    <a:pt x="209667" y="148159"/>
                  </a:lnTo>
                  <a:lnTo>
                    <a:pt x="214296" y="146281"/>
                  </a:lnTo>
                  <a:lnTo>
                    <a:pt x="223736" y="138608"/>
                  </a:lnTo>
                  <a:lnTo>
                    <a:pt x="226370" y="131982"/>
                  </a:lnTo>
                  <a:lnTo>
                    <a:pt x="228441" y="110279"/>
                  </a:lnTo>
                  <a:lnTo>
                    <a:pt x="227659" y="108761"/>
                  </a:lnTo>
                  <a:lnTo>
                    <a:pt x="226344" y="107750"/>
                  </a:lnTo>
                  <a:lnTo>
                    <a:pt x="222323" y="106126"/>
                  </a:lnTo>
                  <a:lnTo>
                    <a:pt x="215270" y="111912"/>
                  </a:lnTo>
                  <a:lnTo>
                    <a:pt x="215704" y="113025"/>
                  </a:lnTo>
                  <a:lnTo>
                    <a:pt x="221067" y="119695"/>
                  </a:lnTo>
                  <a:lnTo>
                    <a:pt x="221254" y="116127"/>
                  </a:lnTo>
                  <a:lnTo>
                    <a:pt x="219182" y="112201"/>
                  </a:lnTo>
                  <a:lnTo>
                    <a:pt x="209937" y="100876"/>
                  </a:lnTo>
                  <a:lnTo>
                    <a:pt x="201561" y="76519"/>
                  </a:lnTo>
                  <a:lnTo>
                    <a:pt x="200048" y="46404"/>
                  </a:lnTo>
                  <a:lnTo>
                    <a:pt x="199932" y="27157"/>
                  </a:lnTo>
                  <a:lnTo>
                    <a:pt x="197799" y="21065"/>
                  </a:lnTo>
                  <a:lnTo>
                    <a:pt x="194999" y="15712"/>
                  </a:lnTo>
                  <a:lnTo>
                    <a:pt x="193201" y="5807"/>
                  </a:lnTo>
                  <a:lnTo>
                    <a:pt x="192845" y="0"/>
                  </a:lnTo>
                  <a:lnTo>
                    <a:pt x="192023" y="317"/>
                  </a:lnTo>
                  <a:lnTo>
                    <a:pt x="188992" y="2786"/>
                  </a:lnTo>
                  <a:lnTo>
                    <a:pt x="187115" y="8646"/>
                  </a:lnTo>
                  <a:lnTo>
                    <a:pt x="186615" y="12431"/>
                  </a:lnTo>
                  <a:lnTo>
                    <a:pt x="174438" y="44434"/>
                  </a:lnTo>
                  <a:lnTo>
                    <a:pt x="170132" y="73014"/>
                  </a:lnTo>
                  <a:lnTo>
                    <a:pt x="166828" y="96744"/>
                  </a:lnTo>
                  <a:lnTo>
                    <a:pt x="165359" y="125811"/>
                  </a:lnTo>
                  <a:lnTo>
                    <a:pt x="164706" y="155134"/>
                  </a:lnTo>
                  <a:lnTo>
                    <a:pt x="165210" y="184042"/>
                  </a:lnTo>
                  <a:lnTo>
                    <a:pt x="168079" y="212765"/>
                  </a:lnTo>
                  <a:lnTo>
                    <a:pt x="172000" y="239289"/>
                  </a:lnTo>
                  <a:lnTo>
                    <a:pt x="180787" y="272300"/>
                  </a:lnTo>
                  <a:lnTo>
                    <a:pt x="197978" y="304788"/>
                  </a:lnTo>
                  <a:lnTo>
                    <a:pt x="211944" y="319313"/>
                  </a:lnTo>
                  <a:lnTo>
                    <a:pt x="216661" y="321142"/>
                  </a:lnTo>
                  <a:lnTo>
                    <a:pt x="226136" y="321059"/>
                  </a:lnTo>
                  <a:lnTo>
                    <a:pt x="235639" y="314142"/>
                  </a:lnTo>
                  <a:lnTo>
                    <a:pt x="254674" y="290299"/>
                  </a:lnTo>
                  <a:lnTo>
                    <a:pt x="265166" y="262103"/>
                  </a:lnTo>
                  <a:lnTo>
                    <a:pt x="273303" y="228613"/>
                  </a:lnTo>
                  <a:lnTo>
                    <a:pt x="276949" y="193555"/>
                  </a:lnTo>
                  <a:lnTo>
                    <a:pt x="281821" y="165616"/>
                  </a:lnTo>
                  <a:lnTo>
                    <a:pt x="291444" y="131632"/>
                  </a:lnTo>
                  <a:lnTo>
                    <a:pt x="291886" y="131728"/>
                  </a:lnTo>
                  <a:lnTo>
                    <a:pt x="292719" y="164050"/>
                  </a:lnTo>
                  <a:lnTo>
                    <a:pt x="292764" y="197956"/>
                  </a:lnTo>
                  <a:lnTo>
                    <a:pt x="292769" y="224391"/>
                  </a:lnTo>
                  <a:lnTo>
                    <a:pt x="295151" y="228493"/>
                  </a:lnTo>
                  <a:lnTo>
                    <a:pt x="304148" y="235166"/>
                  </a:lnTo>
                  <a:lnTo>
                    <a:pt x="309087" y="235676"/>
                  </a:lnTo>
                  <a:lnTo>
                    <a:pt x="318808" y="232009"/>
                  </a:lnTo>
                  <a:lnTo>
                    <a:pt x="353677" y="207709"/>
                  </a:lnTo>
                  <a:lnTo>
                    <a:pt x="379238" y="176789"/>
                  </a:lnTo>
                  <a:lnTo>
                    <a:pt x="400147" y="144685"/>
                  </a:lnTo>
                  <a:lnTo>
                    <a:pt x="420630" y="110038"/>
                  </a:lnTo>
                  <a:lnTo>
                    <a:pt x="437106" y="75430"/>
                  </a:lnTo>
                  <a:lnTo>
                    <a:pt x="450454" y="45509"/>
                  </a:lnTo>
                  <a:lnTo>
                    <a:pt x="454321" y="23590"/>
                  </a:lnTo>
                  <a:lnTo>
                    <a:pt x="453653" y="20013"/>
                  </a:lnTo>
                  <a:lnTo>
                    <a:pt x="452413" y="17628"/>
                  </a:lnTo>
                  <a:lnTo>
                    <a:pt x="449999" y="16832"/>
                  </a:lnTo>
                  <a:lnTo>
                    <a:pt x="443084" y="18064"/>
                  </a:lnTo>
                  <a:lnTo>
                    <a:pt x="434718" y="25490"/>
                  </a:lnTo>
                  <a:lnTo>
                    <a:pt x="408827" y="53453"/>
                  </a:lnTo>
                  <a:lnTo>
                    <a:pt x="386160" y="84064"/>
                  </a:lnTo>
                  <a:lnTo>
                    <a:pt x="371583" y="108799"/>
                  </a:lnTo>
                  <a:lnTo>
                    <a:pt x="357961" y="134079"/>
                  </a:lnTo>
                  <a:lnTo>
                    <a:pt x="342161" y="166956"/>
                  </a:lnTo>
                  <a:lnTo>
                    <a:pt x="332893" y="199892"/>
                  </a:lnTo>
                  <a:lnTo>
                    <a:pt x="330446" y="217428"/>
                  </a:lnTo>
                  <a:lnTo>
                    <a:pt x="333593" y="231042"/>
                  </a:lnTo>
                  <a:lnTo>
                    <a:pt x="340283" y="241591"/>
                  </a:lnTo>
                  <a:lnTo>
                    <a:pt x="348547" y="248926"/>
                  </a:lnTo>
                  <a:lnTo>
                    <a:pt x="359630" y="252714"/>
                  </a:lnTo>
                  <a:lnTo>
                    <a:pt x="373285" y="253604"/>
                  </a:lnTo>
                  <a:lnTo>
                    <a:pt x="398824" y="248849"/>
                  </a:lnTo>
                  <a:lnTo>
                    <a:pt x="425706" y="236945"/>
                  </a:lnTo>
                  <a:lnTo>
                    <a:pt x="458641" y="211991"/>
                  </a:lnTo>
                  <a:lnTo>
                    <a:pt x="491694" y="184132"/>
                  </a:lnTo>
                  <a:lnTo>
                    <a:pt x="511883" y="158958"/>
                  </a:lnTo>
                  <a:lnTo>
                    <a:pt x="511077" y="158676"/>
                  </a:lnTo>
                  <a:lnTo>
                    <a:pt x="505948" y="160481"/>
                  </a:lnTo>
                  <a:lnTo>
                    <a:pt x="500493" y="168162"/>
                  </a:lnTo>
                  <a:lnTo>
                    <a:pt x="493835" y="179513"/>
                  </a:lnTo>
                  <a:lnTo>
                    <a:pt x="472276" y="208320"/>
                  </a:lnTo>
                  <a:lnTo>
                    <a:pt x="463832" y="225142"/>
                  </a:lnTo>
                  <a:lnTo>
                    <a:pt x="454174" y="258830"/>
                  </a:lnTo>
                  <a:lnTo>
                    <a:pt x="453935" y="269287"/>
                  </a:lnTo>
                  <a:lnTo>
                    <a:pt x="456456" y="281351"/>
                  </a:lnTo>
                  <a:lnTo>
                    <a:pt x="458251" y="281547"/>
                  </a:lnTo>
                  <a:lnTo>
                    <a:pt x="464478" y="279648"/>
                  </a:lnTo>
                  <a:lnTo>
                    <a:pt x="470421" y="274041"/>
                  </a:lnTo>
                  <a:lnTo>
                    <a:pt x="478509" y="2628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246"/>
            <p:cNvSpPr/>
            <p:nvPr/>
          </p:nvSpPr>
          <p:spPr bwMode="auto">
            <a:xfrm>
              <a:off x="7783022" y="3064669"/>
              <a:ext cx="25098" cy="14288"/>
            </a:xfrm>
            <a:custGeom>
              <a:avLst/>
              <a:gdLst/>
              <a:ahLst/>
              <a:cxnLst/>
              <a:rect l="0" t="0" r="0" b="0"/>
              <a:pathLst>
                <a:path w="25098" h="14288">
                  <a:moveTo>
                    <a:pt x="25097" y="14287"/>
                  </a:moveTo>
                  <a:lnTo>
                    <a:pt x="549" y="14287"/>
                  </a:lnTo>
                  <a:lnTo>
                    <a:pt x="0" y="13494"/>
                  </a:lnTo>
                  <a:lnTo>
                    <a:pt x="428" y="12171"/>
                  </a:lnTo>
                  <a:lnTo>
                    <a:pt x="1080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9" name="SMARTInkShape-247"/>
          <p:cNvSpPr/>
          <p:nvPr/>
        </p:nvSpPr>
        <p:spPr bwMode="auto">
          <a:xfrm>
            <a:off x="4173353" y="2378869"/>
            <a:ext cx="34317" cy="133780"/>
          </a:xfrm>
          <a:custGeom>
            <a:avLst/>
            <a:gdLst/>
            <a:ahLst/>
            <a:cxnLst/>
            <a:rect l="0" t="0" r="0" b="0"/>
            <a:pathLst>
              <a:path w="34317" h="133780">
                <a:moveTo>
                  <a:pt x="34316" y="0"/>
                </a:moveTo>
                <a:lnTo>
                  <a:pt x="33522" y="11406"/>
                </a:lnTo>
                <a:lnTo>
                  <a:pt x="28661" y="31063"/>
                </a:lnTo>
                <a:lnTo>
                  <a:pt x="21665" y="64621"/>
                </a:lnTo>
                <a:lnTo>
                  <a:pt x="10405" y="100055"/>
                </a:lnTo>
                <a:lnTo>
                  <a:pt x="0" y="129143"/>
                </a:lnTo>
                <a:lnTo>
                  <a:pt x="326" y="131339"/>
                </a:lnTo>
                <a:lnTo>
                  <a:pt x="1337" y="132803"/>
                </a:lnTo>
                <a:lnTo>
                  <a:pt x="2805" y="133779"/>
                </a:lnTo>
                <a:lnTo>
                  <a:pt x="4577" y="132842"/>
                </a:lnTo>
                <a:lnTo>
                  <a:pt x="19218" y="111881"/>
                </a:lnTo>
                <a:lnTo>
                  <a:pt x="34316" y="714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0" name="SMARTInkShape-248"/>
          <p:cNvSpPr/>
          <p:nvPr/>
        </p:nvSpPr>
        <p:spPr bwMode="auto">
          <a:xfrm>
            <a:off x="4439329" y="2886211"/>
            <a:ext cx="1710956" cy="776951"/>
          </a:xfrm>
          <a:custGeom>
            <a:avLst/>
            <a:gdLst/>
            <a:ahLst/>
            <a:cxnLst/>
            <a:rect l="0" t="0" r="0" b="0"/>
            <a:pathLst>
              <a:path w="1710956" h="776951">
                <a:moveTo>
                  <a:pt x="1332821" y="49870"/>
                </a:moveTo>
                <a:lnTo>
                  <a:pt x="1305350" y="46078"/>
                </a:lnTo>
                <a:lnTo>
                  <a:pt x="1275557" y="39927"/>
                </a:lnTo>
                <a:lnTo>
                  <a:pt x="1251014" y="37514"/>
                </a:lnTo>
                <a:lnTo>
                  <a:pt x="1224231" y="35647"/>
                </a:lnTo>
                <a:lnTo>
                  <a:pt x="1196453" y="32172"/>
                </a:lnTo>
                <a:lnTo>
                  <a:pt x="1166115" y="27981"/>
                </a:lnTo>
                <a:lnTo>
                  <a:pt x="1134111" y="23473"/>
                </a:lnTo>
                <a:lnTo>
                  <a:pt x="1101365" y="18824"/>
                </a:lnTo>
                <a:lnTo>
                  <a:pt x="1070408" y="14111"/>
                </a:lnTo>
                <a:lnTo>
                  <a:pt x="1040774" y="10165"/>
                </a:lnTo>
                <a:lnTo>
                  <a:pt x="1011729" y="8411"/>
                </a:lnTo>
                <a:lnTo>
                  <a:pt x="980828" y="7631"/>
                </a:lnTo>
                <a:lnTo>
                  <a:pt x="949367" y="6491"/>
                </a:lnTo>
                <a:lnTo>
                  <a:pt x="919510" y="3339"/>
                </a:lnTo>
                <a:lnTo>
                  <a:pt x="890365" y="1408"/>
                </a:lnTo>
                <a:lnTo>
                  <a:pt x="861537" y="550"/>
                </a:lnTo>
                <a:lnTo>
                  <a:pt x="832848" y="169"/>
                </a:lnTo>
                <a:lnTo>
                  <a:pt x="802107" y="0"/>
                </a:lnTo>
                <a:lnTo>
                  <a:pt x="770717" y="718"/>
                </a:lnTo>
                <a:lnTo>
                  <a:pt x="740891" y="3683"/>
                </a:lnTo>
                <a:lnTo>
                  <a:pt x="709644" y="5530"/>
                </a:lnTo>
                <a:lnTo>
                  <a:pt x="677234" y="7145"/>
                </a:lnTo>
                <a:lnTo>
                  <a:pt x="644310" y="10508"/>
                </a:lnTo>
                <a:lnTo>
                  <a:pt x="609039" y="16766"/>
                </a:lnTo>
                <a:lnTo>
                  <a:pt x="590743" y="20657"/>
                </a:lnTo>
                <a:lnTo>
                  <a:pt x="555598" y="27097"/>
                </a:lnTo>
                <a:lnTo>
                  <a:pt x="520664" y="33399"/>
                </a:lnTo>
                <a:lnTo>
                  <a:pt x="502458" y="37302"/>
                </a:lnTo>
                <a:lnTo>
                  <a:pt x="483970" y="41491"/>
                </a:lnTo>
                <a:lnTo>
                  <a:pt x="465296" y="45872"/>
                </a:lnTo>
                <a:lnTo>
                  <a:pt x="446495" y="50380"/>
                </a:lnTo>
                <a:lnTo>
                  <a:pt x="427612" y="54972"/>
                </a:lnTo>
                <a:lnTo>
                  <a:pt x="408674" y="60415"/>
                </a:lnTo>
                <a:lnTo>
                  <a:pt x="389698" y="66425"/>
                </a:lnTo>
                <a:lnTo>
                  <a:pt x="370697" y="72813"/>
                </a:lnTo>
                <a:lnTo>
                  <a:pt x="352474" y="78659"/>
                </a:lnTo>
                <a:lnTo>
                  <a:pt x="317409" y="89388"/>
                </a:lnTo>
                <a:lnTo>
                  <a:pt x="283304" y="103682"/>
                </a:lnTo>
                <a:lnTo>
                  <a:pt x="249625" y="119824"/>
                </a:lnTo>
                <a:lnTo>
                  <a:pt x="216136" y="134936"/>
                </a:lnTo>
                <a:lnTo>
                  <a:pt x="184848" y="151706"/>
                </a:lnTo>
                <a:lnTo>
                  <a:pt x="155861" y="169743"/>
                </a:lnTo>
                <a:lnTo>
                  <a:pt x="129749" y="188343"/>
                </a:lnTo>
                <a:lnTo>
                  <a:pt x="104914" y="207193"/>
                </a:lnTo>
                <a:lnTo>
                  <a:pt x="70736" y="237772"/>
                </a:lnTo>
                <a:lnTo>
                  <a:pt x="44735" y="271968"/>
                </a:lnTo>
                <a:lnTo>
                  <a:pt x="24859" y="307235"/>
                </a:lnTo>
                <a:lnTo>
                  <a:pt x="8123" y="342820"/>
                </a:lnTo>
                <a:lnTo>
                  <a:pt x="253" y="378499"/>
                </a:lnTo>
                <a:lnTo>
                  <a:pt x="0" y="403096"/>
                </a:lnTo>
                <a:lnTo>
                  <a:pt x="5179" y="429904"/>
                </a:lnTo>
                <a:lnTo>
                  <a:pt x="17020" y="464186"/>
                </a:lnTo>
                <a:lnTo>
                  <a:pt x="34375" y="498244"/>
                </a:lnTo>
                <a:lnTo>
                  <a:pt x="62183" y="529679"/>
                </a:lnTo>
                <a:lnTo>
                  <a:pt x="95558" y="562894"/>
                </a:lnTo>
                <a:lnTo>
                  <a:pt x="123056" y="584004"/>
                </a:lnTo>
                <a:lnTo>
                  <a:pt x="153798" y="603969"/>
                </a:lnTo>
                <a:lnTo>
                  <a:pt x="185981" y="623426"/>
                </a:lnTo>
                <a:lnTo>
                  <a:pt x="220923" y="642657"/>
                </a:lnTo>
                <a:lnTo>
                  <a:pt x="239131" y="652230"/>
                </a:lnTo>
                <a:lnTo>
                  <a:pt x="258413" y="661787"/>
                </a:lnTo>
                <a:lnTo>
                  <a:pt x="278411" y="671333"/>
                </a:lnTo>
                <a:lnTo>
                  <a:pt x="298888" y="680873"/>
                </a:lnTo>
                <a:lnTo>
                  <a:pt x="320476" y="690407"/>
                </a:lnTo>
                <a:lnTo>
                  <a:pt x="342805" y="699939"/>
                </a:lnTo>
                <a:lnTo>
                  <a:pt x="365630" y="709468"/>
                </a:lnTo>
                <a:lnTo>
                  <a:pt x="388783" y="718202"/>
                </a:lnTo>
                <a:lnTo>
                  <a:pt x="412156" y="726406"/>
                </a:lnTo>
                <a:lnTo>
                  <a:pt x="435675" y="734257"/>
                </a:lnTo>
                <a:lnTo>
                  <a:pt x="460087" y="741078"/>
                </a:lnTo>
                <a:lnTo>
                  <a:pt x="485092" y="747213"/>
                </a:lnTo>
                <a:lnTo>
                  <a:pt x="510493" y="752891"/>
                </a:lnTo>
                <a:lnTo>
                  <a:pt x="536953" y="757469"/>
                </a:lnTo>
                <a:lnTo>
                  <a:pt x="564118" y="761315"/>
                </a:lnTo>
                <a:lnTo>
                  <a:pt x="591752" y="764673"/>
                </a:lnTo>
                <a:lnTo>
                  <a:pt x="619700" y="767706"/>
                </a:lnTo>
                <a:lnTo>
                  <a:pt x="647857" y="770521"/>
                </a:lnTo>
                <a:lnTo>
                  <a:pt x="676153" y="773192"/>
                </a:lnTo>
                <a:lnTo>
                  <a:pt x="705336" y="774972"/>
                </a:lnTo>
                <a:lnTo>
                  <a:pt x="735110" y="776159"/>
                </a:lnTo>
                <a:lnTo>
                  <a:pt x="765278" y="776950"/>
                </a:lnTo>
                <a:lnTo>
                  <a:pt x="795709" y="776684"/>
                </a:lnTo>
                <a:lnTo>
                  <a:pt x="826315" y="775713"/>
                </a:lnTo>
                <a:lnTo>
                  <a:pt x="857038" y="774271"/>
                </a:lnTo>
                <a:lnTo>
                  <a:pt x="888633" y="770929"/>
                </a:lnTo>
                <a:lnTo>
                  <a:pt x="920808" y="766320"/>
                </a:lnTo>
                <a:lnTo>
                  <a:pt x="953371" y="760866"/>
                </a:lnTo>
                <a:lnTo>
                  <a:pt x="985398" y="754849"/>
                </a:lnTo>
                <a:lnTo>
                  <a:pt x="1017068" y="748456"/>
                </a:lnTo>
                <a:lnTo>
                  <a:pt x="1048500" y="741813"/>
                </a:lnTo>
                <a:lnTo>
                  <a:pt x="1079774" y="735003"/>
                </a:lnTo>
                <a:lnTo>
                  <a:pt x="1110942" y="728082"/>
                </a:lnTo>
                <a:lnTo>
                  <a:pt x="1142039" y="721086"/>
                </a:lnTo>
                <a:lnTo>
                  <a:pt x="1173089" y="713248"/>
                </a:lnTo>
                <a:lnTo>
                  <a:pt x="1204108" y="704847"/>
                </a:lnTo>
                <a:lnTo>
                  <a:pt x="1235106" y="696072"/>
                </a:lnTo>
                <a:lnTo>
                  <a:pt x="1264503" y="686252"/>
                </a:lnTo>
                <a:lnTo>
                  <a:pt x="1292832" y="675737"/>
                </a:lnTo>
                <a:lnTo>
                  <a:pt x="1320449" y="664759"/>
                </a:lnTo>
                <a:lnTo>
                  <a:pt x="1347591" y="654265"/>
                </a:lnTo>
                <a:lnTo>
                  <a:pt x="1374418" y="644094"/>
                </a:lnTo>
                <a:lnTo>
                  <a:pt x="1401034" y="634138"/>
                </a:lnTo>
                <a:lnTo>
                  <a:pt x="1426714" y="623532"/>
                </a:lnTo>
                <a:lnTo>
                  <a:pt x="1451773" y="612493"/>
                </a:lnTo>
                <a:lnTo>
                  <a:pt x="1476416" y="601165"/>
                </a:lnTo>
                <a:lnTo>
                  <a:pt x="1499989" y="589644"/>
                </a:lnTo>
                <a:lnTo>
                  <a:pt x="1522847" y="577994"/>
                </a:lnTo>
                <a:lnTo>
                  <a:pt x="1545230" y="566259"/>
                </a:lnTo>
                <a:lnTo>
                  <a:pt x="1565708" y="553673"/>
                </a:lnTo>
                <a:lnTo>
                  <a:pt x="1584916" y="540520"/>
                </a:lnTo>
                <a:lnTo>
                  <a:pt x="1620283" y="513999"/>
                </a:lnTo>
                <a:lnTo>
                  <a:pt x="1651875" y="488983"/>
                </a:lnTo>
                <a:lnTo>
                  <a:pt x="1675441" y="464636"/>
                </a:lnTo>
                <a:lnTo>
                  <a:pt x="1693059" y="440585"/>
                </a:lnTo>
                <a:lnTo>
                  <a:pt x="1706181" y="416667"/>
                </a:lnTo>
                <a:lnTo>
                  <a:pt x="1710955" y="394924"/>
                </a:lnTo>
                <a:lnTo>
                  <a:pt x="1707062" y="360600"/>
                </a:lnTo>
                <a:lnTo>
                  <a:pt x="1697152" y="32133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1" name="SMARTInkShape-249"/>
          <p:cNvSpPr/>
          <p:nvPr/>
        </p:nvSpPr>
        <p:spPr bwMode="auto">
          <a:xfrm>
            <a:off x="557284" y="6075216"/>
            <a:ext cx="1853309" cy="39714"/>
          </a:xfrm>
          <a:custGeom>
            <a:avLst/>
            <a:gdLst/>
            <a:ahLst/>
            <a:cxnLst/>
            <a:rect l="0" t="0" r="0" b="0"/>
            <a:pathLst>
              <a:path w="1853309" h="39714">
                <a:moveTo>
                  <a:pt x="28504" y="4115"/>
                </a:moveTo>
                <a:lnTo>
                  <a:pt x="24711" y="4115"/>
                </a:lnTo>
                <a:lnTo>
                  <a:pt x="20733" y="1998"/>
                </a:lnTo>
                <a:lnTo>
                  <a:pt x="18560" y="323"/>
                </a:lnTo>
                <a:lnTo>
                  <a:pt x="17112" y="0"/>
                </a:lnTo>
                <a:lnTo>
                  <a:pt x="16147" y="577"/>
                </a:lnTo>
                <a:lnTo>
                  <a:pt x="15503" y="1757"/>
                </a:lnTo>
                <a:lnTo>
                  <a:pt x="14280" y="2543"/>
                </a:lnTo>
                <a:lnTo>
                  <a:pt x="8767" y="3649"/>
                </a:lnTo>
                <a:lnTo>
                  <a:pt x="3694" y="3977"/>
                </a:lnTo>
                <a:lnTo>
                  <a:pt x="5042" y="4054"/>
                </a:lnTo>
                <a:lnTo>
                  <a:pt x="0" y="4114"/>
                </a:lnTo>
                <a:lnTo>
                  <a:pt x="3742" y="4115"/>
                </a:lnTo>
                <a:lnTo>
                  <a:pt x="7709" y="6232"/>
                </a:lnTo>
                <a:lnTo>
                  <a:pt x="12118" y="9025"/>
                </a:lnTo>
                <a:lnTo>
                  <a:pt x="31850" y="15179"/>
                </a:lnTo>
                <a:lnTo>
                  <a:pt x="64279" y="11558"/>
                </a:lnTo>
                <a:lnTo>
                  <a:pt x="97036" y="11285"/>
                </a:lnTo>
                <a:lnTo>
                  <a:pt x="131161" y="11262"/>
                </a:lnTo>
                <a:lnTo>
                  <a:pt x="165228" y="11260"/>
                </a:lnTo>
                <a:lnTo>
                  <a:pt x="193104" y="13376"/>
                </a:lnTo>
                <a:lnTo>
                  <a:pt x="223589" y="16913"/>
                </a:lnTo>
                <a:lnTo>
                  <a:pt x="257756" y="17962"/>
                </a:lnTo>
                <a:lnTo>
                  <a:pt x="282000" y="18207"/>
                </a:lnTo>
                <a:lnTo>
                  <a:pt x="308650" y="18316"/>
                </a:lnTo>
                <a:lnTo>
                  <a:pt x="334253" y="20481"/>
                </a:lnTo>
                <a:lnTo>
                  <a:pt x="359655" y="23295"/>
                </a:lnTo>
                <a:lnTo>
                  <a:pt x="386819" y="24546"/>
                </a:lnTo>
                <a:lnTo>
                  <a:pt x="414767" y="25102"/>
                </a:lnTo>
                <a:lnTo>
                  <a:pt x="443858" y="25349"/>
                </a:lnTo>
                <a:lnTo>
                  <a:pt x="475307" y="25459"/>
                </a:lnTo>
                <a:lnTo>
                  <a:pt x="505689" y="25508"/>
                </a:lnTo>
                <a:lnTo>
                  <a:pt x="535067" y="25529"/>
                </a:lnTo>
                <a:lnTo>
                  <a:pt x="563999" y="25539"/>
                </a:lnTo>
                <a:lnTo>
                  <a:pt x="592733" y="23426"/>
                </a:lnTo>
                <a:lnTo>
                  <a:pt x="622172" y="20636"/>
                </a:lnTo>
                <a:lnTo>
                  <a:pt x="653777" y="19395"/>
                </a:lnTo>
                <a:lnTo>
                  <a:pt x="684228" y="18844"/>
                </a:lnTo>
                <a:lnTo>
                  <a:pt x="714430" y="17805"/>
                </a:lnTo>
                <a:lnTo>
                  <a:pt x="746374" y="14698"/>
                </a:lnTo>
                <a:lnTo>
                  <a:pt x="776976" y="14904"/>
                </a:lnTo>
                <a:lnTo>
                  <a:pt x="807246" y="16848"/>
                </a:lnTo>
                <a:lnTo>
                  <a:pt x="839219" y="17711"/>
                </a:lnTo>
                <a:lnTo>
                  <a:pt x="869834" y="20213"/>
                </a:lnTo>
                <a:lnTo>
                  <a:pt x="900109" y="23969"/>
                </a:lnTo>
                <a:lnTo>
                  <a:pt x="932086" y="28285"/>
                </a:lnTo>
                <a:lnTo>
                  <a:pt x="964819" y="32849"/>
                </a:lnTo>
                <a:lnTo>
                  <a:pt x="997094" y="36730"/>
                </a:lnTo>
                <a:lnTo>
                  <a:pt x="1027313" y="38454"/>
                </a:lnTo>
                <a:lnTo>
                  <a:pt x="1056619" y="39221"/>
                </a:lnTo>
                <a:lnTo>
                  <a:pt x="1086312" y="39561"/>
                </a:lnTo>
                <a:lnTo>
                  <a:pt x="1118030" y="39713"/>
                </a:lnTo>
                <a:lnTo>
                  <a:pt x="1148531" y="37664"/>
                </a:lnTo>
                <a:lnTo>
                  <a:pt x="1177169" y="34901"/>
                </a:lnTo>
                <a:lnTo>
                  <a:pt x="1203125" y="33673"/>
                </a:lnTo>
                <a:lnTo>
                  <a:pt x="1230008" y="31010"/>
                </a:lnTo>
                <a:lnTo>
                  <a:pt x="1257037" y="27975"/>
                </a:lnTo>
                <a:lnTo>
                  <a:pt x="1282279" y="26626"/>
                </a:lnTo>
                <a:lnTo>
                  <a:pt x="1308843" y="23909"/>
                </a:lnTo>
                <a:lnTo>
                  <a:pt x="1336525" y="20850"/>
                </a:lnTo>
                <a:lnTo>
                  <a:pt x="1364703" y="19490"/>
                </a:lnTo>
                <a:lnTo>
                  <a:pt x="1390984" y="18886"/>
                </a:lnTo>
                <a:lnTo>
                  <a:pt x="1415894" y="18617"/>
                </a:lnTo>
                <a:lnTo>
                  <a:pt x="1440195" y="18498"/>
                </a:lnTo>
                <a:lnTo>
                  <a:pt x="1464224" y="18445"/>
                </a:lnTo>
                <a:lnTo>
                  <a:pt x="1488133" y="18421"/>
                </a:lnTo>
                <a:lnTo>
                  <a:pt x="1511988" y="18411"/>
                </a:lnTo>
                <a:lnTo>
                  <a:pt x="1535819" y="18406"/>
                </a:lnTo>
                <a:lnTo>
                  <a:pt x="1569432" y="18404"/>
                </a:lnTo>
                <a:lnTo>
                  <a:pt x="1599500" y="18404"/>
                </a:lnTo>
                <a:lnTo>
                  <a:pt x="1628517" y="18403"/>
                </a:lnTo>
                <a:lnTo>
                  <a:pt x="1657223" y="20520"/>
                </a:lnTo>
                <a:lnTo>
                  <a:pt x="1685837" y="24057"/>
                </a:lnTo>
                <a:lnTo>
                  <a:pt x="1720158" y="29045"/>
                </a:lnTo>
                <a:lnTo>
                  <a:pt x="1749868" y="31970"/>
                </a:lnTo>
                <a:lnTo>
                  <a:pt x="1778667" y="32548"/>
                </a:lnTo>
                <a:lnTo>
                  <a:pt x="1808730" y="31878"/>
                </a:lnTo>
                <a:lnTo>
                  <a:pt x="1837798" y="25840"/>
                </a:lnTo>
                <a:lnTo>
                  <a:pt x="1842814" y="27794"/>
                </a:lnTo>
                <a:lnTo>
                  <a:pt x="1847689" y="30514"/>
                </a:lnTo>
                <a:lnTo>
                  <a:pt x="1852501" y="31723"/>
                </a:lnTo>
                <a:lnTo>
                  <a:pt x="1853308" y="32839"/>
                </a:lnTo>
                <a:lnTo>
                  <a:pt x="1853052" y="34377"/>
                </a:lnTo>
                <a:lnTo>
                  <a:pt x="1852088" y="36196"/>
                </a:lnTo>
                <a:lnTo>
                  <a:pt x="1850652" y="36615"/>
                </a:lnTo>
                <a:lnTo>
                  <a:pt x="1848900" y="36101"/>
                </a:lnTo>
                <a:lnTo>
                  <a:pt x="1843016" y="3269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701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due April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Give semantic actions for B </a:t>
            </a:r>
            <a:r>
              <a:rPr lang="en-US" dirty="0" smtClean="0">
                <a:sym typeface="Wingdings" panose="05000000000000000000" pitchFamily="2" charset="2"/>
              </a:rPr>
              <a:t> B  OR  M  B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Give semantic actions for S </a:t>
            </a:r>
            <a:r>
              <a:rPr lang="en-US" dirty="0" smtClean="0">
                <a:sym typeface="Wingdings" panose="05000000000000000000" pitchFamily="2" charset="2"/>
              </a:rPr>
              <a:t> while  B  do SL end ‘;’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n-US" dirty="0" smtClean="0">
                <a:sym typeface="Wingdings" panose="05000000000000000000" pitchFamily="2" charset="2"/>
              </a:rPr>
              <a:t>add markers, M, N as necessary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n-US" dirty="0" smtClean="0">
                <a:sym typeface="Wingdings" panose="05000000000000000000" pitchFamily="2" charset="2"/>
              </a:rPr>
              <a:t>SL -&gt; SL S     (SL == statement list, attribute?)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ym typeface="Wingdings" panose="05000000000000000000" pitchFamily="2" charset="2"/>
              </a:rPr>
              <a:t>For the program test8 show the code generated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program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begin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if ((a &lt; b) or (b &lt; c) and (a &lt; c))  then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    min := a + b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else if b &lt; c then min := b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     else min := c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end</a:t>
            </a:r>
          </a:p>
          <a:p>
            <a:pPr marL="358775" lvl="1" indent="0">
              <a:spcBef>
                <a:spcPts val="300"/>
              </a:spcBef>
              <a:buNone/>
            </a:pPr>
            <a:r>
              <a:rPr lang="en-US" dirty="0" smtClean="0"/>
              <a:t>Also annotate the parse tree with Attributes.</a:t>
            </a:r>
          </a:p>
          <a:p>
            <a:pPr marL="0" indent="0">
              <a:spcBef>
                <a:spcPts val="300"/>
              </a:spcBef>
            </a:pPr>
            <a:r>
              <a:rPr lang="en-US" dirty="0" smtClean="0"/>
              <a:t>4. Write functions </a:t>
            </a:r>
            <a:r>
              <a:rPr lang="en-US" dirty="0" err="1" smtClean="0"/>
              <a:t>makelist</a:t>
            </a:r>
            <a:r>
              <a:rPr lang="en-US" dirty="0" smtClean="0"/>
              <a:t>, </a:t>
            </a:r>
            <a:r>
              <a:rPr lang="en-US" dirty="0" err="1" smtClean="0"/>
              <a:t>mergelist</a:t>
            </a:r>
            <a:r>
              <a:rPr lang="en-US" dirty="0" smtClean="0"/>
              <a:t>, </a:t>
            </a:r>
            <a:r>
              <a:rPr lang="en-US" dirty="0" err="1" smtClean="0"/>
              <a:t>backpatch</a:t>
            </a:r>
            <a:endParaRPr lang="en-US" dirty="0" smtClean="0"/>
          </a:p>
          <a:p>
            <a:pPr marL="815975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334" name="SMARTInkShape-2447"/>
          <p:cNvSpPr/>
          <p:nvPr/>
        </p:nvSpPr>
        <p:spPr bwMode="auto">
          <a:xfrm>
            <a:off x="4284475" y="3443333"/>
            <a:ext cx="3452700" cy="884892"/>
          </a:xfrm>
          <a:custGeom>
            <a:avLst/>
            <a:gdLst/>
            <a:ahLst/>
            <a:cxnLst/>
            <a:rect l="0" t="0" r="0" b="0"/>
            <a:pathLst>
              <a:path w="3452700" h="884892">
                <a:moveTo>
                  <a:pt x="2830700" y="99967"/>
                </a:moveTo>
                <a:lnTo>
                  <a:pt x="2823556" y="92823"/>
                </a:lnTo>
                <a:lnTo>
                  <a:pt x="2827349" y="89031"/>
                </a:lnTo>
                <a:lnTo>
                  <a:pt x="2831327" y="87169"/>
                </a:lnTo>
                <a:lnTo>
                  <a:pt x="2844141" y="82181"/>
                </a:lnTo>
                <a:lnTo>
                  <a:pt x="2870854" y="65591"/>
                </a:lnTo>
                <a:lnTo>
                  <a:pt x="2905395" y="51196"/>
                </a:lnTo>
                <a:lnTo>
                  <a:pt x="2937146" y="37715"/>
                </a:lnTo>
                <a:lnTo>
                  <a:pt x="2971689" y="27459"/>
                </a:lnTo>
                <a:lnTo>
                  <a:pt x="2997343" y="19851"/>
                </a:lnTo>
                <a:lnTo>
                  <a:pt x="3023826" y="11973"/>
                </a:lnTo>
                <a:lnTo>
                  <a:pt x="3048825" y="5825"/>
                </a:lnTo>
                <a:lnTo>
                  <a:pt x="3075282" y="2564"/>
                </a:lnTo>
                <a:lnTo>
                  <a:pt x="3103710" y="1114"/>
                </a:lnTo>
                <a:lnTo>
                  <a:pt x="3134864" y="470"/>
                </a:lnTo>
                <a:lnTo>
                  <a:pt x="3167232" y="184"/>
                </a:lnTo>
                <a:lnTo>
                  <a:pt x="3198551" y="56"/>
                </a:lnTo>
                <a:lnTo>
                  <a:pt x="3225700" y="0"/>
                </a:lnTo>
                <a:lnTo>
                  <a:pt x="3253111" y="2091"/>
                </a:lnTo>
                <a:lnTo>
                  <a:pt x="3281169" y="6460"/>
                </a:lnTo>
                <a:lnTo>
                  <a:pt x="3309515" y="13694"/>
                </a:lnTo>
                <a:lnTo>
                  <a:pt x="3335871" y="22200"/>
                </a:lnTo>
                <a:lnTo>
                  <a:pt x="3360814" y="31273"/>
                </a:lnTo>
                <a:lnTo>
                  <a:pt x="3395582" y="46099"/>
                </a:lnTo>
                <a:lnTo>
                  <a:pt x="3420876" y="66014"/>
                </a:lnTo>
                <a:lnTo>
                  <a:pt x="3444048" y="100786"/>
                </a:lnTo>
                <a:lnTo>
                  <a:pt x="3449148" y="110038"/>
                </a:lnTo>
                <a:lnTo>
                  <a:pt x="3452699" y="130902"/>
                </a:lnTo>
                <a:lnTo>
                  <a:pt x="3448119" y="164960"/>
                </a:lnTo>
                <a:lnTo>
                  <a:pt x="3434591" y="200187"/>
                </a:lnTo>
                <a:lnTo>
                  <a:pt x="3413385" y="235760"/>
                </a:lnTo>
                <a:lnTo>
                  <a:pt x="3386993" y="269319"/>
                </a:lnTo>
                <a:lnTo>
                  <a:pt x="3354832" y="301487"/>
                </a:lnTo>
                <a:lnTo>
                  <a:pt x="3328760" y="322881"/>
                </a:lnTo>
                <a:lnTo>
                  <a:pt x="3301298" y="340328"/>
                </a:lnTo>
                <a:lnTo>
                  <a:pt x="3271100" y="356019"/>
                </a:lnTo>
                <a:lnTo>
                  <a:pt x="3239158" y="370930"/>
                </a:lnTo>
                <a:lnTo>
                  <a:pt x="3206441" y="385495"/>
                </a:lnTo>
                <a:lnTo>
                  <a:pt x="3188350" y="391919"/>
                </a:lnTo>
                <a:lnTo>
                  <a:pt x="3169146" y="397789"/>
                </a:lnTo>
                <a:lnTo>
                  <a:pt x="3149199" y="403290"/>
                </a:lnTo>
                <a:lnTo>
                  <a:pt x="3130345" y="408545"/>
                </a:lnTo>
                <a:lnTo>
                  <a:pt x="3112220" y="413635"/>
                </a:lnTo>
                <a:lnTo>
                  <a:pt x="3094580" y="418617"/>
                </a:lnTo>
                <a:lnTo>
                  <a:pt x="3075677" y="423525"/>
                </a:lnTo>
                <a:lnTo>
                  <a:pt x="3055930" y="428385"/>
                </a:lnTo>
                <a:lnTo>
                  <a:pt x="3035622" y="433213"/>
                </a:lnTo>
                <a:lnTo>
                  <a:pt x="3014939" y="437224"/>
                </a:lnTo>
                <a:lnTo>
                  <a:pt x="2994008" y="440693"/>
                </a:lnTo>
                <a:lnTo>
                  <a:pt x="2972909" y="443799"/>
                </a:lnTo>
                <a:lnTo>
                  <a:pt x="2951700" y="445870"/>
                </a:lnTo>
                <a:lnTo>
                  <a:pt x="2930416" y="447250"/>
                </a:lnTo>
                <a:lnTo>
                  <a:pt x="2909084" y="448170"/>
                </a:lnTo>
                <a:lnTo>
                  <a:pt x="2886924" y="447990"/>
                </a:lnTo>
                <a:lnTo>
                  <a:pt x="2864214" y="447076"/>
                </a:lnTo>
                <a:lnTo>
                  <a:pt x="2841137" y="445673"/>
                </a:lnTo>
                <a:lnTo>
                  <a:pt x="2817814" y="443944"/>
                </a:lnTo>
                <a:lnTo>
                  <a:pt x="2794328" y="441997"/>
                </a:lnTo>
                <a:lnTo>
                  <a:pt x="2770733" y="439906"/>
                </a:lnTo>
                <a:lnTo>
                  <a:pt x="2746272" y="437718"/>
                </a:lnTo>
                <a:lnTo>
                  <a:pt x="2721234" y="435466"/>
                </a:lnTo>
                <a:lnTo>
                  <a:pt x="2695810" y="433170"/>
                </a:lnTo>
                <a:lnTo>
                  <a:pt x="2670130" y="430052"/>
                </a:lnTo>
                <a:lnTo>
                  <a:pt x="2644278" y="426387"/>
                </a:lnTo>
                <a:lnTo>
                  <a:pt x="2618312" y="422355"/>
                </a:lnTo>
                <a:lnTo>
                  <a:pt x="2592271" y="418080"/>
                </a:lnTo>
                <a:lnTo>
                  <a:pt x="2566178" y="413642"/>
                </a:lnTo>
                <a:lnTo>
                  <a:pt x="2540052" y="409096"/>
                </a:lnTo>
                <a:lnTo>
                  <a:pt x="2512316" y="404478"/>
                </a:lnTo>
                <a:lnTo>
                  <a:pt x="2483506" y="399812"/>
                </a:lnTo>
                <a:lnTo>
                  <a:pt x="2453981" y="395113"/>
                </a:lnTo>
                <a:lnTo>
                  <a:pt x="2423979" y="391188"/>
                </a:lnTo>
                <a:lnTo>
                  <a:pt x="2393659" y="387777"/>
                </a:lnTo>
                <a:lnTo>
                  <a:pt x="2363127" y="384709"/>
                </a:lnTo>
                <a:lnTo>
                  <a:pt x="2331659" y="381076"/>
                </a:lnTo>
                <a:lnTo>
                  <a:pt x="2299569" y="377067"/>
                </a:lnTo>
                <a:lnTo>
                  <a:pt x="2267062" y="372807"/>
                </a:lnTo>
                <a:lnTo>
                  <a:pt x="2234279" y="369172"/>
                </a:lnTo>
                <a:lnTo>
                  <a:pt x="2201311" y="365956"/>
                </a:lnTo>
                <a:lnTo>
                  <a:pt x="2168220" y="363018"/>
                </a:lnTo>
                <a:lnTo>
                  <a:pt x="2135046" y="359472"/>
                </a:lnTo>
                <a:lnTo>
                  <a:pt x="2101818" y="355520"/>
                </a:lnTo>
                <a:lnTo>
                  <a:pt x="2068554" y="351299"/>
                </a:lnTo>
                <a:lnTo>
                  <a:pt x="2034471" y="346897"/>
                </a:lnTo>
                <a:lnTo>
                  <a:pt x="1999843" y="342374"/>
                </a:lnTo>
                <a:lnTo>
                  <a:pt x="1964852" y="337772"/>
                </a:lnTo>
                <a:lnTo>
                  <a:pt x="1930412" y="333116"/>
                </a:lnTo>
                <a:lnTo>
                  <a:pt x="1896339" y="328425"/>
                </a:lnTo>
                <a:lnTo>
                  <a:pt x="1862511" y="323710"/>
                </a:lnTo>
                <a:lnTo>
                  <a:pt x="1828846" y="318979"/>
                </a:lnTo>
                <a:lnTo>
                  <a:pt x="1795292" y="314237"/>
                </a:lnTo>
                <a:lnTo>
                  <a:pt x="1761809" y="309489"/>
                </a:lnTo>
                <a:lnTo>
                  <a:pt x="1727581" y="304736"/>
                </a:lnTo>
                <a:lnTo>
                  <a:pt x="1692856" y="299980"/>
                </a:lnTo>
                <a:lnTo>
                  <a:pt x="1657800" y="295221"/>
                </a:lnTo>
                <a:lnTo>
                  <a:pt x="1623317" y="289668"/>
                </a:lnTo>
                <a:lnTo>
                  <a:pt x="1589215" y="283584"/>
                </a:lnTo>
                <a:lnTo>
                  <a:pt x="1555369" y="277147"/>
                </a:lnTo>
                <a:lnTo>
                  <a:pt x="1520898" y="271269"/>
                </a:lnTo>
                <a:lnTo>
                  <a:pt x="1486011" y="265762"/>
                </a:lnTo>
                <a:lnTo>
                  <a:pt x="1450847" y="260503"/>
                </a:lnTo>
                <a:lnTo>
                  <a:pt x="1415498" y="256203"/>
                </a:lnTo>
                <a:lnTo>
                  <a:pt x="1380027" y="252543"/>
                </a:lnTo>
                <a:lnTo>
                  <a:pt x="1344471" y="249310"/>
                </a:lnTo>
                <a:lnTo>
                  <a:pt x="1308862" y="246360"/>
                </a:lnTo>
                <a:lnTo>
                  <a:pt x="1273217" y="243600"/>
                </a:lnTo>
                <a:lnTo>
                  <a:pt x="1237546" y="240966"/>
                </a:lnTo>
                <a:lnTo>
                  <a:pt x="1202654" y="239210"/>
                </a:lnTo>
                <a:lnTo>
                  <a:pt x="1168280" y="238040"/>
                </a:lnTo>
                <a:lnTo>
                  <a:pt x="1134251" y="237259"/>
                </a:lnTo>
                <a:lnTo>
                  <a:pt x="1099659" y="236739"/>
                </a:lnTo>
                <a:lnTo>
                  <a:pt x="1064692" y="236392"/>
                </a:lnTo>
                <a:lnTo>
                  <a:pt x="1029474" y="236161"/>
                </a:lnTo>
                <a:lnTo>
                  <a:pt x="994883" y="236800"/>
                </a:lnTo>
                <a:lnTo>
                  <a:pt x="960709" y="238021"/>
                </a:lnTo>
                <a:lnTo>
                  <a:pt x="926815" y="239627"/>
                </a:lnTo>
                <a:lnTo>
                  <a:pt x="893899" y="241493"/>
                </a:lnTo>
                <a:lnTo>
                  <a:pt x="861637" y="243530"/>
                </a:lnTo>
                <a:lnTo>
                  <a:pt x="829810" y="245682"/>
                </a:lnTo>
                <a:lnTo>
                  <a:pt x="798274" y="247910"/>
                </a:lnTo>
                <a:lnTo>
                  <a:pt x="766930" y="250190"/>
                </a:lnTo>
                <a:lnTo>
                  <a:pt x="735715" y="252503"/>
                </a:lnTo>
                <a:lnTo>
                  <a:pt x="704588" y="256426"/>
                </a:lnTo>
                <a:lnTo>
                  <a:pt x="673517" y="261423"/>
                </a:lnTo>
                <a:lnTo>
                  <a:pt x="642484" y="267136"/>
                </a:lnTo>
                <a:lnTo>
                  <a:pt x="613064" y="272532"/>
                </a:lnTo>
                <a:lnTo>
                  <a:pt x="584720" y="277716"/>
                </a:lnTo>
                <a:lnTo>
                  <a:pt x="557093" y="282760"/>
                </a:lnTo>
                <a:lnTo>
                  <a:pt x="529943" y="288504"/>
                </a:lnTo>
                <a:lnTo>
                  <a:pt x="503112" y="294715"/>
                </a:lnTo>
                <a:lnTo>
                  <a:pt x="476493" y="301236"/>
                </a:lnTo>
                <a:lnTo>
                  <a:pt x="449223" y="307965"/>
                </a:lnTo>
                <a:lnTo>
                  <a:pt x="421517" y="314833"/>
                </a:lnTo>
                <a:lnTo>
                  <a:pt x="393522" y="321792"/>
                </a:lnTo>
                <a:lnTo>
                  <a:pt x="366921" y="329606"/>
                </a:lnTo>
                <a:lnTo>
                  <a:pt x="341249" y="337991"/>
                </a:lnTo>
                <a:lnTo>
                  <a:pt x="316197" y="346756"/>
                </a:lnTo>
                <a:lnTo>
                  <a:pt x="292352" y="355774"/>
                </a:lnTo>
                <a:lnTo>
                  <a:pt x="269312" y="364961"/>
                </a:lnTo>
                <a:lnTo>
                  <a:pt x="246808" y="374261"/>
                </a:lnTo>
                <a:lnTo>
                  <a:pt x="224662" y="384430"/>
                </a:lnTo>
                <a:lnTo>
                  <a:pt x="202753" y="395178"/>
                </a:lnTo>
                <a:lnTo>
                  <a:pt x="181004" y="406312"/>
                </a:lnTo>
                <a:lnTo>
                  <a:pt x="160949" y="418497"/>
                </a:lnTo>
                <a:lnTo>
                  <a:pt x="142022" y="431383"/>
                </a:lnTo>
                <a:lnTo>
                  <a:pt x="106970" y="458400"/>
                </a:lnTo>
                <a:lnTo>
                  <a:pt x="75516" y="486283"/>
                </a:lnTo>
                <a:lnTo>
                  <a:pt x="49895" y="518784"/>
                </a:lnTo>
                <a:lnTo>
                  <a:pt x="29511" y="553602"/>
                </a:lnTo>
                <a:lnTo>
                  <a:pt x="15161" y="587597"/>
                </a:lnTo>
                <a:lnTo>
                  <a:pt x="9905" y="605235"/>
                </a:lnTo>
                <a:lnTo>
                  <a:pt x="5608" y="623344"/>
                </a:lnTo>
                <a:lnTo>
                  <a:pt x="1949" y="641766"/>
                </a:lnTo>
                <a:lnTo>
                  <a:pt x="0" y="677052"/>
                </a:lnTo>
                <a:lnTo>
                  <a:pt x="2574" y="710462"/>
                </a:lnTo>
                <a:lnTo>
                  <a:pt x="9009" y="741185"/>
                </a:lnTo>
                <a:lnTo>
                  <a:pt x="19278" y="768599"/>
                </a:lnTo>
                <a:lnTo>
                  <a:pt x="40563" y="804228"/>
                </a:lnTo>
                <a:lnTo>
                  <a:pt x="69095" y="832777"/>
                </a:lnTo>
                <a:lnTo>
                  <a:pt x="92814" y="847935"/>
                </a:lnTo>
                <a:lnTo>
                  <a:pt x="121876" y="859964"/>
                </a:lnTo>
                <a:lnTo>
                  <a:pt x="153314" y="870602"/>
                </a:lnTo>
                <a:lnTo>
                  <a:pt x="186601" y="879034"/>
                </a:lnTo>
                <a:lnTo>
                  <a:pt x="204367" y="881282"/>
                </a:lnTo>
                <a:lnTo>
                  <a:pt x="222561" y="882781"/>
                </a:lnTo>
                <a:lnTo>
                  <a:pt x="242629" y="883781"/>
                </a:lnTo>
                <a:lnTo>
                  <a:pt x="263944" y="884447"/>
                </a:lnTo>
                <a:lnTo>
                  <a:pt x="286092" y="884891"/>
                </a:lnTo>
                <a:lnTo>
                  <a:pt x="308795" y="884394"/>
                </a:lnTo>
                <a:lnTo>
                  <a:pt x="331867" y="883268"/>
                </a:lnTo>
                <a:lnTo>
                  <a:pt x="355187" y="881724"/>
                </a:lnTo>
                <a:lnTo>
                  <a:pt x="378670" y="879901"/>
                </a:lnTo>
                <a:lnTo>
                  <a:pt x="402263" y="877892"/>
                </a:lnTo>
                <a:lnTo>
                  <a:pt x="425930" y="875758"/>
                </a:lnTo>
                <a:lnTo>
                  <a:pt x="450439" y="871955"/>
                </a:lnTo>
                <a:lnTo>
                  <a:pt x="475509" y="867038"/>
                </a:lnTo>
                <a:lnTo>
                  <a:pt x="500954" y="861379"/>
                </a:lnTo>
                <a:lnTo>
                  <a:pt x="527442" y="855225"/>
                </a:lnTo>
                <a:lnTo>
                  <a:pt x="554626" y="848741"/>
                </a:lnTo>
                <a:lnTo>
                  <a:pt x="582274" y="842037"/>
                </a:lnTo>
                <a:lnTo>
                  <a:pt x="608643" y="835981"/>
                </a:lnTo>
                <a:lnTo>
                  <a:pt x="634160" y="830355"/>
                </a:lnTo>
                <a:lnTo>
                  <a:pt x="659109" y="825017"/>
                </a:lnTo>
                <a:lnTo>
                  <a:pt x="684472" y="818284"/>
                </a:lnTo>
                <a:lnTo>
                  <a:pt x="710112" y="810620"/>
                </a:lnTo>
                <a:lnTo>
                  <a:pt x="735938" y="802335"/>
                </a:lnTo>
                <a:lnTo>
                  <a:pt x="760298" y="794431"/>
                </a:lnTo>
                <a:lnTo>
                  <a:pt x="783682" y="786781"/>
                </a:lnTo>
                <a:lnTo>
                  <a:pt x="806415" y="779299"/>
                </a:lnTo>
                <a:lnTo>
                  <a:pt x="828714" y="771930"/>
                </a:lnTo>
                <a:lnTo>
                  <a:pt x="850724" y="764636"/>
                </a:lnTo>
                <a:lnTo>
                  <a:pt x="872541" y="757392"/>
                </a:lnTo>
                <a:lnTo>
                  <a:pt x="892642" y="750975"/>
                </a:lnTo>
                <a:lnTo>
                  <a:pt x="911599" y="745110"/>
                </a:lnTo>
                <a:lnTo>
                  <a:pt x="946686" y="735153"/>
                </a:lnTo>
                <a:lnTo>
                  <a:pt x="978154" y="728083"/>
                </a:lnTo>
                <a:lnTo>
                  <a:pt x="1003782" y="724411"/>
                </a:lnTo>
                <a:lnTo>
                  <a:pt x="1033943" y="724460"/>
                </a:lnTo>
                <a:lnTo>
                  <a:pt x="1061675" y="731588"/>
                </a:lnTo>
                <a:lnTo>
                  <a:pt x="1065563" y="734567"/>
                </a:lnTo>
                <a:lnTo>
                  <a:pt x="1069882" y="742109"/>
                </a:lnTo>
                <a:lnTo>
                  <a:pt x="1069446" y="745549"/>
                </a:lnTo>
                <a:lnTo>
                  <a:pt x="1067569" y="748636"/>
                </a:lnTo>
                <a:lnTo>
                  <a:pt x="1064729" y="751488"/>
                </a:lnTo>
                <a:lnTo>
                  <a:pt x="1053107" y="754657"/>
                </a:lnTo>
                <a:lnTo>
                  <a:pt x="1030475" y="75719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47" name="SMARTInkShape-Group457"/>
          <p:cNvGrpSpPr/>
          <p:nvPr/>
        </p:nvGrpSpPr>
        <p:grpSpPr>
          <a:xfrm>
            <a:off x="6522244" y="3038287"/>
            <a:ext cx="1621632" cy="689212"/>
            <a:chOff x="6522244" y="3038287"/>
            <a:chExt cx="1621632" cy="689212"/>
          </a:xfrm>
        </p:grpSpPr>
        <p:sp>
          <p:nvSpPr>
            <p:cNvPr id="335" name="SMARTInkShape-2448"/>
            <p:cNvSpPr/>
            <p:nvPr/>
          </p:nvSpPr>
          <p:spPr bwMode="auto">
            <a:xfrm>
              <a:off x="6522244" y="3038287"/>
              <a:ext cx="207163" cy="274938"/>
            </a:xfrm>
            <a:custGeom>
              <a:avLst/>
              <a:gdLst/>
              <a:ahLst/>
              <a:cxnLst/>
              <a:rect l="0" t="0" r="0" b="0"/>
              <a:pathLst>
                <a:path w="207163" h="274938">
                  <a:moveTo>
                    <a:pt x="0" y="162113"/>
                  </a:moveTo>
                  <a:lnTo>
                    <a:pt x="9888" y="146571"/>
                  </a:lnTo>
                  <a:lnTo>
                    <a:pt x="43517" y="117351"/>
                  </a:lnTo>
                  <a:lnTo>
                    <a:pt x="76218" y="90994"/>
                  </a:lnTo>
                  <a:lnTo>
                    <a:pt x="102136" y="69651"/>
                  </a:lnTo>
                  <a:lnTo>
                    <a:pt x="127414" y="49052"/>
                  </a:lnTo>
                  <a:lnTo>
                    <a:pt x="161842" y="23838"/>
                  </a:lnTo>
                  <a:lnTo>
                    <a:pt x="194334" y="1097"/>
                  </a:lnTo>
                  <a:lnTo>
                    <a:pt x="199406" y="0"/>
                  </a:lnTo>
                  <a:lnTo>
                    <a:pt x="203581" y="1650"/>
                  </a:lnTo>
                  <a:lnTo>
                    <a:pt x="207158" y="5131"/>
                  </a:lnTo>
                  <a:lnTo>
                    <a:pt x="207162" y="10627"/>
                  </a:lnTo>
                  <a:lnTo>
                    <a:pt x="194202" y="35913"/>
                  </a:lnTo>
                  <a:lnTo>
                    <a:pt x="176270" y="62632"/>
                  </a:lnTo>
                  <a:lnTo>
                    <a:pt x="155072" y="95145"/>
                  </a:lnTo>
                  <a:lnTo>
                    <a:pt x="131627" y="130762"/>
                  </a:lnTo>
                  <a:lnTo>
                    <a:pt x="118707" y="149150"/>
                  </a:lnTo>
                  <a:lnTo>
                    <a:pt x="105331" y="167758"/>
                  </a:lnTo>
                  <a:lnTo>
                    <a:pt x="82003" y="203251"/>
                  </a:lnTo>
                  <a:lnTo>
                    <a:pt x="62639" y="234372"/>
                  </a:lnTo>
                  <a:lnTo>
                    <a:pt x="45194" y="263692"/>
                  </a:lnTo>
                  <a:lnTo>
                    <a:pt x="43370" y="274198"/>
                  </a:lnTo>
                  <a:lnTo>
                    <a:pt x="46375" y="274937"/>
                  </a:lnTo>
                  <a:lnTo>
                    <a:pt x="71437" y="2621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6" name="SMARTInkShape-2449"/>
            <p:cNvSpPr/>
            <p:nvPr/>
          </p:nvSpPr>
          <p:spPr bwMode="auto">
            <a:xfrm>
              <a:off x="6557963" y="3165674"/>
              <a:ext cx="49525" cy="214899"/>
            </a:xfrm>
            <a:custGeom>
              <a:avLst/>
              <a:gdLst/>
              <a:ahLst/>
              <a:cxnLst/>
              <a:rect l="0" t="0" r="0" b="0"/>
              <a:pathLst>
                <a:path w="49525" h="214899">
                  <a:moveTo>
                    <a:pt x="0" y="6151"/>
                  </a:moveTo>
                  <a:lnTo>
                    <a:pt x="0" y="0"/>
                  </a:lnTo>
                  <a:lnTo>
                    <a:pt x="0" y="3094"/>
                  </a:lnTo>
                  <a:lnTo>
                    <a:pt x="793" y="4113"/>
                  </a:lnTo>
                  <a:lnTo>
                    <a:pt x="3792" y="5245"/>
                  </a:lnTo>
                  <a:lnTo>
                    <a:pt x="4909" y="7135"/>
                  </a:lnTo>
                  <a:lnTo>
                    <a:pt x="12651" y="36965"/>
                  </a:lnTo>
                  <a:lnTo>
                    <a:pt x="21578" y="71357"/>
                  </a:lnTo>
                  <a:lnTo>
                    <a:pt x="26502" y="103523"/>
                  </a:lnTo>
                  <a:lnTo>
                    <a:pt x="30077" y="138983"/>
                  </a:lnTo>
                  <a:lnTo>
                    <a:pt x="34047" y="167481"/>
                  </a:lnTo>
                  <a:lnTo>
                    <a:pt x="35388" y="198445"/>
                  </a:lnTo>
                  <a:lnTo>
                    <a:pt x="37688" y="208825"/>
                  </a:lnTo>
                  <a:lnTo>
                    <a:pt x="40562" y="214497"/>
                  </a:lnTo>
                  <a:lnTo>
                    <a:pt x="41329" y="214898"/>
                  </a:lnTo>
                  <a:lnTo>
                    <a:pt x="41840" y="214372"/>
                  </a:lnTo>
                  <a:lnTo>
                    <a:pt x="46352" y="206047"/>
                  </a:lnTo>
                  <a:lnTo>
                    <a:pt x="49524" y="174527"/>
                  </a:lnTo>
                  <a:lnTo>
                    <a:pt x="46118" y="138894"/>
                  </a:lnTo>
                  <a:lnTo>
                    <a:pt x="38596" y="104456"/>
                  </a:lnTo>
                  <a:lnTo>
                    <a:pt x="35718" y="918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7" name="SMARTInkShape-2450"/>
            <p:cNvSpPr/>
            <p:nvPr/>
          </p:nvSpPr>
          <p:spPr bwMode="auto">
            <a:xfrm>
              <a:off x="8041445" y="3236119"/>
              <a:ext cx="102431" cy="190867"/>
            </a:xfrm>
            <a:custGeom>
              <a:avLst/>
              <a:gdLst/>
              <a:ahLst/>
              <a:cxnLst/>
              <a:rect l="0" t="0" r="0" b="0"/>
              <a:pathLst>
                <a:path w="102431" h="190867">
                  <a:moveTo>
                    <a:pt x="23849" y="0"/>
                  </a:moveTo>
                  <a:lnTo>
                    <a:pt x="13906" y="9943"/>
                  </a:lnTo>
                  <a:lnTo>
                    <a:pt x="0" y="43735"/>
                  </a:lnTo>
                  <a:lnTo>
                    <a:pt x="1117" y="77313"/>
                  </a:lnTo>
                  <a:lnTo>
                    <a:pt x="2825" y="105898"/>
                  </a:lnTo>
                  <a:lnTo>
                    <a:pt x="8006" y="137563"/>
                  </a:lnTo>
                  <a:lnTo>
                    <a:pt x="14752" y="168284"/>
                  </a:lnTo>
                  <a:lnTo>
                    <a:pt x="15403" y="174102"/>
                  </a:lnTo>
                  <a:lnTo>
                    <a:pt x="17424" y="178774"/>
                  </a:lnTo>
                  <a:lnTo>
                    <a:pt x="23904" y="186082"/>
                  </a:lnTo>
                  <a:lnTo>
                    <a:pt x="29958" y="189859"/>
                  </a:lnTo>
                  <a:lnTo>
                    <a:pt x="32684" y="190866"/>
                  </a:lnTo>
                  <a:lnTo>
                    <a:pt x="42063" y="187752"/>
                  </a:lnTo>
                  <a:lnTo>
                    <a:pt x="73573" y="171626"/>
                  </a:lnTo>
                  <a:lnTo>
                    <a:pt x="102430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8" name="SMARTInkShape-2451"/>
            <p:cNvSpPr/>
            <p:nvPr/>
          </p:nvSpPr>
          <p:spPr bwMode="auto">
            <a:xfrm>
              <a:off x="7951044" y="3257550"/>
              <a:ext cx="57101" cy="209719"/>
            </a:xfrm>
            <a:custGeom>
              <a:avLst/>
              <a:gdLst/>
              <a:ahLst/>
              <a:cxnLst/>
              <a:rect l="0" t="0" r="0" b="0"/>
              <a:pathLst>
                <a:path w="57101" h="209719">
                  <a:moveTo>
                    <a:pt x="14237" y="0"/>
                  </a:moveTo>
                  <a:lnTo>
                    <a:pt x="14237" y="3792"/>
                  </a:lnTo>
                  <a:lnTo>
                    <a:pt x="2846" y="37815"/>
                  </a:lnTo>
                  <a:lnTo>
                    <a:pt x="522" y="70205"/>
                  </a:lnTo>
                  <a:lnTo>
                    <a:pt x="120" y="96737"/>
                  </a:lnTo>
                  <a:lnTo>
                    <a:pt x="0" y="125500"/>
                  </a:lnTo>
                  <a:lnTo>
                    <a:pt x="3752" y="160345"/>
                  </a:lnTo>
                  <a:lnTo>
                    <a:pt x="12308" y="195270"/>
                  </a:lnTo>
                  <a:lnTo>
                    <a:pt x="14174" y="202674"/>
                  </a:lnTo>
                  <a:lnTo>
                    <a:pt x="17649" y="208611"/>
                  </a:lnTo>
                  <a:lnTo>
                    <a:pt x="19687" y="209718"/>
                  </a:lnTo>
                  <a:lnTo>
                    <a:pt x="21839" y="209662"/>
                  </a:lnTo>
                  <a:lnTo>
                    <a:pt x="24068" y="208831"/>
                  </a:lnTo>
                  <a:lnTo>
                    <a:pt x="34789" y="200077"/>
                  </a:lnTo>
                  <a:lnTo>
                    <a:pt x="44228" y="183636"/>
                  </a:lnTo>
                  <a:lnTo>
                    <a:pt x="49618" y="151044"/>
                  </a:lnTo>
                  <a:lnTo>
                    <a:pt x="5710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" name="SMARTInkShape-2452"/>
            <p:cNvSpPr/>
            <p:nvPr/>
          </p:nvSpPr>
          <p:spPr bwMode="auto">
            <a:xfrm>
              <a:off x="7872413" y="3322138"/>
              <a:ext cx="50007" cy="161946"/>
            </a:xfrm>
            <a:custGeom>
              <a:avLst/>
              <a:gdLst/>
              <a:ahLst/>
              <a:cxnLst/>
              <a:rect l="0" t="0" r="0" b="0"/>
              <a:pathLst>
                <a:path w="50007" h="161946">
                  <a:moveTo>
                    <a:pt x="0" y="6850"/>
                  </a:moveTo>
                  <a:lnTo>
                    <a:pt x="0" y="699"/>
                  </a:lnTo>
                  <a:lnTo>
                    <a:pt x="793" y="368"/>
                  </a:lnTo>
                  <a:lnTo>
                    <a:pt x="3792" y="0"/>
                  </a:lnTo>
                  <a:lnTo>
                    <a:pt x="4909" y="696"/>
                  </a:lnTo>
                  <a:lnTo>
                    <a:pt x="5654" y="1953"/>
                  </a:lnTo>
                  <a:lnTo>
                    <a:pt x="6481" y="6261"/>
                  </a:lnTo>
                  <a:lnTo>
                    <a:pt x="7104" y="39902"/>
                  </a:lnTo>
                  <a:lnTo>
                    <a:pt x="7135" y="70617"/>
                  </a:lnTo>
                  <a:lnTo>
                    <a:pt x="7935" y="105317"/>
                  </a:lnTo>
                  <a:lnTo>
                    <a:pt x="14914" y="138513"/>
                  </a:lnTo>
                  <a:lnTo>
                    <a:pt x="20144" y="157035"/>
                  </a:lnTo>
                  <a:lnTo>
                    <a:pt x="22160" y="159360"/>
                  </a:lnTo>
                  <a:lnTo>
                    <a:pt x="28633" y="161945"/>
                  </a:lnTo>
                  <a:lnTo>
                    <a:pt x="31789" y="161840"/>
                  </a:lnTo>
                  <a:lnTo>
                    <a:pt x="37412" y="159607"/>
                  </a:lnTo>
                  <a:lnTo>
                    <a:pt x="42557" y="151736"/>
                  </a:lnTo>
                  <a:lnTo>
                    <a:pt x="46695" y="140299"/>
                  </a:lnTo>
                  <a:lnTo>
                    <a:pt x="49352" y="111438"/>
                  </a:lnTo>
                  <a:lnTo>
                    <a:pt x="50006" y="85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0" name="SMARTInkShape-2453"/>
            <p:cNvSpPr/>
            <p:nvPr/>
          </p:nvSpPr>
          <p:spPr bwMode="auto">
            <a:xfrm>
              <a:off x="7815266" y="3314700"/>
              <a:ext cx="55396" cy="205475"/>
            </a:xfrm>
            <a:custGeom>
              <a:avLst/>
              <a:gdLst/>
              <a:ahLst/>
              <a:cxnLst/>
              <a:rect l="0" t="0" r="0" b="0"/>
              <a:pathLst>
                <a:path w="55396" h="205475">
                  <a:moveTo>
                    <a:pt x="7140" y="0"/>
                  </a:moveTo>
                  <a:lnTo>
                    <a:pt x="7140" y="3792"/>
                  </a:lnTo>
                  <a:lnTo>
                    <a:pt x="658" y="32111"/>
                  </a:lnTo>
                  <a:lnTo>
                    <a:pt x="127" y="59965"/>
                  </a:lnTo>
                  <a:lnTo>
                    <a:pt x="35" y="86559"/>
                  </a:lnTo>
                  <a:lnTo>
                    <a:pt x="8" y="114547"/>
                  </a:lnTo>
                  <a:lnTo>
                    <a:pt x="0" y="142948"/>
                  </a:lnTo>
                  <a:lnTo>
                    <a:pt x="3789" y="177197"/>
                  </a:lnTo>
                  <a:lnTo>
                    <a:pt x="9939" y="192027"/>
                  </a:lnTo>
                  <a:lnTo>
                    <a:pt x="16789" y="201447"/>
                  </a:lnTo>
                  <a:lnTo>
                    <a:pt x="23600" y="204626"/>
                  </a:lnTo>
                  <a:lnTo>
                    <a:pt x="27638" y="205474"/>
                  </a:lnTo>
                  <a:lnTo>
                    <a:pt x="31124" y="205245"/>
                  </a:lnTo>
                  <a:lnTo>
                    <a:pt x="37114" y="202874"/>
                  </a:lnTo>
                  <a:lnTo>
                    <a:pt x="42423" y="194941"/>
                  </a:lnTo>
                  <a:lnTo>
                    <a:pt x="53914" y="168546"/>
                  </a:lnTo>
                  <a:lnTo>
                    <a:pt x="55395" y="148365"/>
                  </a:lnTo>
                  <a:lnTo>
                    <a:pt x="50003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" name="SMARTInkShape-2454"/>
            <p:cNvSpPr/>
            <p:nvPr/>
          </p:nvSpPr>
          <p:spPr bwMode="auto">
            <a:xfrm>
              <a:off x="7609087" y="3336187"/>
              <a:ext cx="173312" cy="228373"/>
            </a:xfrm>
            <a:custGeom>
              <a:avLst/>
              <a:gdLst/>
              <a:ahLst/>
              <a:cxnLst/>
              <a:rect l="0" t="0" r="0" b="0"/>
              <a:pathLst>
                <a:path w="173312" h="228373">
                  <a:moveTo>
                    <a:pt x="6151" y="49951"/>
                  </a:moveTo>
                  <a:lnTo>
                    <a:pt x="2358" y="49951"/>
                  </a:lnTo>
                  <a:lnTo>
                    <a:pt x="1241" y="50744"/>
                  </a:lnTo>
                  <a:lnTo>
                    <a:pt x="496" y="52067"/>
                  </a:lnTo>
                  <a:lnTo>
                    <a:pt x="0" y="53743"/>
                  </a:lnTo>
                  <a:lnTo>
                    <a:pt x="3093" y="63686"/>
                  </a:lnTo>
                  <a:lnTo>
                    <a:pt x="15826" y="94385"/>
                  </a:lnTo>
                  <a:lnTo>
                    <a:pt x="31727" y="127402"/>
                  </a:lnTo>
                  <a:lnTo>
                    <a:pt x="54859" y="162381"/>
                  </a:lnTo>
                  <a:lnTo>
                    <a:pt x="78743" y="192457"/>
                  </a:lnTo>
                  <a:lnTo>
                    <a:pt x="111342" y="218608"/>
                  </a:lnTo>
                  <a:lnTo>
                    <a:pt x="121959" y="224128"/>
                  </a:lnTo>
                  <a:lnTo>
                    <a:pt x="146530" y="227963"/>
                  </a:lnTo>
                  <a:lnTo>
                    <a:pt x="157106" y="228372"/>
                  </a:lnTo>
                  <a:lnTo>
                    <a:pt x="159968" y="226842"/>
                  </a:lnTo>
                  <a:lnTo>
                    <a:pt x="167790" y="217104"/>
                  </a:lnTo>
                  <a:lnTo>
                    <a:pt x="172711" y="208643"/>
                  </a:lnTo>
                  <a:lnTo>
                    <a:pt x="173311" y="195358"/>
                  </a:lnTo>
                  <a:lnTo>
                    <a:pt x="169186" y="167911"/>
                  </a:lnTo>
                  <a:lnTo>
                    <a:pt x="162936" y="132527"/>
                  </a:lnTo>
                  <a:lnTo>
                    <a:pt x="157589" y="106495"/>
                  </a:lnTo>
                  <a:lnTo>
                    <a:pt x="149921" y="81696"/>
                  </a:lnTo>
                  <a:lnTo>
                    <a:pt x="144264" y="49214"/>
                  </a:lnTo>
                  <a:lnTo>
                    <a:pt x="137442" y="16291"/>
                  </a:lnTo>
                  <a:lnTo>
                    <a:pt x="135272" y="28"/>
                  </a:lnTo>
                  <a:lnTo>
                    <a:pt x="135094" y="0"/>
                  </a:lnTo>
                  <a:lnTo>
                    <a:pt x="139718" y="5659"/>
                  </a:lnTo>
                  <a:lnTo>
                    <a:pt x="147395" y="23987"/>
                  </a:lnTo>
                  <a:lnTo>
                    <a:pt x="156169" y="356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" name="SMARTInkShape-2455"/>
            <p:cNvSpPr/>
            <p:nvPr/>
          </p:nvSpPr>
          <p:spPr bwMode="auto">
            <a:xfrm>
              <a:off x="7608119" y="3400520"/>
              <a:ext cx="54014" cy="229923"/>
            </a:xfrm>
            <a:custGeom>
              <a:avLst/>
              <a:gdLst/>
              <a:ahLst/>
              <a:cxnLst/>
              <a:rect l="0" t="0" r="0" b="0"/>
              <a:pathLst>
                <a:path w="54014" h="229923">
                  <a:moveTo>
                    <a:pt x="7119" y="14193"/>
                  </a:moveTo>
                  <a:lnTo>
                    <a:pt x="7119" y="10400"/>
                  </a:lnTo>
                  <a:lnTo>
                    <a:pt x="6325" y="9283"/>
                  </a:lnTo>
                  <a:lnTo>
                    <a:pt x="5002" y="8538"/>
                  </a:lnTo>
                  <a:lnTo>
                    <a:pt x="3326" y="8042"/>
                  </a:lnTo>
                  <a:lnTo>
                    <a:pt x="2209" y="6917"/>
                  </a:lnTo>
                  <a:lnTo>
                    <a:pt x="0" y="0"/>
                  </a:lnTo>
                  <a:lnTo>
                    <a:pt x="9920" y="29743"/>
                  </a:lnTo>
                  <a:lnTo>
                    <a:pt x="24017" y="63801"/>
                  </a:lnTo>
                  <a:lnTo>
                    <a:pt x="32675" y="96448"/>
                  </a:lnTo>
                  <a:lnTo>
                    <a:pt x="40267" y="131257"/>
                  </a:lnTo>
                  <a:lnTo>
                    <a:pt x="46750" y="165912"/>
                  </a:lnTo>
                  <a:lnTo>
                    <a:pt x="49024" y="195848"/>
                  </a:lnTo>
                  <a:lnTo>
                    <a:pt x="50491" y="218564"/>
                  </a:lnTo>
                  <a:lnTo>
                    <a:pt x="54013" y="229440"/>
                  </a:lnTo>
                  <a:lnTo>
                    <a:pt x="53463" y="229922"/>
                  </a:lnTo>
                  <a:lnTo>
                    <a:pt x="52303" y="229450"/>
                  </a:lnTo>
                  <a:lnTo>
                    <a:pt x="49981" y="2070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3" name="SMARTInkShape-2456"/>
            <p:cNvSpPr/>
            <p:nvPr/>
          </p:nvSpPr>
          <p:spPr bwMode="auto">
            <a:xfrm>
              <a:off x="7130455" y="3264694"/>
              <a:ext cx="406202" cy="307182"/>
            </a:xfrm>
            <a:custGeom>
              <a:avLst/>
              <a:gdLst/>
              <a:ahLst/>
              <a:cxnLst/>
              <a:rect l="0" t="0" r="0" b="0"/>
              <a:pathLst>
                <a:path w="406202" h="307182">
                  <a:moveTo>
                    <a:pt x="6151" y="307181"/>
                  </a:moveTo>
                  <a:lnTo>
                    <a:pt x="6151" y="300063"/>
                  </a:lnTo>
                  <a:lnTo>
                    <a:pt x="0" y="300040"/>
                  </a:lnTo>
                  <a:lnTo>
                    <a:pt x="3094" y="296246"/>
                  </a:lnTo>
                  <a:lnTo>
                    <a:pt x="36599" y="262453"/>
                  </a:lnTo>
                  <a:lnTo>
                    <a:pt x="64297" y="234750"/>
                  </a:lnTo>
                  <a:lnTo>
                    <a:pt x="88350" y="210695"/>
                  </a:lnTo>
                  <a:lnTo>
                    <a:pt x="115709" y="184130"/>
                  </a:lnTo>
                  <a:lnTo>
                    <a:pt x="146389" y="156448"/>
                  </a:lnTo>
                  <a:lnTo>
                    <a:pt x="180662" y="130386"/>
                  </a:lnTo>
                  <a:lnTo>
                    <a:pt x="216268" y="105574"/>
                  </a:lnTo>
                  <a:lnTo>
                    <a:pt x="250613" y="81317"/>
                  </a:lnTo>
                  <a:lnTo>
                    <a:pt x="284399" y="59424"/>
                  </a:lnTo>
                  <a:lnTo>
                    <a:pt x="317142" y="40698"/>
                  </a:lnTo>
                  <a:lnTo>
                    <a:pt x="347569" y="27084"/>
                  </a:lnTo>
                  <a:lnTo>
                    <a:pt x="372734" y="15741"/>
                  </a:lnTo>
                  <a:lnTo>
                    <a:pt x="40620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" name="SMARTInkShape-2457"/>
            <p:cNvSpPr/>
            <p:nvPr/>
          </p:nvSpPr>
          <p:spPr bwMode="auto">
            <a:xfrm>
              <a:off x="7100895" y="3489238"/>
              <a:ext cx="50000" cy="238261"/>
            </a:xfrm>
            <a:custGeom>
              <a:avLst/>
              <a:gdLst/>
              <a:ahLst/>
              <a:cxnLst/>
              <a:rect l="0" t="0" r="0" b="0"/>
              <a:pathLst>
                <a:path w="50000" h="238261">
                  <a:moveTo>
                    <a:pt x="49999" y="46918"/>
                  </a:moveTo>
                  <a:lnTo>
                    <a:pt x="49999" y="43126"/>
                  </a:lnTo>
                  <a:lnTo>
                    <a:pt x="49205" y="42009"/>
                  </a:lnTo>
                  <a:lnTo>
                    <a:pt x="47882" y="41264"/>
                  </a:lnTo>
                  <a:lnTo>
                    <a:pt x="46206" y="40767"/>
                  </a:lnTo>
                  <a:lnTo>
                    <a:pt x="45089" y="39643"/>
                  </a:lnTo>
                  <a:lnTo>
                    <a:pt x="43848" y="36276"/>
                  </a:lnTo>
                  <a:lnTo>
                    <a:pt x="39063" y="32134"/>
                  </a:lnTo>
                  <a:lnTo>
                    <a:pt x="32439" y="28441"/>
                  </a:lnTo>
                  <a:lnTo>
                    <a:pt x="24246" y="25569"/>
                  </a:lnTo>
                  <a:lnTo>
                    <a:pt x="7559" y="11591"/>
                  </a:lnTo>
                  <a:lnTo>
                    <a:pt x="7139" y="0"/>
                  </a:lnTo>
                  <a:lnTo>
                    <a:pt x="7136" y="4038"/>
                  </a:lnTo>
                  <a:lnTo>
                    <a:pt x="287" y="4055"/>
                  </a:lnTo>
                  <a:lnTo>
                    <a:pt x="0" y="28433"/>
                  </a:lnTo>
                  <a:lnTo>
                    <a:pt x="4903" y="61935"/>
                  </a:lnTo>
                  <a:lnTo>
                    <a:pt x="6144" y="86136"/>
                  </a:lnTo>
                  <a:lnTo>
                    <a:pt x="8812" y="112767"/>
                  </a:lnTo>
                  <a:lnTo>
                    <a:pt x="11850" y="140478"/>
                  </a:lnTo>
                  <a:lnTo>
                    <a:pt x="13199" y="168669"/>
                  </a:lnTo>
                  <a:lnTo>
                    <a:pt x="17752" y="203731"/>
                  </a:lnTo>
                  <a:lnTo>
                    <a:pt x="24128" y="230436"/>
                  </a:lnTo>
                  <a:lnTo>
                    <a:pt x="26402" y="235144"/>
                  </a:lnTo>
                  <a:lnTo>
                    <a:pt x="28711" y="237490"/>
                  </a:lnTo>
                  <a:lnTo>
                    <a:pt x="31044" y="238260"/>
                  </a:lnTo>
                  <a:lnTo>
                    <a:pt x="33394" y="236392"/>
                  </a:lnTo>
                  <a:lnTo>
                    <a:pt x="40493" y="221592"/>
                  </a:lnTo>
                  <a:lnTo>
                    <a:pt x="49999" y="1897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" name="SMARTInkShape-2458"/>
            <p:cNvSpPr/>
            <p:nvPr/>
          </p:nvSpPr>
          <p:spPr bwMode="auto">
            <a:xfrm>
              <a:off x="6736851" y="3314700"/>
              <a:ext cx="185444" cy="205255"/>
            </a:xfrm>
            <a:custGeom>
              <a:avLst/>
              <a:gdLst/>
              <a:ahLst/>
              <a:cxnLst/>
              <a:rect l="0" t="0" r="0" b="0"/>
              <a:pathLst>
                <a:path w="185444" h="205255">
                  <a:moveTo>
                    <a:pt x="6849" y="121444"/>
                  </a:moveTo>
                  <a:lnTo>
                    <a:pt x="0" y="114594"/>
                  </a:lnTo>
                  <a:lnTo>
                    <a:pt x="3585" y="114387"/>
                  </a:lnTo>
                  <a:lnTo>
                    <a:pt x="7515" y="116455"/>
                  </a:lnTo>
                  <a:lnTo>
                    <a:pt x="37292" y="141038"/>
                  </a:lnTo>
                  <a:lnTo>
                    <a:pt x="70071" y="160445"/>
                  </a:lnTo>
                  <a:lnTo>
                    <a:pt x="105003" y="184269"/>
                  </a:lnTo>
                  <a:lnTo>
                    <a:pt x="135070" y="200705"/>
                  </a:lnTo>
                  <a:lnTo>
                    <a:pt x="152967" y="205254"/>
                  </a:lnTo>
                  <a:lnTo>
                    <a:pt x="163336" y="204201"/>
                  </a:lnTo>
                  <a:lnTo>
                    <a:pt x="168324" y="202809"/>
                  </a:lnTo>
                  <a:lnTo>
                    <a:pt x="172443" y="199500"/>
                  </a:lnTo>
                  <a:lnTo>
                    <a:pt x="179135" y="189473"/>
                  </a:lnTo>
                  <a:lnTo>
                    <a:pt x="183575" y="166648"/>
                  </a:lnTo>
                  <a:lnTo>
                    <a:pt x="184889" y="135984"/>
                  </a:lnTo>
                  <a:lnTo>
                    <a:pt x="185278" y="101763"/>
                  </a:lnTo>
                  <a:lnTo>
                    <a:pt x="185394" y="66488"/>
                  </a:lnTo>
                  <a:lnTo>
                    <a:pt x="185428" y="34693"/>
                  </a:lnTo>
                  <a:lnTo>
                    <a:pt x="1854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" name="SMARTInkShape-2459"/>
            <p:cNvSpPr/>
            <p:nvPr/>
          </p:nvSpPr>
          <p:spPr bwMode="auto">
            <a:xfrm>
              <a:off x="6658270" y="3250824"/>
              <a:ext cx="213436" cy="206076"/>
            </a:xfrm>
            <a:custGeom>
              <a:avLst/>
              <a:gdLst/>
              <a:ahLst/>
              <a:cxnLst/>
              <a:rect l="0" t="0" r="0" b="0"/>
              <a:pathLst>
                <a:path w="213436" h="206076">
                  <a:moveTo>
                    <a:pt x="6849" y="35301"/>
                  </a:moveTo>
                  <a:lnTo>
                    <a:pt x="6849" y="25358"/>
                  </a:lnTo>
                  <a:lnTo>
                    <a:pt x="4732" y="20828"/>
                  </a:lnTo>
                  <a:lnTo>
                    <a:pt x="1939" y="16168"/>
                  </a:lnTo>
                  <a:lnTo>
                    <a:pt x="146" y="6710"/>
                  </a:lnTo>
                  <a:lnTo>
                    <a:pt x="0" y="4334"/>
                  </a:lnTo>
                  <a:lnTo>
                    <a:pt x="695" y="2750"/>
                  </a:lnTo>
                  <a:lnTo>
                    <a:pt x="1952" y="1694"/>
                  </a:lnTo>
                  <a:lnTo>
                    <a:pt x="5466" y="521"/>
                  </a:lnTo>
                  <a:lnTo>
                    <a:pt x="9674" y="0"/>
                  </a:lnTo>
                  <a:lnTo>
                    <a:pt x="14190" y="1884"/>
                  </a:lnTo>
                  <a:lnTo>
                    <a:pt x="46029" y="30907"/>
                  </a:lnTo>
                  <a:lnTo>
                    <a:pt x="78742" y="58192"/>
                  </a:lnTo>
                  <a:lnTo>
                    <a:pt x="112655" y="91299"/>
                  </a:lnTo>
                  <a:lnTo>
                    <a:pt x="139710" y="119009"/>
                  </a:lnTo>
                  <a:lnTo>
                    <a:pt x="170588" y="154700"/>
                  </a:lnTo>
                  <a:lnTo>
                    <a:pt x="195826" y="184916"/>
                  </a:lnTo>
                  <a:lnTo>
                    <a:pt x="213435" y="206075"/>
                  </a:lnTo>
                  <a:lnTo>
                    <a:pt x="206874" y="1924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63" name="SMARTInkShape-Group458"/>
          <p:cNvGrpSpPr/>
          <p:nvPr/>
        </p:nvGrpSpPr>
        <p:grpSpPr>
          <a:xfrm>
            <a:off x="4894462" y="2658849"/>
            <a:ext cx="2742208" cy="920170"/>
            <a:chOff x="4894462" y="2658849"/>
            <a:chExt cx="2742208" cy="920170"/>
          </a:xfrm>
        </p:grpSpPr>
        <p:sp>
          <p:nvSpPr>
            <p:cNvPr id="348" name="SMARTInkShape-2460"/>
            <p:cNvSpPr/>
            <p:nvPr/>
          </p:nvSpPr>
          <p:spPr bwMode="auto">
            <a:xfrm>
              <a:off x="6150770" y="3421856"/>
              <a:ext cx="121316" cy="157064"/>
            </a:xfrm>
            <a:custGeom>
              <a:avLst/>
              <a:gdLst/>
              <a:ahLst/>
              <a:cxnLst/>
              <a:rect l="0" t="0" r="0" b="0"/>
              <a:pathLst>
                <a:path w="121316" h="157064">
                  <a:moveTo>
                    <a:pt x="0" y="107157"/>
                  </a:moveTo>
                  <a:lnTo>
                    <a:pt x="0" y="110949"/>
                  </a:lnTo>
                  <a:lnTo>
                    <a:pt x="2116" y="114927"/>
                  </a:lnTo>
                  <a:lnTo>
                    <a:pt x="4909" y="119341"/>
                  </a:lnTo>
                  <a:lnTo>
                    <a:pt x="7274" y="126289"/>
                  </a:lnTo>
                  <a:lnTo>
                    <a:pt x="23910" y="151410"/>
                  </a:lnTo>
                  <a:lnTo>
                    <a:pt x="30734" y="154606"/>
                  </a:lnTo>
                  <a:lnTo>
                    <a:pt x="61070" y="157063"/>
                  </a:lnTo>
                  <a:lnTo>
                    <a:pt x="93859" y="156360"/>
                  </a:lnTo>
                  <a:lnTo>
                    <a:pt x="114079" y="148343"/>
                  </a:lnTo>
                  <a:lnTo>
                    <a:pt x="116533" y="146520"/>
                  </a:lnTo>
                  <a:lnTo>
                    <a:pt x="119260" y="142379"/>
                  </a:lnTo>
                  <a:lnTo>
                    <a:pt x="120474" y="137098"/>
                  </a:lnTo>
                  <a:lnTo>
                    <a:pt x="121315" y="112442"/>
                  </a:lnTo>
                  <a:lnTo>
                    <a:pt x="108001" y="78337"/>
                  </a:lnTo>
                  <a:lnTo>
                    <a:pt x="98596" y="43469"/>
                  </a:lnTo>
                  <a:lnTo>
                    <a:pt x="94564" y="28755"/>
                  </a:lnTo>
                  <a:lnTo>
                    <a:pt x="94415" y="19130"/>
                  </a:lnTo>
                  <a:lnTo>
                    <a:pt x="10001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9" name="SMARTInkShape-2461"/>
            <p:cNvSpPr/>
            <p:nvPr/>
          </p:nvSpPr>
          <p:spPr bwMode="auto">
            <a:xfrm>
              <a:off x="4894462" y="3022025"/>
              <a:ext cx="1377449" cy="556994"/>
            </a:xfrm>
            <a:custGeom>
              <a:avLst/>
              <a:gdLst/>
              <a:ahLst/>
              <a:cxnLst/>
              <a:rect l="0" t="0" r="0" b="0"/>
              <a:pathLst>
                <a:path w="1377449" h="556994">
                  <a:moveTo>
                    <a:pt x="6151" y="514131"/>
                  </a:moveTo>
                  <a:lnTo>
                    <a:pt x="6151" y="507282"/>
                  </a:lnTo>
                  <a:lnTo>
                    <a:pt x="1241" y="501342"/>
                  </a:lnTo>
                  <a:lnTo>
                    <a:pt x="0" y="497070"/>
                  </a:lnTo>
                  <a:lnTo>
                    <a:pt x="462" y="495613"/>
                  </a:lnTo>
                  <a:lnTo>
                    <a:pt x="1566" y="494643"/>
                  </a:lnTo>
                  <a:lnTo>
                    <a:pt x="3093" y="493995"/>
                  </a:lnTo>
                  <a:lnTo>
                    <a:pt x="4112" y="492769"/>
                  </a:lnTo>
                  <a:lnTo>
                    <a:pt x="5882" y="486663"/>
                  </a:lnTo>
                  <a:lnTo>
                    <a:pt x="11007" y="480072"/>
                  </a:lnTo>
                  <a:lnTo>
                    <a:pt x="13410" y="473436"/>
                  </a:lnTo>
                  <a:lnTo>
                    <a:pt x="42540" y="439946"/>
                  </a:lnTo>
                  <a:lnTo>
                    <a:pt x="66564" y="405820"/>
                  </a:lnTo>
                  <a:lnTo>
                    <a:pt x="92520" y="370557"/>
                  </a:lnTo>
                  <a:lnTo>
                    <a:pt x="115614" y="342474"/>
                  </a:lnTo>
                  <a:lnTo>
                    <a:pt x="142565" y="314045"/>
                  </a:lnTo>
                  <a:lnTo>
                    <a:pt x="168542" y="285513"/>
                  </a:lnTo>
                  <a:lnTo>
                    <a:pt x="193438" y="254834"/>
                  </a:lnTo>
                  <a:lnTo>
                    <a:pt x="220922" y="224842"/>
                  </a:lnTo>
                  <a:lnTo>
                    <a:pt x="249174" y="198757"/>
                  </a:lnTo>
                  <a:lnTo>
                    <a:pt x="283372" y="165291"/>
                  </a:lnTo>
                  <a:lnTo>
                    <a:pt x="313059" y="135750"/>
                  </a:lnTo>
                  <a:lnTo>
                    <a:pt x="341852" y="106984"/>
                  </a:lnTo>
                  <a:lnTo>
                    <a:pt x="376825" y="76928"/>
                  </a:lnTo>
                  <a:lnTo>
                    <a:pt x="400545" y="59235"/>
                  </a:lnTo>
                  <a:lnTo>
                    <a:pt x="430062" y="44535"/>
                  </a:lnTo>
                  <a:lnTo>
                    <a:pt x="449783" y="33855"/>
                  </a:lnTo>
                  <a:lnTo>
                    <a:pt x="479897" y="27326"/>
                  </a:lnTo>
                  <a:lnTo>
                    <a:pt x="506882" y="23024"/>
                  </a:lnTo>
                  <a:lnTo>
                    <a:pt x="540654" y="17778"/>
                  </a:lnTo>
                  <a:lnTo>
                    <a:pt x="575163" y="9892"/>
                  </a:lnTo>
                  <a:lnTo>
                    <a:pt x="605734" y="5394"/>
                  </a:lnTo>
                  <a:lnTo>
                    <a:pt x="638496" y="890"/>
                  </a:lnTo>
                  <a:lnTo>
                    <a:pt x="670632" y="0"/>
                  </a:lnTo>
                  <a:lnTo>
                    <a:pt x="704614" y="1941"/>
                  </a:lnTo>
                  <a:lnTo>
                    <a:pt x="734492" y="5941"/>
                  </a:lnTo>
                  <a:lnTo>
                    <a:pt x="768233" y="11640"/>
                  </a:lnTo>
                  <a:lnTo>
                    <a:pt x="798653" y="15705"/>
                  </a:lnTo>
                  <a:lnTo>
                    <a:pt x="831385" y="20125"/>
                  </a:lnTo>
                  <a:lnTo>
                    <a:pt x="862721" y="21792"/>
                  </a:lnTo>
                  <a:lnTo>
                    <a:pt x="891841" y="26824"/>
                  </a:lnTo>
                  <a:lnTo>
                    <a:pt x="920524" y="31846"/>
                  </a:lnTo>
                  <a:lnTo>
                    <a:pt x="949120" y="39688"/>
                  </a:lnTo>
                  <a:lnTo>
                    <a:pt x="977699" y="44177"/>
                  </a:lnTo>
                  <a:lnTo>
                    <a:pt x="991194" y="48881"/>
                  </a:lnTo>
                  <a:lnTo>
                    <a:pt x="1021556" y="65553"/>
                  </a:lnTo>
                  <a:lnTo>
                    <a:pt x="1050758" y="80360"/>
                  </a:lnTo>
                  <a:lnTo>
                    <a:pt x="1070448" y="94015"/>
                  </a:lnTo>
                  <a:lnTo>
                    <a:pt x="1096961" y="125324"/>
                  </a:lnTo>
                  <a:lnTo>
                    <a:pt x="1112831" y="157484"/>
                  </a:lnTo>
                  <a:lnTo>
                    <a:pt x="1125259" y="192734"/>
                  </a:lnTo>
                  <a:lnTo>
                    <a:pt x="1137234" y="224598"/>
                  </a:lnTo>
                  <a:lnTo>
                    <a:pt x="1154803" y="255282"/>
                  </a:lnTo>
                  <a:lnTo>
                    <a:pt x="1172876" y="290196"/>
                  </a:lnTo>
                  <a:lnTo>
                    <a:pt x="1185307" y="324852"/>
                  </a:lnTo>
                  <a:lnTo>
                    <a:pt x="1199195" y="356658"/>
                  </a:lnTo>
                  <a:lnTo>
                    <a:pt x="1213448" y="391171"/>
                  </a:lnTo>
                  <a:lnTo>
                    <a:pt x="1227733" y="426783"/>
                  </a:lnTo>
                  <a:lnTo>
                    <a:pt x="1237258" y="443343"/>
                  </a:lnTo>
                  <a:lnTo>
                    <a:pt x="1251543" y="459211"/>
                  </a:lnTo>
                  <a:lnTo>
                    <a:pt x="1256308" y="461941"/>
                  </a:lnTo>
                  <a:lnTo>
                    <a:pt x="1261068" y="463948"/>
                  </a:lnTo>
                  <a:lnTo>
                    <a:pt x="1268213" y="468747"/>
                  </a:lnTo>
                  <a:lnTo>
                    <a:pt x="1275358" y="471315"/>
                  </a:lnTo>
                  <a:lnTo>
                    <a:pt x="1308430" y="499856"/>
                  </a:lnTo>
                  <a:lnTo>
                    <a:pt x="1327303" y="514132"/>
                  </a:lnTo>
                  <a:lnTo>
                    <a:pt x="1339592" y="525244"/>
                  </a:lnTo>
                  <a:lnTo>
                    <a:pt x="1349164" y="529908"/>
                  </a:lnTo>
                  <a:lnTo>
                    <a:pt x="1369515" y="548761"/>
                  </a:lnTo>
                  <a:lnTo>
                    <a:pt x="1370284" y="553320"/>
                  </a:lnTo>
                  <a:lnTo>
                    <a:pt x="1371185" y="554544"/>
                  </a:lnTo>
                  <a:lnTo>
                    <a:pt x="1377070" y="556779"/>
                  </a:lnTo>
                  <a:lnTo>
                    <a:pt x="1377448" y="556898"/>
                  </a:lnTo>
                  <a:lnTo>
                    <a:pt x="1366899" y="556993"/>
                  </a:lnTo>
                  <a:lnTo>
                    <a:pt x="1365754" y="556200"/>
                  </a:lnTo>
                  <a:lnTo>
                    <a:pt x="1364990" y="554877"/>
                  </a:lnTo>
                  <a:lnTo>
                    <a:pt x="1364481" y="553201"/>
                  </a:lnTo>
                  <a:lnTo>
                    <a:pt x="1363348" y="552084"/>
                  </a:lnTo>
                  <a:lnTo>
                    <a:pt x="1359973" y="550843"/>
                  </a:lnTo>
                  <a:lnTo>
                    <a:pt x="1358755" y="549718"/>
                  </a:lnTo>
                  <a:lnTo>
                    <a:pt x="1349176" y="5355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0" name="SMARTInkShape-2462"/>
            <p:cNvSpPr/>
            <p:nvPr/>
          </p:nvSpPr>
          <p:spPr bwMode="auto">
            <a:xfrm>
              <a:off x="7529513" y="2671763"/>
              <a:ext cx="107157" cy="35719"/>
            </a:xfrm>
            <a:custGeom>
              <a:avLst/>
              <a:gdLst/>
              <a:ahLst/>
              <a:cxnLst/>
              <a:rect l="0" t="0" r="0" b="0"/>
              <a:pathLst>
                <a:path w="107157" h="35719">
                  <a:moveTo>
                    <a:pt x="0" y="35718"/>
                  </a:moveTo>
                  <a:lnTo>
                    <a:pt x="18681" y="34925"/>
                  </a:lnTo>
                  <a:lnTo>
                    <a:pt x="50585" y="25775"/>
                  </a:lnTo>
                  <a:lnTo>
                    <a:pt x="83684" y="14232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" name="SMARTInkShape-2463"/>
            <p:cNvSpPr/>
            <p:nvPr/>
          </p:nvSpPr>
          <p:spPr bwMode="auto">
            <a:xfrm>
              <a:off x="7558088" y="2658849"/>
              <a:ext cx="42863" cy="209160"/>
            </a:xfrm>
            <a:custGeom>
              <a:avLst/>
              <a:gdLst/>
              <a:ahLst/>
              <a:cxnLst/>
              <a:rect l="0" t="0" r="0" b="0"/>
              <a:pathLst>
                <a:path w="42863" h="209160">
                  <a:moveTo>
                    <a:pt x="0" y="20057"/>
                  </a:moveTo>
                  <a:lnTo>
                    <a:pt x="0" y="10114"/>
                  </a:lnTo>
                  <a:lnTo>
                    <a:pt x="2116" y="5584"/>
                  </a:lnTo>
                  <a:lnTo>
                    <a:pt x="6150" y="0"/>
                  </a:lnTo>
                  <a:lnTo>
                    <a:pt x="6702" y="3470"/>
                  </a:lnTo>
                  <a:lnTo>
                    <a:pt x="7741" y="10304"/>
                  </a:lnTo>
                  <a:lnTo>
                    <a:pt x="11995" y="25458"/>
                  </a:lnTo>
                  <a:lnTo>
                    <a:pt x="13607" y="54025"/>
                  </a:lnTo>
                  <a:lnTo>
                    <a:pt x="13292" y="87624"/>
                  </a:lnTo>
                  <a:lnTo>
                    <a:pt x="9318" y="122715"/>
                  </a:lnTo>
                  <a:lnTo>
                    <a:pt x="8581" y="156661"/>
                  </a:lnTo>
                  <a:lnTo>
                    <a:pt x="15041" y="190268"/>
                  </a:lnTo>
                  <a:lnTo>
                    <a:pt x="19385" y="202863"/>
                  </a:lnTo>
                  <a:lnTo>
                    <a:pt x="23961" y="208460"/>
                  </a:lnTo>
                  <a:lnTo>
                    <a:pt x="26292" y="209159"/>
                  </a:lnTo>
                  <a:lnTo>
                    <a:pt x="28640" y="208831"/>
                  </a:lnTo>
                  <a:lnTo>
                    <a:pt x="31000" y="207819"/>
                  </a:lnTo>
                  <a:lnTo>
                    <a:pt x="35738" y="200345"/>
                  </a:lnTo>
                  <a:lnTo>
                    <a:pt x="42862" y="1843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2" name="SMARTInkShape-2464"/>
            <p:cNvSpPr/>
            <p:nvPr/>
          </p:nvSpPr>
          <p:spPr bwMode="auto">
            <a:xfrm>
              <a:off x="7447966" y="2871788"/>
              <a:ext cx="17254" cy="130343"/>
            </a:xfrm>
            <a:custGeom>
              <a:avLst/>
              <a:gdLst/>
              <a:ahLst/>
              <a:cxnLst/>
              <a:rect l="0" t="0" r="0" b="0"/>
              <a:pathLst>
                <a:path w="17254" h="130343">
                  <a:moveTo>
                    <a:pt x="17253" y="0"/>
                  </a:moveTo>
                  <a:lnTo>
                    <a:pt x="13460" y="27470"/>
                  </a:lnTo>
                  <a:lnTo>
                    <a:pt x="7310" y="57263"/>
                  </a:lnTo>
                  <a:lnTo>
                    <a:pt x="460" y="91226"/>
                  </a:lnTo>
                  <a:lnTo>
                    <a:pt x="0" y="108278"/>
                  </a:lnTo>
                  <a:lnTo>
                    <a:pt x="2379" y="128368"/>
                  </a:lnTo>
                  <a:lnTo>
                    <a:pt x="3368" y="130028"/>
                  </a:lnTo>
                  <a:lnTo>
                    <a:pt x="4822" y="130342"/>
                  </a:lnTo>
                  <a:lnTo>
                    <a:pt x="10109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" name="SMARTInkShape-2465"/>
            <p:cNvSpPr/>
            <p:nvPr/>
          </p:nvSpPr>
          <p:spPr bwMode="auto">
            <a:xfrm>
              <a:off x="7458075" y="2807494"/>
              <a:ext cx="42864" cy="126317"/>
            </a:xfrm>
            <a:custGeom>
              <a:avLst/>
              <a:gdLst/>
              <a:ahLst/>
              <a:cxnLst/>
              <a:rect l="0" t="0" r="0" b="0"/>
              <a:pathLst>
                <a:path w="42864" h="126317">
                  <a:moveTo>
                    <a:pt x="0" y="0"/>
                  </a:moveTo>
                  <a:lnTo>
                    <a:pt x="0" y="30015"/>
                  </a:lnTo>
                  <a:lnTo>
                    <a:pt x="3793" y="61227"/>
                  </a:lnTo>
                  <a:lnTo>
                    <a:pt x="8069" y="92263"/>
                  </a:lnTo>
                  <a:lnTo>
                    <a:pt x="20438" y="117091"/>
                  </a:lnTo>
                  <a:lnTo>
                    <a:pt x="25753" y="123478"/>
                  </a:lnTo>
                  <a:lnTo>
                    <a:pt x="30759" y="126316"/>
                  </a:lnTo>
                  <a:lnTo>
                    <a:pt x="33207" y="125486"/>
                  </a:lnTo>
                  <a:lnTo>
                    <a:pt x="42863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4" name="SMARTInkShape-2466"/>
            <p:cNvSpPr/>
            <p:nvPr/>
          </p:nvSpPr>
          <p:spPr bwMode="auto">
            <a:xfrm>
              <a:off x="7322369" y="2789415"/>
              <a:ext cx="114276" cy="166102"/>
            </a:xfrm>
            <a:custGeom>
              <a:avLst/>
              <a:gdLst/>
              <a:ahLst/>
              <a:cxnLst/>
              <a:rect l="0" t="0" r="0" b="0"/>
              <a:pathLst>
                <a:path w="114276" h="166102">
                  <a:moveTo>
                    <a:pt x="7119" y="75229"/>
                  </a:moveTo>
                  <a:lnTo>
                    <a:pt x="3326" y="79021"/>
                  </a:lnTo>
                  <a:lnTo>
                    <a:pt x="968" y="92757"/>
                  </a:lnTo>
                  <a:lnTo>
                    <a:pt x="106" y="125662"/>
                  </a:lnTo>
                  <a:lnTo>
                    <a:pt x="0" y="146310"/>
                  </a:lnTo>
                  <a:lnTo>
                    <a:pt x="1579" y="148810"/>
                  </a:lnTo>
                  <a:lnTo>
                    <a:pt x="4219" y="150476"/>
                  </a:lnTo>
                  <a:lnTo>
                    <a:pt x="7567" y="151588"/>
                  </a:lnTo>
                  <a:lnTo>
                    <a:pt x="10593" y="151535"/>
                  </a:lnTo>
                  <a:lnTo>
                    <a:pt x="16071" y="149359"/>
                  </a:lnTo>
                  <a:lnTo>
                    <a:pt x="31758" y="134998"/>
                  </a:lnTo>
                  <a:lnTo>
                    <a:pt x="48028" y="110054"/>
                  </a:lnTo>
                  <a:lnTo>
                    <a:pt x="59120" y="78404"/>
                  </a:lnTo>
                  <a:lnTo>
                    <a:pt x="66536" y="50946"/>
                  </a:lnTo>
                  <a:lnTo>
                    <a:pt x="69967" y="26494"/>
                  </a:lnTo>
                  <a:lnTo>
                    <a:pt x="65135" y="0"/>
                  </a:lnTo>
                  <a:lnTo>
                    <a:pt x="64052" y="470"/>
                  </a:lnTo>
                  <a:lnTo>
                    <a:pt x="60732" y="5225"/>
                  </a:lnTo>
                  <a:lnTo>
                    <a:pt x="55483" y="35613"/>
                  </a:lnTo>
                  <a:lnTo>
                    <a:pt x="51611" y="64020"/>
                  </a:lnTo>
                  <a:lnTo>
                    <a:pt x="50464" y="95455"/>
                  </a:lnTo>
                  <a:lnTo>
                    <a:pt x="53868" y="130730"/>
                  </a:lnTo>
                  <a:lnTo>
                    <a:pt x="62990" y="161361"/>
                  </a:lnTo>
                  <a:lnTo>
                    <a:pt x="64210" y="163606"/>
                  </a:lnTo>
                  <a:lnTo>
                    <a:pt x="65816" y="165103"/>
                  </a:lnTo>
                  <a:lnTo>
                    <a:pt x="67681" y="166101"/>
                  </a:lnTo>
                  <a:lnTo>
                    <a:pt x="70513" y="165179"/>
                  </a:lnTo>
                  <a:lnTo>
                    <a:pt x="77892" y="159921"/>
                  </a:lnTo>
                  <a:lnTo>
                    <a:pt x="87179" y="144244"/>
                  </a:lnTo>
                  <a:lnTo>
                    <a:pt x="97428" y="111116"/>
                  </a:lnTo>
                  <a:lnTo>
                    <a:pt x="104697" y="79424"/>
                  </a:lnTo>
                  <a:lnTo>
                    <a:pt x="114275" y="395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" name="SMARTInkShape-2467"/>
            <p:cNvSpPr/>
            <p:nvPr/>
          </p:nvSpPr>
          <p:spPr bwMode="auto">
            <a:xfrm>
              <a:off x="7193756" y="2817115"/>
              <a:ext cx="128589" cy="146575"/>
            </a:xfrm>
            <a:custGeom>
              <a:avLst/>
              <a:gdLst/>
              <a:ahLst/>
              <a:cxnLst/>
              <a:rect l="0" t="0" r="0" b="0"/>
              <a:pathLst>
                <a:path w="128589" h="146575">
                  <a:moveTo>
                    <a:pt x="0" y="26098"/>
                  </a:moveTo>
                  <a:lnTo>
                    <a:pt x="0" y="15456"/>
                  </a:lnTo>
                  <a:lnTo>
                    <a:pt x="794" y="14240"/>
                  </a:lnTo>
                  <a:lnTo>
                    <a:pt x="2117" y="13430"/>
                  </a:lnTo>
                  <a:lnTo>
                    <a:pt x="7771" y="12290"/>
                  </a:lnTo>
                  <a:lnTo>
                    <a:pt x="9943" y="12130"/>
                  </a:lnTo>
                  <a:lnTo>
                    <a:pt x="14474" y="14069"/>
                  </a:lnTo>
                  <a:lnTo>
                    <a:pt x="16793" y="15697"/>
                  </a:lnTo>
                  <a:lnTo>
                    <a:pt x="26219" y="35420"/>
                  </a:lnTo>
                  <a:lnTo>
                    <a:pt x="32551" y="56112"/>
                  </a:lnTo>
                  <a:lnTo>
                    <a:pt x="37210" y="89029"/>
                  </a:lnTo>
                  <a:lnTo>
                    <a:pt x="41746" y="118697"/>
                  </a:lnTo>
                  <a:lnTo>
                    <a:pt x="42833" y="146574"/>
                  </a:lnTo>
                  <a:lnTo>
                    <a:pt x="46652" y="113835"/>
                  </a:lnTo>
                  <a:lnTo>
                    <a:pt x="52805" y="83403"/>
                  </a:lnTo>
                  <a:lnTo>
                    <a:pt x="59655" y="49250"/>
                  </a:lnTo>
                  <a:lnTo>
                    <a:pt x="73990" y="15149"/>
                  </a:lnTo>
                  <a:lnTo>
                    <a:pt x="84023" y="0"/>
                  </a:lnTo>
                  <a:lnTo>
                    <a:pt x="85384" y="762"/>
                  </a:lnTo>
                  <a:lnTo>
                    <a:pt x="89013" y="5841"/>
                  </a:lnTo>
                  <a:lnTo>
                    <a:pt x="91726" y="21419"/>
                  </a:lnTo>
                  <a:lnTo>
                    <a:pt x="94836" y="57114"/>
                  </a:lnTo>
                  <a:lnTo>
                    <a:pt x="102782" y="89462"/>
                  </a:lnTo>
                  <a:lnTo>
                    <a:pt x="109652" y="103963"/>
                  </a:lnTo>
                  <a:lnTo>
                    <a:pt x="116716" y="113286"/>
                  </a:lnTo>
                  <a:lnTo>
                    <a:pt x="119085" y="114386"/>
                  </a:lnTo>
                  <a:lnTo>
                    <a:pt x="121460" y="114325"/>
                  </a:lnTo>
                  <a:lnTo>
                    <a:pt x="128588" y="1118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" name="SMARTInkShape-2468"/>
            <p:cNvSpPr/>
            <p:nvPr/>
          </p:nvSpPr>
          <p:spPr bwMode="auto">
            <a:xfrm>
              <a:off x="7000875" y="2804713"/>
              <a:ext cx="130529" cy="175087"/>
            </a:xfrm>
            <a:custGeom>
              <a:avLst/>
              <a:gdLst/>
              <a:ahLst/>
              <a:cxnLst/>
              <a:rect l="0" t="0" r="0" b="0"/>
              <a:pathLst>
                <a:path w="130529" h="175087">
                  <a:moveTo>
                    <a:pt x="0" y="45643"/>
                  </a:moveTo>
                  <a:lnTo>
                    <a:pt x="6497" y="39940"/>
                  </a:lnTo>
                  <a:lnTo>
                    <a:pt x="37815" y="25717"/>
                  </a:lnTo>
                  <a:lnTo>
                    <a:pt x="70205" y="11398"/>
                  </a:lnTo>
                  <a:lnTo>
                    <a:pt x="99769" y="691"/>
                  </a:lnTo>
                  <a:lnTo>
                    <a:pt x="112075" y="0"/>
                  </a:lnTo>
                  <a:lnTo>
                    <a:pt x="117580" y="927"/>
                  </a:lnTo>
                  <a:lnTo>
                    <a:pt x="125812" y="6190"/>
                  </a:lnTo>
                  <a:lnTo>
                    <a:pt x="129118" y="9816"/>
                  </a:lnTo>
                  <a:lnTo>
                    <a:pt x="130528" y="14615"/>
                  </a:lnTo>
                  <a:lnTo>
                    <a:pt x="127090" y="43659"/>
                  </a:lnTo>
                  <a:lnTo>
                    <a:pt x="118883" y="75747"/>
                  </a:lnTo>
                  <a:lnTo>
                    <a:pt x="104281" y="110390"/>
                  </a:lnTo>
                  <a:lnTo>
                    <a:pt x="86990" y="143673"/>
                  </a:lnTo>
                  <a:lnTo>
                    <a:pt x="70717" y="171987"/>
                  </a:lnTo>
                  <a:lnTo>
                    <a:pt x="68576" y="174323"/>
                  </a:lnTo>
                  <a:lnTo>
                    <a:pt x="67149" y="175086"/>
                  </a:lnTo>
                  <a:lnTo>
                    <a:pt x="66198" y="174801"/>
                  </a:lnTo>
                  <a:lnTo>
                    <a:pt x="69373" y="170251"/>
                  </a:lnTo>
                  <a:lnTo>
                    <a:pt x="78581" y="1599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7" name="SMARTInkShape-2469"/>
            <p:cNvSpPr/>
            <p:nvPr/>
          </p:nvSpPr>
          <p:spPr bwMode="auto">
            <a:xfrm>
              <a:off x="6922294" y="2871788"/>
              <a:ext cx="128588" cy="64294"/>
            </a:xfrm>
            <a:custGeom>
              <a:avLst/>
              <a:gdLst/>
              <a:ahLst/>
              <a:cxnLst/>
              <a:rect l="0" t="0" r="0" b="0"/>
              <a:pathLst>
                <a:path w="128588" h="64294">
                  <a:moveTo>
                    <a:pt x="0" y="64293"/>
                  </a:moveTo>
                  <a:lnTo>
                    <a:pt x="9943" y="54350"/>
                  </a:lnTo>
                  <a:lnTo>
                    <a:pt x="39943" y="36652"/>
                  </a:lnTo>
                  <a:lnTo>
                    <a:pt x="65922" y="24467"/>
                  </a:lnTo>
                  <a:lnTo>
                    <a:pt x="96571" y="14416"/>
                  </a:lnTo>
                  <a:lnTo>
                    <a:pt x="1285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" name="SMARTInkShape-2470"/>
            <p:cNvSpPr/>
            <p:nvPr/>
          </p:nvSpPr>
          <p:spPr bwMode="auto">
            <a:xfrm>
              <a:off x="6773268" y="2849604"/>
              <a:ext cx="105350" cy="324065"/>
            </a:xfrm>
            <a:custGeom>
              <a:avLst/>
              <a:gdLst/>
              <a:ahLst/>
              <a:cxnLst/>
              <a:rect l="0" t="0" r="0" b="0"/>
              <a:pathLst>
                <a:path w="105350" h="324065">
                  <a:moveTo>
                    <a:pt x="6151" y="57902"/>
                  </a:moveTo>
                  <a:lnTo>
                    <a:pt x="6151" y="61695"/>
                  </a:lnTo>
                  <a:lnTo>
                    <a:pt x="0" y="88430"/>
                  </a:lnTo>
                  <a:lnTo>
                    <a:pt x="4907" y="117025"/>
                  </a:lnTo>
                  <a:lnTo>
                    <a:pt x="11250" y="148798"/>
                  </a:lnTo>
                  <a:lnTo>
                    <a:pt x="15826" y="174500"/>
                  </a:lnTo>
                  <a:lnTo>
                    <a:pt x="18388" y="201799"/>
                  </a:lnTo>
                  <a:lnTo>
                    <a:pt x="20320" y="229012"/>
                  </a:lnTo>
                  <a:lnTo>
                    <a:pt x="23826" y="254336"/>
                  </a:lnTo>
                  <a:lnTo>
                    <a:pt x="30262" y="287114"/>
                  </a:lnTo>
                  <a:lnTo>
                    <a:pt x="40485" y="322199"/>
                  </a:lnTo>
                  <a:lnTo>
                    <a:pt x="40946" y="323794"/>
                  </a:lnTo>
                  <a:lnTo>
                    <a:pt x="41254" y="324064"/>
                  </a:lnTo>
                  <a:lnTo>
                    <a:pt x="41459" y="323449"/>
                  </a:lnTo>
                  <a:lnTo>
                    <a:pt x="31890" y="291066"/>
                  </a:lnTo>
                  <a:lnTo>
                    <a:pt x="27380" y="267893"/>
                  </a:lnTo>
                  <a:lnTo>
                    <a:pt x="23523" y="240925"/>
                  </a:lnTo>
                  <a:lnTo>
                    <a:pt x="21809" y="210419"/>
                  </a:lnTo>
                  <a:lnTo>
                    <a:pt x="21048" y="178339"/>
                  </a:lnTo>
                  <a:lnTo>
                    <a:pt x="21503" y="145561"/>
                  </a:lnTo>
                  <a:lnTo>
                    <a:pt x="24351" y="112472"/>
                  </a:lnTo>
                  <a:lnTo>
                    <a:pt x="28263" y="83478"/>
                  </a:lnTo>
                  <a:lnTo>
                    <a:pt x="34234" y="58157"/>
                  </a:lnTo>
                  <a:lnTo>
                    <a:pt x="50191" y="27639"/>
                  </a:lnTo>
                  <a:lnTo>
                    <a:pt x="65325" y="8630"/>
                  </a:lnTo>
                  <a:lnTo>
                    <a:pt x="75048" y="814"/>
                  </a:lnTo>
                  <a:lnTo>
                    <a:pt x="79864" y="0"/>
                  </a:lnTo>
                  <a:lnTo>
                    <a:pt x="84661" y="1044"/>
                  </a:lnTo>
                  <a:lnTo>
                    <a:pt x="89447" y="3328"/>
                  </a:lnTo>
                  <a:lnTo>
                    <a:pt x="96882" y="12216"/>
                  </a:lnTo>
                  <a:lnTo>
                    <a:pt x="102038" y="24104"/>
                  </a:lnTo>
                  <a:lnTo>
                    <a:pt x="105349" y="55371"/>
                  </a:lnTo>
                  <a:lnTo>
                    <a:pt x="103805" y="87844"/>
                  </a:lnTo>
                  <a:lnTo>
                    <a:pt x="96204" y="118368"/>
                  </a:lnTo>
                  <a:lnTo>
                    <a:pt x="88131" y="140376"/>
                  </a:lnTo>
                  <a:lnTo>
                    <a:pt x="85449" y="150120"/>
                  </a:lnTo>
                  <a:lnTo>
                    <a:pt x="83623" y="152718"/>
                  </a:lnTo>
                  <a:lnTo>
                    <a:pt x="81611" y="154450"/>
                  </a:lnTo>
                  <a:lnTo>
                    <a:pt x="80270" y="154018"/>
                  </a:lnTo>
                  <a:lnTo>
                    <a:pt x="79377" y="152141"/>
                  </a:lnTo>
                  <a:lnTo>
                    <a:pt x="77588" y="1436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9" name="SMARTInkShape-2471"/>
            <p:cNvSpPr/>
            <p:nvPr/>
          </p:nvSpPr>
          <p:spPr bwMode="auto">
            <a:xfrm>
              <a:off x="6572250" y="2986088"/>
              <a:ext cx="114301" cy="64294"/>
            </a:xfrm>
            <a:custGeom>
              <a:avLst/>
              <a:gdLst/>
              <a:ahLst/>
              <a:cxnLst/>
              <a:rect l="0" t="0" r="0" b="0"/>
              <a:pathLst>
                <a:path w="114301" h="64294">
                  <a:moveTo>
                    <a:pt x="0" y="64293"/>
                  </a:moveTo>
                  <a:lnTo>
                    <a:pt x="6497" y="58590"/>
                  </a:lnTo>
                  <a:lnTo>
                    <a:pt x="37815" y="40251"/>
                  </a:lnTo>
                  <a:lnTo>
                    <a:pt x="68089" y="26883"/>
                  </a:lnTo>
                  <a:lnTo>
                    <a:pt x="99719" y="7622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0" name="SMARTInkShape-2472"/>
            <p:cNvSpPr/>
            <p:nvPr/>
          </p:nvSpPr>
          <p:spPr bwMode="auto">
            <a:xfrm>
              <a:off x="6550819" y="2964656"/>
              <a:ext cx="85726" cy="25548"/>
            </a:xfrm>
            <a:custGeom>
              <a:avLst/>
              <a:gdLst/>
              <a:ahLst/>
              <a:cxnLst/>
              <a:rect l="0" t="0" r="0" b="0"/>
              <a:pathLst>
                <a:path w="85726" h="25548">
                  <a:moveTo>
                    <a:pt x="0" y="21432"/>
                  </a:moveTo>
                  <a:lnTo>
                    <a:pt x="0" y="25224"/>
                  </a:lnTo>
                  <a:lnTo>
                    <a:pt x="794" y="25547"/>
                  </a:lnTo>
                  <a:lnTo>
                    <a:pt x="6497" y="23004"/>
                  </a:lnTo>
                  <a:lnTo>
                    <a:pt x="26735" y="17846"/>
                  </a:lnTo>
                  <a:lnTo>
                    <a:pt x="50077" y="9102"/>
                  </a:lnTo>
                  <a:lnTo>
                    <a:pt x="64314" y="5607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" name="SMARTInkShape-2473"/>
            <p:cNvSpPr/>
            <p:nvPr/>
          </p:nvSpPr>
          <p:spPr bwMode="auto">
            <a:xfrm>
              <a:off x="6343650" y="2952071"/>
              <a:ext cx="149121" cy="130681"/>
            </a:xfrm>
            <a:custGeom>
              <a:avLst/>
              <a:gdLst/>
              <a:ahLst/>
              <a:cxnLst/>
              <a:rect l="0" t="0" r="0" b="0"/>
              <a:pathLst>
                <a:path w="149121" h="130681">
                  <a:moveTo>
                    <a:pt x="0" y="41160"/>
                  </a:moveTo>
                  <a:lnTo>
                    <a:pt x="9943" y="41160"/>
                  </a:lnTo>
                  <a:lnTo>
                    <a:pt x="44107" y="28975"/>
                  </a:lnTo>
                  <a:lnTo>
                    <a:pt x="78745" y="13519"/>
                  </a:lnTo>
                  <a:lnTo>
                    <a:pt x="111304" y="2127"/>
                  </a:lnTo>
                  <a:lnTo>
                    <a:pt x="123816" y="0"/>
                  </a:lnTo>
                  <a:lnTo>
                    <a:pt x="134669" y="1171"/>
                  </a:lnTo>
                  <a:lnTo>
                    <a:pt x="139786" y="2594"/>
                  </a:lnTo>
                  <a:lnTo>
                    <a:pt x="143197" y="5131"/>
                  </a:lnTo>
                  <a:lnTo>
                    <a:pt x="145471" y="8410"/>
                  </a:lnTo>
                  <a:lnTo>
                    <a:pt x="147997" y="17080"/>
                  </a:lnTo>
                  <a:lnTo>
                    <a:pt x="149120" y="28870"/>
                  </a:lnTo>
                  <a:lnTo>
                    <a:pt x="138435" y="61546"/>
                  </a:lnTo>
                  <a:lnTo>
                    <a:pt x="118920" y="96457"/>
                  </a:lnTo>
                  <a:lnTo>
                    <a:pt x="88818" y="130680"/>
                  </a:lnTo>
                  <a:lnTo>
                    <a:pt x="88581" y="130209"/>
                  </a:lnTo>
                  <a:lnTo>
                    <a:pt x="92870" y="1197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" name="SMARTInkShape-2474"/>
            <p:cNvSpPr/>
            <p:nvPr/>
          </p:nvSpPr>
          <p:spPr bwMode="auto">
            <a:xfrm>
              <a:off x="6365080" y="3000375"/>
              <a:ext cx="49678" cy="224877"/>
            </a:xfrm>
            <a:custGeom>
              <a:avLst/>
              <a:gdLst/>
              <a:ahLst/>
              <a:cxnLst/>
              <a:rect l="0" t="0" r="0" b="0"/>
              <a:pathLst>
                <a:path w="49678" h="224877">
                  <a:moveTo>
                    <a:pt x="0" y="0"/>
                  </a:moveTo>
                  <a:lnTo>
                    <a:pt x="3793" y="0"/>
                  </a:lnTo>
                  <a:lnTo>
                    <a:pt x="4911" y="794"/>
                  </a:lnTo>
                  <a:lnTo>
                    <a:pt x="5656" y="2117"/>
                  </a:lnTo>
                  <a:lnTo>
                    <a:pt x="19272" y="37815"/>
                  </a:lnTo>
                  <a:lnTo>
                    <a:pt x="26261" y="64827"/>
                  </a:lnTo>
                  <a:lnTo>
                    <a:pt x="30987" y="89137"/>
                  </a:lnTo>
                  <a:lnTo>
                    <a:pt x="35733" y="115816"/>
                  </a:lnTo>
                  <a:lnTo>
                    <a:pt x="39694" y="141961"/>
                  </a:lnTo>
                  <a:lnTo>
                    <a:pt x="42718" y="174531"/>
                  </a:lnTo>
                  <a:lnTo>
                    <a:pt x="48332" y="209747"/>
                  </a:lnTo>
                  <a:lnTo>
                    <a:pt x="49677" y="224876"/>
                  </a:lnTo>
                  <a:lnTo>
                    <a:pt x="48993" y="224530"/>
                  </a:lnTo>
                  <a:lnTo>
                    <a:pt x="46117" y="219912"/>
                  </a:lnTo>
                  <a:lnTo>
                    <a:pt x="41919" y="192606"/>
                  </a:lnTo>
                  <a:lnTo>
                    <a:pt x="32442" y="165107"/>
                  </a:lnTo>
                  <a:lnTo>
                    <a:pt x="2143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71" name="SMARTInkShape-Group459"/>
          <p:cNvGrpSpPr/>
          <p:nvPr/>
        </p:nvGrpSpPr>
        <p:grpSpPr>
          <a:xfrm>
            <a:off x="5729288" y="3531555"/>
            <a:ext cx="257176" cy="140334"/>
            <a:chOff x="5729288" y="3531555"/>
            <a:chExt cx="257176" cy="140334"/>
          </a:xfrm>
        </p:grpSpPr>
        <p:sp>
          <p:nvSpPr>
            <p:cNvPr id="364" name="SMARTInkShape-2475"/>
            <p:cNvSpPr/>
            <p:nvPr/>
          </p:nvSpPr>
          <p:spPr bwMode="auto">
            <a:xfrm>
              <a:off x="5936455" y="3536156"/>
              <a:ext cx="50009" cy="42864"/>
            </a:xfrm>
            <a:custGeom>
              <a:avLst/>
              <a:gdLst/>
              <a:ahLst/>
              <a:cxnLst/>
              <a:rect l="0" t="0" r="0" b="0"/>
              <a:pathLst>
                <a:path w="50009" h="42864">
                  <a:moveTo>
                    <a:pt x="0" y="42863"/>
                  </a:moveTo>
                  <a:lnTo>
                    <a:pt x="6498" y="37160"/>
                  </a:lnTo>
                  <a:lnTo>
                    <a:pt x="38077" y="11735"/>
                  </a:lnTo>
                  <a:lnTo>
                    <a:pt x="5000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5" name="SMARTInkShape-2476"/>
            <p:cNvSpPr/>
            <p:nvPr/>
          </p:nvSpPr>
          <p:spPr bwMode="auto">
            <a:xfrm>
              <a:off x="5943600" y="3536156"/>
              <a:ext cx="35721" cy="90335"/>
            </a:xfrm>
            <a:custGeom>
              <a:avLst/>
              <a:gdLst/>
              <a:ahLst/>
              <a:cxnLst/>
              <a:rect l="0" t="0" r="0" b="0"/>
              <a:pathLst>
                <a:path w="35721" h="90335">
                  <a:moveTo>
                    <a:pt x="0" y="0"/>
                  </a:moveTo>
                  <a:lnTo>
                    <a:pt x="0" y="16793"/>
                  </a:lnTo>
                  <a:lnTo>
                    <a:pt x="8819" y="52314"/>
                  </a:lnTo>
                  <a:lnTo>
                    <a:pt x="14784" y="67888"/>
                  </a:lnTo>
                  <a:lnTo>
                    <a:pt x="27193" y="90257"/>
                  </a:lnTo>
                  <a:lnTo>
                    <a:pt x="28447" y="90334"/>
                  </a:lnTo>
                  <a:lnTo>
                    <a:pt x="31958" y="88303"/>
                  </a:lnTo>
                  <a:lnTo>
                    <a:pt x="34048" y="82637"/>
                  </a:lnTo>
                  <a:lnTo>
                    <a:pt x="3572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6" name="SMARTInkShape-2477"/>
            <p:cNvSpPr/>
            <p:nvPr/>
          </p:nvSpPr>
          <p:spPr bwMode="auto">
            <a:xfrm>
              <a:off x="5922170" y="3593306"/>
              <a:ext cx="21431" cy="78583"/>
            </a:xfrm>
            <a:custGeom>
              <a:avLst/>
              <a:gdLst/>
              <a:ahLst/>
              <a:cxnLst/>
              <a:rect l="0" t="0" r="0" b="0"/>
              <a:pathLst>
                <a:path w="21431" h="78583">
                  <a:moveTo>
                    <a:pt x="21430" y="0"/>
                  </a:moveTo>
                  <a:lnTo>
                    <a:pt x="21430" y="3792"/>
                  </a:lnTo>
                  <a:lnTo>
                    <a:pt x="9073" y="35960"/>
                  </a:lnTo>
                  <a:lnTo>
                    <a:pt x="6603" y="57976"/>
                  </a:lnTo>
                  <a:lnTo>
                    <a:pt x="5195" y="60082"/>
                  </a:lnTo>
                  <a:lnTo>
                    <a:pt x="3463" y="61486"/>
                  </a:lnTo>
                  <a:lnTo>
                    <a:pt x="1539" y="65163"/>
                  </a:lnTo>
                  <a:lnTo>
                    <a:pt x="0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7" name="SMARTInkShape-2478"/>
            <p:cNvSpPr/>
            <p:nvPr/>
          </p:nvSpPr>
          <p:spPr bwMode="auto">
            <a:xfrm>
              <a:off x="5900738" y="3564731"/>
              <a:ext cx="49508" cy="92035"/>
            </a:xfrm>
            <a:custGeom>
              <a:avLst/>
              <a:gdLst/>
              <a:ahLst/>
              <a:cxnLst/>
              <a:rect l="0" t="0" r="0" b="0"/>
              <a:pathLst>
                <a:path w="49508" h="92035">
                  <a:moveTo>
                    <a:pt x="0" y="0"/>
                  </a:moveTo>
                  <a:lnTo>
                    <a:pt x="0" y="10849"/>
                  </a:lnTo>
                  <a:lnTo>
                    <a:pt x="2116" y="14876"/>
                  </a:lnTo>
                  <a:lnTo>
                    <a:pt x="27140" y="50208"/>
                  </a:lnTo>
                  <a:lnTo>
                    <a:pt x="39498" y="73845"/>
                  </a:lnTo>
                  <a:lnTo>
                    <a:pt x="42659" y="86527"/>
                  </a:lnTo>
                  <a:lnTo>
                    <a:pt x="44314" y="88641"/>
                  </a:lnTo>
                  <a:lnTo>
                    <a:pt x="48881" y="92034"/>
                  </a:lnTo>
                  <a:lnTo>
                    <a:pt x="49507" y="88265"/>
                  </a:lnTo>
                  <a:lnTo>
                    <a:pt x="47845" y="54002"/>
                  </a:lnTo>
                  <a:lnTo>
                    <a:pt x="42862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8" name="SMARTInkShape-2479"/>
            <p:cNvSpPr/>
            <p:nvPr/>
          </p:nvSpPr>
          <p:spPr bwMode="auto">
            <a:xfrm>
              <a:off x="5822155" y="3531555"/>
              <a:ext cx="92871" cy="136644"/>
            </a:xfrm>
            <a:custGeom>
              <a:avLst/>
              <a:gdLst/>
              <a:ahLst/>
              <a:cxnLst/>
              <a:rect l="0" t="0" r="0" b="0"/>
              <a:pathLst>
                <a:path w="92871" h="136644">
                  <a:moveTo>
                    <a:pt x="0" y="54608"/>
                  </a:moveTo>
                  <a:lnTo>
                    <a:pt x="0" y="88193"/>
                  </a:lnTo>
                  <a:lnTo>
                    <a:pt x="2118" y="95464"/>
                  </a:lnTo>
                  <a:lnTo>
                    <a:pt x="9944" y="106599"/>
                  </a:lnTo>
                  <a:lnTo>
                    <a:pt x="12186" y="107524"/>
                  </a:lnTo>
                  <a:lnTo>
                    <a:pt x="14474" y="107348"/>
                  </a:lnTo>
                  <a:lnTo>
                    <a:pt x="19134" y="105035"/>
                  </a:lnTo>
                  <a:lnTo>
                    <a:pt x="23850" y="101362"/>
                  </a:lnTo>
                  <a:lnTo>
                    <a:pt x="35725" y="74670"/>
                  </a:lnTo>
                  <a:lnTo>
                    <a:pt x="41453" y="50986"/>
                  </a:lnTo>
                  <a:lnTo>
                    <a:pt x="36589" y="19012"/>
                  </a:lnTo>
                  <a:lnTo>
                    <a:pt x="32185" y="6314"/>
                  </a:lnTo>
                  <a:lnTo>
                    <a:pt x="30189" y="3361"/>
                  </a:lnTo>
                  <a:lnTo>
                    <a:pt x="25853" y="81"/>
                  </a:lnTo>
                  <a:lnTo>
                    <a:pt x="24380" y="0"/>
                  </a:lnTo>
                  <a:lnTo>
                    <a:pt x="23397" y="740"/>
                  </a:lnTo>
                  <a:lnTo>
                    <a:pt x="18028" y="11423"/>
                  </a:lnTo>
                  <a:lnTo>
                    <a:pt x="18068" y="21921"/>
                  </a:lnTo>
                  <a:lnTo>
                    <a:pt x="20768" y="51855"/>
                  </a:lnTo>
                  <a:lnTo>
                    <a:pt x="31914" y="87548"/>
                  </a:lnTo>
                  <a:lnTo>
                    <a:pt x="44699" y="116236"/>
                  </a:lnTo>
                  <a:lnTo>
                    <a:pt x="53204" y="125654"/>
                  </a:lnTo>
                  <a:lnTo>
                    <a:pt x="65331" y="131750"/>
                  </a:lnTo>
                  <a:lnTo>
                    <a:pt x="68724" y="135989"/>
                  </a:lnTo>
                  <a:lnTo>
                    <a:pt x="70423" y="136643"/>
                  </a:lnTo>
                  <a:lnTo>
                    <a:pt x="72349" y="136285"/>
                  </a:lnTo>
                  <a:lnTo>
                    <a:pt x="78851" y="131990"/>
                  </a:lnTo>
                  <a:lnTo>
                    <a:pt x="81144" y="130008"/>
                  </a:lnTo>
                  <a:lnTo>
                    <a:pt x="92870" y="1046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9" name="SMARTInkShape-2480"/>
            <p:cNvSpPr/>
            <p:nvPr/>
          </p:nvSpPr>
          <p:spPr bwMode="auto">
            <a:xfrm>
              <a:off x="5729288" y="3559405"/>
              <a:ext cx="78583" cy="73576"/>
            </a:xfrm>
            <a:custGeom>
              <a:avLst/>
              <a:gdLst/>
              <a:ahLst/>
              <a:cxnLst/>
              <a:rect l="0" t="0" r="0" b="0"/>
              <a:pathLst>
                <a:path w="78583" h="73576">
                  <a:moveTo>
                    <a:pt x="0" y="5326"/>
                  </a:moveTo>
                  <a:lnTo>
                    <a:pt x="0" y="29175"/>
                  </a:lnTo>
                  <a:lnTo>
                    <a:pt x="7118" y="62032"/>
                  </a:lnTo>
                  <a:lnTo>
                    <a:pt x="7135" y="58552"/>
                  </a:lnTo>
                  <a:lnTo>
                    <a:pt x="9256" y="54647"/>
                  </a:lnTo>
                  <a:lnTo>
                    <a:pt x="10933" y="52494"/>
                  </a:lnTo>
                  <a:lnTo>
                    <a:pt x="12796" y="45869"/>
                  </a:lnTo>
                  <a:lnTo>
                    <a:pt x="16273" y="19410"/>
                  </a:lnTo>
                  <a:lnTo>
                    <a:pt x="22019" y="7383"/>
                  </a:lnTo>
                  <a:lnTo>
                    <a:pt x="26455" y="2271"/>
                  </a:lnTo>
                  <a:lnTo>
                    <a:pt x="31072" y="0"/>
                  </a:lnTo>
                  <a:lnTo>
                    <a:pt x="37887" y="1107"/>
                  </a:lnTo>
                  <a:lnTo>
                    <a:pt x="41926" y="2513"/>
                  </a:lnTo>
                  <a:lnTo>
                    <a:pt x="48531" y="8309"/>
                  </a:lnTo>
                  <a:lnTo>
                    <a:pt x="56713" y="22614"/>
                  </a:lnTo>
                  <a:lnTo>
                    <a:pt x="68205" y="54934"/>
                  </a:lnTo>
                  <a:lnTo>
                    <a:pt x="71273" y="69590"/>
                  </a:lnTo>
                  <a:lnTo>
                    <a:pt x="72915" y="71981"/>
                  </a:lnTo>
                  <a:lnTo>
                    <a:pt x="74803" y="73575"/>
                  </a:lnTo>
                  <a:lnTo>
                    <a:pt x="76063" y="73051"/>
                  </a:lnTo>
                  <a:lnTo>
                    <a:pt x="78582" y="624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0" name="SMARTInkShape-2481"/>
            <p:cNvSpPr/>
            <p:nvPr/>
          </p:nvSpPr>
          <p:spPr bwMode="auto">
            <a:xfrm>
              <a:off x="5729288" y="3550444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72" name="SMARTInkShape-2482"/>
          <p:cNvSpPr/>
          <p:nvPr/>
        </p:nvSpPr>
        <p:spPr bwMode="auto">
          <a:xfrm>
            <a:off x="4879180" y="3493294"/>
            <a:ext cx="14291" cy="7145"/>
          </a:xfrm>
          <a:custGeom>
            <a:avLst/>
            <a:gdLst/>
            <a:ahLst/>
            <a:cxnLst/>
            <a:rect l="0" t="0" r="0" b="0"/>
            <a:pathLst>
              <a:path w="14291" h="7145">
                <a:moveTo>
                  <a:pt x="14290" y="0"/>
                </a:moveTo>
                <a:lnTo>
                  <a:pt x="8138" y="0"/>
                </a:lnTo>
                <a:lnTo>
                  <a:pt x="0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75" name="SMARTInkShape-Group461"/>
          <p:cNvGrpSpPr/>
          <p:nvPr/>
        </p:nvGrpSpPr>
        <p:grpSpPr>
          <a:xfrm>
            <a:off x="5472443" y="3536156"/>
            <a:ext cx="192553" cy="318158"/>
            <a:chOff x="5472443" y="3536156"/>
            <a:chExt cx="192553" cy="318158"/>
          </a:xfrm>
        </p:grpSpPr>
        <p:sp>
          <p:nvSpPr>
            <p:cNvPr id="373" name="SMARTInkShape-2483"/>
            <p:cNvSpPr/>
            <p:nvPr/>
          </p:nvSpPr>
          <p:spPr bwMode="auto">
            <a:xfrm>
              <a:off x="5643565" y="3536156"/>
              <a:ext cx="21431" cy="214314"/>
            </a:xfrm>
            <a:custGeom>
              <a:avLst/>
              <a:gdLst/>
              <a:ahLst/>
              <a:cxnLst/>
              <a:rect l="0" t="0" r="0" b="0"/>
              <a:pathLst>
                <a:path w="21431" h="214314">
                  <a:moveTo>
                    <a:pt x="7140" y="0"/>
                  </a:moveTo>
                  <a:lnTo>
                    <a:pt x="0" y="0"/>
                  </a:lnTo>
                  <a:lnTo>
                    <a:pt x="3790" y="27471"/>
                  </a:lnTo>
                  <a:lnTo>
                    <a:pt x="9940" y="57264"/>
                  </a:lnTo>
                  <a:lnTo>
                    <a:pt x="14470" y="81807"/>
                  </a:lnTo>
                  <a:lnTo>
                    <a:pt x="18337" y="108590"/>
                  </a:lnTo>
                  <a:lnTo>
                    <a:pt x="20054" y="136369"/>
                  </a:lnTo>
                  <a:lnTo>
                    <a:pt x="20818" y="162473"/>
                  </a:lnTo>
                  <a:lnTo>
                    <a:pt x="21248" y="193132"/>
                  </a:lnTo>
                  <a:lnTo>
                    <a:pt x="21430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4" name="SMARTInkShape-2484"/>
            <p:cNvSpPr/>
            <p:nvPr/>
          </p:nvSpPr>
          <p:spPr bwMode="auto">
            <a:xfrm>
              <a:off x="5472443" y="3603553"/>
              <a:ext cx="140017" cy="250761"/>
            </a:xfrm>
            <a:custGeom>
              <a:avLst/>
              <a:gdLst/>
              <a:ahLst/>
              <a:cxnLst/>
              <a:rect l="0" t="0" r="0" b="0"/>
              <a:pathLst>
                <a:path w="140017" h="250761">
                  <a:moveTo>
                    <a:pt x="49677" y="18328"/>
                  </a:moveTo>
                  <a:lnTo>
                    <a:pt x="49677" y="5328"/>
                  </a:lnTo>
                  <a:lnTo>
                    <a:pt x="48882" y="4899"/>
                  </a:lnTo>
                  <a:lnTo>
                    <a:pt x="45884" y="4422"/>
                  </a:lnTo>
                  <a:lnTo>
                    <a:pt x="44766" y="3501"/>
                  </a:lnTo>
                  <a:lnTo>
                    <a:pt x="43525" y="361"/>
                  </a:lnTo>
                  <a:lnTo>
                    <a:pt x="42400" y="0"/>
                  </a:lnTo>
                  <a:lnTo>
                    <a:pt x="28634" y="3980"/>
                  </a:lnTo>
                  <a:lnTo>
                    <a:pt x="11463" y="4039"/>
                  </a:lnTo>
                  <a:lnTo>
                    <a:pt x="9912" y="4833"/>
                  </a:lnTo>
                  <a:lnTo>
                    <a:pt x="8879" y="6157"/>
                  </a:lnTo>
                  <a:lnTo>
                    <a:pt x="6938" y="9744"/>
                  </a:lnTo>
                  <a:lnTo>
                    <a:pt x="783" y="17041"/>
                  </a:lnTo>
                  <a:lnTo>
                    <a:pt x="0" y="21739"/>
                  </a:lnTo>
                  <a:lnTo>
                    <a:pt x="1933" y="25930"/>
                  </a:lnTo>
                  <a:lnTo>
                    <a:pt x="4644" y="30438"/>
                  </a:lnTo>
                  <a:lnTo>
                    <a:pt x="6964" y="37438"/>
                  </a:lnTo>
                  <a:lnTo>
                    <a:pt x="10320" y="42167"/>
                  </a:lnTo>
                  <a:lnTo>
                    <a:pt x="14458" y="44798"/>
                  </a:lnTo>
                  <a:lnTo>
                    <a:pt x="26862" y="46780"/>
                  </a:lnTo>
                  <a:lnTo>
                    <a:pt x="50368" y="34591"/>
                  </a:lnTo>
                  <a:lnTo>
                    <a:pt x="58700" y="33201"/>
                  </a:lnTo>
                  <a:lnTo>
                    <a:pt x="60455" y="33800"/>
                  </a:lnTo>
                  <a:lnTo>
                    <a:pt x="61625" y="34992"/>
                  </a:lnTo>
                  <a:lnTo>
                    <a:pt x="76057" y="70441"/>
                  </a:lnTo>
                  <a:lnTo>
                    <a:pt x="83068" y="96652"/>
                  </a:lnTo>
                  <a:lnTo>
                    <a:pt x="90173" y="129200"/>
                  </a:lnTo>
                  <a:lnTo>
                    <a:pt x="96512" y="163980"/>
                  </a:lnTo>
                  <a:lnTo>
                    <a:pt x="99537" y="198627"/>
                  </a:lnTo>
                  <a:lnTo>
                    <a:pt x="105901" y="227766"/>
                  </a:lnTo>
                  <a:lnTo>
                    <a:pt x="116694" y="245572"/>
                  </a:lnTo>
                  <a:lnTo>
                    <a:pt x="122589" y="250294"/>
                  </a:lnTo>
                  <a:lnTo>
                    <a:pt x="125272" y="250760"/>
                  </a:lnTo>
                  <a:lnTo>
                    <a:pt x="127854" y="250276"/>
                  </a:lnTo>
                  <a:lnTo>
                    <a:pt x="130370" y="249160"/>
                  </a:lnTo>
                  <a:lnTo>
                    <a:pt x="132047" y="246829"/>
                  </a:lnTo>
                  <a:lnTo>
                    <a:pt x="140016" y="216192"/>
                  </a:lnTo>
                  <a:lnTo>
                    <a:pt x="139928" y="181737"/>
                  </a:lnTo>
                  <a:lnTo>
                    <a:pt x="134409" y="146298"/>
                  </a:lnTo>
                  <a:lnTo>
                    <a:pt x="128081" y="135793"/>
                  </a:lnTo>
                  <a:lnTo>
                    <a:pt x="119977" y="130066"/>
                  </a:lnTo>
                  <a:lnTo>
                    <a:pt x="106489" y="126842"/>
                  </a:lnTo>
                  <a:lnTo>
                    <a:pt x="101839" y="126390"/>
                  </a:lnTo>
                  <a:lnTo>
                    <a:pt x="97945" y="127675"/>
                  </a:lnTo>
                  <a:lnTo>
                    <a:pt x="91502" y="133338"/>
                  </a:lnTo>
                  <a:lnTo>
                    <a:pt x="81691" y="154023"/>
                  </a:lnTo>
                  <a:lnTo>
                    <a:pt x="78703" y="166304"/>
                  </a:lnTo>
                  <a:lnTo>
                    <a:pt x="79347" y="166191"/>
                  </a:lnTo>
                  <a:lnTo>
                    <a:pt x="85395" y="161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05" name="SMARTInkShape-Group462"/>
          <p:cNvGrpSpPr/>
          <p:nvPr/>
        </p:nvGrpSpPr>
        <p:grpSpPr>
          <a:xfrm>
            <a:off x="4800600" y="3386138"/>
            <a:ext cx="3214689" cy="939471"/>
            <a:chOff x="4800600" y="3386138"/>
            <a:chExt cx="3214689" cy="939471"/>
          </a:xfrm>
        </p:grpSpPr>
        <p:sp>
          <p:nvSpPr>
            <p:cNvPr id="376" name="SMARTInkShape-2485"/>
            <p:cNvSpPr/>
            <p:nvPr/>
          </p:nvSpPr>
          <p:spPr bwMode="auto">
            <a:xfrm>
              <a:off x="5057775" y="3386138"/>
              <a:ext cx="314326" cy="192882"/>
            </a:xfrm>
            <a:custGeom>
              <a:avLst/>
              <a:gdLst/>
              <a:ahLst/>
              <a:cxnLst/>
              <a:rect l="0" t="0" r="0" b="0"/>
              <a:pathLst>
                <a:path w="314326" h="192882">
                  <a:moveTo>
                    <a:pt x="0" y="0"/>
                  </a:moveTo>
                  <a:lnTo>
                    <a:pt x="0" y="6150"/>
                  </a:lnTo>
                  <a:lnTo>
                    <a:pt x="9943" y="16999"/>
                  </a:lnTo>
                  <a:lnTo>
                    <a:pt x="41377" y="34777"/>
                  </a:lnTo>
                  <a:lnTo>
                    <a:pt x="71438" y="51844"/>
                  </a:lnTo>
                  <a:lnTo>
                    <a:pt x="96044" y="65110"/>
                  </a:lnTo>
                  <a:lnTo>
                    <a:pt x="123649" y="78944"/>
                  </a:lnTo>
                  <a:lnTo>
                    <a:pt x="154438" y="93030"/>
                  </a:lnTo>
                  <a:lnTo>
                    <a:pt x="184527" y="107227"/>
                  </a:lnTo>
                  <a:lnTo>
                    <a:pt x="212981" y="121475"/>
                  </a:lnTo>
                  <a:lnTo>
                    <a:pt x="238856" y="135745"/>
                  </a:lnTo>
                  <a:lnTo>
                    <a:pt x="271944" y="157166"/>
                  </a:lnTo>
                  <a:lnTo>
                    <a:pt x="307098" y="182994"/>
                  </a:lnTo>
                  <a:lnTo>
                    <a:pt x="314325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7" name="SMARTInkShape-2486"/>
            <p:cNvSpPr/>
            <p:nvPr/>
          </p:nvSpPr>
          <p:spPr bwMode="auto">
            <a:xfrm>
              <a:off x="4843465" y="3414713"/>
              <a:ext cx="20408" cy="209975"/>
            </a:xfrm>
            <a:custGeom>
              <a:avLst/>
              <a:gdLst/>
              <a:ahLst/>
              <a:cxnLst/>
              <a:rect l="0" t="0" r="0" b="0"/>
              <a:pathLst>
                <a:path w="20408" h="209975">
                  <a:moveTo>
                    <a:pt x="7141" y="0"/>
                  </a:moveTo>
                  <a:lnTo>
                    <a:pt x="3349" y="3792"/>
                  </a:lnTo>
                  <a:lnTo>
                    <a:pt x="990" y="17527"/>
                  </a:lnTo>
                  <a:lnTo>
                    <a:pt x="128" y="52549"/>
                  </a:lnTo>
                  <a:lnTo>
                    <a:pt x="36" y="81451"/>
                  </a:lnTo>
                  <a:lnTo>
                    <a:pt x="9" y="113033"/>
                  </a:lnTo>
                  <a:lnTo>
                    <a:pt x="0" y="148357"/>
                  </a:lnTo>
                  <a:lnTo>
                    <a:pt x="5652" y="183401"/>
                  </a:lnTo>
                  <a:lnTo>
                    <a:pt x="7273" y="193430"/>
                  </a:lnTo>
                  <a:lnTo>
                    <a:pt x="13565" y="209974"/>
                  </a:lnTo>
                  <a:lnTo>
                    <a:pt x="13805" y="209832"/>
                  </a:lnTo>
                  <a:lnTo>
                    <a:pt x="14865" y="206765"/>
                  </a:lnTo>
                  <a:lnTo>
                    <a:pt x="19131" y="196112"/>
                  </a:lnTo>
                  <a:lnTo>
                    <a:pt x="20407" y="187438"/>
                  </a:lnTo>
                  <a:lnTo>
                    <a:pt x="14285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8" name="SMARTInkShape-2487"/>
            <p:cNvSpPr/>
            <p:nvPr/>
          </p:nvSpPr>
          <p:spPr bwMode="auto">
            <a:xfrm>
              <a:off x="4800600" y="3410914"/>
              <a:ext cx="119490" cy="87672"/>
            </a:xfrm>
            <a:custGeom>
              <a:avLst/>
              <a:gdLst/>
              <a:ahLst/>
              <a:cxnLst/>
              <a:rect l="0" t="0" r="0" b="0"/>
              <a:pathLst>
                <a:path w="119490" h="87672">
                  <a:moveTo>
                    <a:pt x="0" y="32374"/>
                  </a:moveTo>
                  <a:lnTo>
                    <a:pt x="3792" y="28581"/>
                  </a:lnTo>
                  <a:lnTo>
                    <a:pt x="9887" y="26719"/>
                  </a:lnTo>
                  <a:lnTo>
                    <a:pt x="13735" y="26223"/>
                  </a:lnTo>
                  <a:lnTo>
                    <a:pt x="17094" y="24304"/>
                  </a:lnTo>
                  <a:lnTo>
                    <a:pt x="27996" y="14813"/>
                  </a:lnTo>
                  <a:lnTo>
                    <a:pt x="49482" y="7415"/>
                  </a:lnTo>
                  <a:lnTo>
                    <a:pt x="78478" y="2396"/>
                  </a:lnTo>
                  <a:lnTo>
                    <a:pt x="92028" y="0"/>
                  </a:lnTo>
                  <a:lnTo>
                    <a:pt x="114846" y="3142"/>
                  </a:lnTo>
                  <a:lnTo>
                    <a:pt x="117045" y="4948"/>
                  </a:lnTo>
                  <a:lnTo>
                    <a:pt x="119489" y="11188"/>
                  </a:lnTo>
                  <a:lnTo>
                    <a:pt x="118552" y="15075"/>
                  </a:lnTo>
                  <a:lnTo>
                    <a:pt x="108857" y="28924"/>
                  </a:lnTo>
                  <a:lnTo>
                    <a:pt x="90463" y="46962"/>
                  </a:lnTo>
                  <a:lnTo>
                    <a:pt x="58321" y="67681"/>
                  </a:lnTo>
                  <a:lnTo>
                    <a:pt x="30891" y="87671"/>
                  </a:lnTo>
                  <a:lnTo>
                    <a:pt x="40638" y="85182"/>
                  </a:lnTo>
                  <a:lnTo>
                    <a:pt x="78580" y="680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9" name="SMARTInkShape-2488"/>
            <p:cNvSpPr/>
            <p:nvPr/>
          </p:nvSpPr>
          <p:spPr bwMode="auto">
            <a:xfrm>
              <a:off x="5324303" y="3890187"/>
              <a:ext cx="678216" cy="435422"/>
            </a:xfrm>
            <a:custGeom>
              <a:avLst/>
              <a:gdLst/>
              <a:ahLst/>
              <a:cxnLst/>
              <a:rect l="0" t="0" r="0" b="0"/>
              <a:pathLst>
                <a:path w="678216" h="435422">
                  <a:moveTo>
                    <a:pt x="126377" y="138888"/>
                  </a:moveTo>
                  <a:lnTo>
                    <a:pt x="126377" y="169416"/>
                  </a:lnTo>
                  <a:lnTo>
                    <a:pt x="126377" y="203715"/>
                  </a:lnTo>
                  <a:lnTo>
                    <a:pt x="126377" y="228025"/>
                  </a:lnTo>
                  <a:lnTo>
                    <a:pt x="126377" y="252588"/>
                  </a:lnTo>
                  <a:lnTo>
                    <a:pt x="126377" y="276734"/>
                  </a:lnTo>
                  <a:lnTo>
                    <a:pt x="126377" y="311846"/>
                  </a:lnTo>
                  <a:lnTo>
                    <a:pt x="126377" y="341918"/>
                  </a:lnTo>
                  <a:lnTo>
                    <a:pt x="126377" y="377438"/>
                  </a:lnTo>
                  <a:lnTo>
                    <a:pt x="126377" y="393102"/>
                  </a:lnTo>
                  <a:lnTo>
                    <a:pt x="127172" y="395677"/>
                  </a:lnTo>
                  <a:lnTo>
                    <a:pt x="128495" y="396599"/>
                  </a:lnTo>
                  <a:lnTo>
                    <a:pt x="130170" y="396420"/>
                  </a:lnTo>
                  <a:lnTo>
                    <a:pt x="138563" y="368411"/>
                  </a:lnTo>
                  <a:lnTo>
                    <a:pt x="144717" y="339275"/>
                  </a:lnTo>
                  <a:lnTo>
                    <a:pt x="146435" y="314467"/>
                  </a:lnTo>
                  <a:lnTo>
                    <a:pt x="145083" y="285450"/>
                  </a:lnTo>
                  <a:lnTo>
                    <a:pt x="142628" y="254033"/>
                  </a:lnTo>
                  <a:lnTo>
                    <a:pt x="141539" y="221549"/>
                  </a:lnTo>
                  <a:lnTo>
                    <a:pt x="138937" y="190708"/>
                  </a:lnTo>
                  <a:lnTo>
                    <a:pt x="135135" y="161919"/>
                  </a:lnTo>
                  <a:lnTo>
                    <a:pt x="130799" y="135895"/>
                  </a:lnTo>
                  <a:lnTo>
                    <a:pt x="123896" y="106516"/>
                  </a:lnTo>
                  <a:lnTo>
                    <a:pt x="119645" y="80487"/>
                  </a:lnTo>
                  <a:lnTo>
                    <a:pt x="120301" y="78523"/>
                  </a:lnTo>
                  <a:lnTo>
                    <a:pt x="121533" y="77213"/>
                  </a:lnTo>
                  <a:lnTo>
                    <a:pt x="133007" y="71319"/>
                  </a:lnTo>
                  <a:lnTo>
                    <a:pt x="162761" y="68215"/>
                  </a:lnTo>
                  <a:lnTo>
                    <a:pt x="195454" y="67677"/>
                  </a:lnTo>
                  <a:lnTo>
                    <a:pt x="221372" y="67551"/>
                  </a:lnTo>
                  <a:lnTo>
                    <a:pt x="250883" y="63262"/>
                  </a:lnTo>
                  <a:lnTo>
                    <a:pt x="283314" y="56858"/>
                  </a:lnTo>
                  <a:lnTo>
                    <a:pt x="318894" y="51365"/>
                  </a:lnTo>
                  <a:lnTo>
                    <a:pt x="337272" y="48790"/>
                  </a:lnTo>
                  <a:lnTo>
                    <a:pt x="355874" y="46279"/>
                  </a:lnTo>
                  <a:lnTo>
                    <a:pt x="374626" y="43811"/>
                  </a:lnTo>
                  <a:lnTo>
                    <a:pt x="394270" y="40578"/>
                  </a:lnTo>
                  <a:lnTo>
                    <a:pt x="414510" y="36836"/>
                  </a:lnTo>
                  <a:lnTo>
                    <a:pt x="435149" y="32753"/>
                  </a:lnTo>
                  <a:lnTo>
                    <a:pt x="455256" y="29238"/>
                  </a:lnTo>
                  <a:lnTo>
                    <a:pt x="475011" y="26100"/>
                  </a:lnTo>
                  <a:lnTo>
                    <a:pt x="494531" y="23215"/>
                  </a:lnTo>
                  <a:lnTo>
                    <a:pt x="513895" y="20498"/>
                  </a:lnTo>
                  <a:lnTo>
                    <a:pt x="533154" y="17892"/>
                  </a:lnTo>
                  <a:lnTo>
                    <a:pt x="552343" y="15362"/>
                  </a:lnTo>
                  <a:lnTo>
                    <a:pt x="586365" y="10433"/>
                  </a:lnTo>
                  <a:lnTo>
                    <a:pt x="615773" y="5597"/>
                  </a:lnTo>
                  <a:lnTo>
                    <a:pt x="648592" y="0"/>
                  </a:lnTo>
                  <a:lnTo>
                    <a:pt x="663008" y="1224"/>
                  </a:lnTo>
                  <a:lnTo>
                    <a:pt x="672591" y="4414"/>
                  </a:lnTo>
                  <a:lnTo>
                    <a:pt x="676257" y="6376"/>
                  </a:lnTo>
                  <a:lnTo>
                    <a:pt x="677908" y="8478"/>
                  </a:lnTo>
                  <a:lnTo>
                    <a:pt x="678215" y="10673"/>
                  </a:lnTo>
                  <a:lnTo>
                    <a:pt x="675645" y="16816"/>
                  </a:lnTo>
                  <a:lnTo>
                    <a:pt x="652872" y="46877"/>
                  </a:lnTo>
                  <a:lnTo>
                    <a:pt x="624670" y="76197"/>
                  </a:lnTo>
                  <a:lnTo>
                    <a:pt x="612952" y="89594"/>
                  </a:lnTo>
                  <a:lnTo>
                    <a:pt x="596217" y="120902"/>
                  </a:lnTo>
                  <a:lnTo>
                    <a:pt x="595281" y="133276"/>
                  </a:lnTo>
                  <a:lnTo>
                    <a:pt x="601148" y="160622"/>
                  </a:lnTo>
                  <a:lnTo>
                    <a:pt x="615653" y="189748"/>
                  </a:lnTo>
                  <a:lnTo>
                    <a:pt x="631688" y="225252"/>
                  </a:lnTo>
                  <a:lnTo>
                    <a:pt x="642283" y="253378"/>
                  </a:lnTo>
                  <a:lnTo>
                    <a:pt x="653359" y="281819"/>
                  </a:lnTo>
                  <a:lnTo>
                    <a:pt x="657454" y="300838"/>
                  </a:lnTo>
                  <a:lnTo>
                    <a:pt x="655297" y="328602"/>
                  </a:lnTo>
                  <a:lnTo>
                    <a:pt x="651701" y="344649"/>
                  </a:lnTo>
                  <a:lnTo>
                    <a:pt x="643224" y="357602"/>
                  </a:lnTo>
                  <a:lnTo>
                    <a:pt x="630725" y="367857"/>
                  </a:lnTo>
                  <a:lnTo>
                    <a:pt x="614586" y="375060"/>
                  </a:lnTo>
                  <a:lnTo>
                    <a:pt x="580066" y="379786"/>
                  </a:lnTo>
                  <a:lnTo>
                    <a:pt x="549209" y="380891"/>
                  </a:lnTo>
                  <a:lnTo>
                    <a:pt x="513534" y="380589"/>
                  </a:lnTo>
                  <a:lnTo>
                    <a:pt x="494020" y="379397"/>
                  </a:lnTo>
                  <a:lnTo>
                    <a:pt x="473866" y="377809"/>
                  </a:lnTo>
                  <a:lnTo>
                    <a:pt x="451699" y="375956"/>
                  </a:lnTo>
                  <a:lnTo>
                    <a:pt x="428191" y="373927"/>
                  </a:lnTo>
                  <a:lnTo>
                    <a:pt x="403786" y="371781"/>
                  </a:lnTo>
                  <a:lnTo>
                    <a:pt x="377992" y="371144"/>
                  </a:lnTo>
                  <a:lnTo>
                    <a:pt x="351271" y="371513"/>
                  </a:lnTo>
                  <a:lnTo>
                    <a:pt x="323931" y="372552"/>
                  </a:lnTo>
                  <a:lnTo>
                    <a:pt x="296181" y="374039"/>
                  </a:lnTo>
                  <a:lnTo>
                    <a:pt x="268155" y="375824"/>
                  </a:lnTo>
                  <a:lnTo>
                    <a:pt x="239947" y="377808"/>
                  </a:lnTo>
                  <a:lnTo>
                    <a:pt x="212409" y="380718"/>
                  </a:lnTo>
                  <a:lnTo>
                    <a:pt x="185320" y="384246"/>
                  </a:lnTo>
                  <a:lnTo>
                    <a:pt x="158529" y="388185"/>
                  </a:lnTo>
                  <a:lnTo>
                    <a:pt x="134318" y="393192"/>
                  </a:lnTo>
                  <a:lnTo>
                    <a:pt x="111827" y="398912"/>
                  </a:lnTo>
                  <a:lnTo>
                    <a:pt x="90484" y="405106"/>
                  </a:lnTo>
                  <a:lnTo>
                    <a:pt x="56186" y="418338"/>
                  </a:lnTo>
                  <a:lnTo>
                    <a:pt x="29300" y="429776"/>
                  </a:lnTo>
                  <a:lnTo>
                    <a:pt x="3952" y="435421"/>
                  </a:lnTo>
                  <a:lnTo>
                    <a:pt x="1105" y="435001"/>
                  </a:lnTo>
                  <a:lnTo>
                    <a:pt x="0" y="433928"/>
                  </a:lnTo>
                  <a:lnTo>
                    <a:pt x="26367" y="403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0" name="SMARTInkShape-2489"/>
            <p:cNvSpPr/>
            <p:nvPr/>
          </p:nvSpPr>
          <p:spPr bwMode="auto">
            <a:xfrm>
              <a:off x="4950832" y="3979069"/>
              <a:ext cx="35091" cy="291469"/>
            </a:xfrm>
            <a:custGeom>
              <a:avLst/>
              <a:gdLst/>
              <a:ahLst/>
              <a:cxnLst/>
              <a:rect l="0" t="0" r="0" b="0"/>
              <a:pathLst>
                <a:path w="35091" h="291469">
                  <a:moveTo>
                    <a:pt x="14073" y="0"/>
                  </a:moveTo>
                  <a:lnTo>
                    <a:pt x="3432" y="10642"/>
                  </a:lnTo>
                  <a:lnTo>
                    <a:pt x="1407" y="16900"/>
                  </a:lnTo>
                  <a:lnTo>
                    <a:pt x="0" y="44941"/>
                  </a:lnTo>
                  <a:lnTo>
                    <a:pt x="644" y="71965"/>
                  </a:lnTo>
                  <a:lnTo>
                    <a:pt x="3607" y="96278"/>
                  </a:lnTo>
                  <a:lnTo>
                    <a:pt x="5453" y="122959"/>
                  </a:lnTo>
                  <a:lnTo>
                    <a:pt x="7068" y="150692"/>
                  </a:lnTo>
                  <a:lnTo>
                    <a:pt x="10431" y="178893"/>
                  </a:lnTo>
                  <a:lnTo>
                    <a:pt x="14572" y="205185"/>
                  </a:lnTo>
                  <a:lnTo>
                    <a:pt x="21365" y="240183"/>
                  </a:lnTo>
                  <a:lnTo>
                    <a:pt x="28405" y="268544"/>
                  </a:lnTo>
                  <a:lnTo>
                    <a:pt x="35090" y="291468"/>
                  </a:lnTo>
                  <a:lnTo>
                    <a:pt x="34630" y="274709"/>
                  </a:lnTo>
                  <a:lnTo>
                    <a:pt x="27718" y="239530"/>
                  </a:lnTo>
                  <a:lnTo>
                    <a:pt x="21218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1" name="SMARTInkShape-2490"/>
            <p:cNvSpPr/>
            <p:nvPr/>
          </p:nvSpPr>
          <p:spPr bwMode="auto">
            <a:xfrm>
              <a:off x="4929188" y="3986213"/>
              <a:ext cx="136303" cy="105218"/>
            </a:xfrm>
            <a:custGeom>
              <a:avLst/>
              <a:gdLst/>
              <a:ahLst/>
              <a:cxnLst/>
              <a:rect l="0" t="0" r="0" b="0"/>
              <a:pathLst>
                <a:path w="136303" h="105218">
                  <a:moveTo>
                    <a:pt x="0" y="0"/>
                  </a:moveTo>
                  <a:lnTo>
                    <a:pt x="0" y="7584"/>
                  </a:lnTo>
                  <a:lnTo>
                    <a:pt x="793" y="9819"/>
                  </a:lnTo>
                  <a:lnTo>
                    <a:pt x="2116" y="11308"/>
                  </a:lnTo>
                  <a:lnTo>
                    <a:pt x="13735" y="17491"/>
                  </a:lnTo>
                  <a:lnTo>
                    <a:pt x="43730" y="20912"/>
                  </a:lnTo>
                  <a:lnTo>
                    <a:pt x="75401" y="21328"/>
                  </a:lnTo>
                  <a:lnTo>
                    <a:pt x="105734" y="16501"/>
                  </a:lnTo>
                  <a:lnTo>
                    <a:pt x="122698" y="15737"/>
                  </a:lnTo>
                  <a:lnTo>
                    <a:pt x="132849" y="18371"/>
                  </a:lnTo>
                  <a:lnTo>
                    <a:pt x="135397" y="20185"/>
                  </a:lnTo>
                  <a:lnTo>
                    <a:pt x="136302" y="22188"/>
                  </a:lnTo>
                  <a:lnTo>
                    <a:pt x="136111" y="24317"/>
                  </a:lnTo>
                  <a:lnTo>
                    <a:pt x="128259" y="34898"/>
                  </a:lnTo>
                  <a:lnTo>
                    <a:pt x="96911" y="65126"/>
                  </a:lnTo>
                  <a:lnTo>
                    <a:pt x="65092" y="89240"/>
                  </a:lnTo>
                  <a:lnTo>
                    <a:pt x="39029" y="105217"/>
                  </a:lnTo>
                  <a:lnTo>
                    <a:pt x="38719" y="105069"/>
                  </a:lnTo>
                  <a:lnTo>
                    <a:pt x="70125" y="72785"/>
                  </a:lnTo>
                  <a:lnTo>
                    <a:pt x="100064" y="50405"/>
                  </a:lnTo>
                  <a:lnTo>
                    <a:pt x="121442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2" name="SMARTInkShape-2491"/>
            <p:cNvSpPr/>
            <p:nvPr/>
          </p:nvSpPr>
          <p:spPr bwMode="auto">
            <a:xfrm>
              <a:off x="5064920" y="3993730"/>
              <a:ext cx="235744" cy="139240"/>
            </a:xfrm>
            <a:custGeom>
              <a:avLst/>
              <a:gdLst/>
              <a:ahLst/>
              <a:cxnLst/>
              <a:rect l="0" t="0" r="0" b="0"/>
              <a:pathLst>
                <a:path w="235744" h="139240">
                  <a:moveTo>
                    <a:pt x="0" y="6770"/>
                  </a:moveTo>
                  <a:lnTo>
                    <a:pt x="0" y="10562"/>
                  </a:lnTo>
                  <a:lnTo>
                    <a:pt x="793" y="11679"/>
                  </a:lnTo>
                  <a:lnTo>
                    <a:pt x="2116" y="12424"/>
                  </a:lnTo>
                  <a:lnTo>
                    <a:pt x="3791" y="12921"/>
                  </a:lnTo>
                  <a:lnTo>
                    <a:pt x="13734" y="9827"/>
                  </a:lnTo>
                  <a:lnTo>
                    <a:pt x="35958" y="1518"/>
                  </a:lnTo>
                  <a:lnTo>
                    <a:pt x="58608" y="0"/>
                  </a:lnTo>
                  <a:lnTo>
                    <a:pt x="67851" y="1909"/>
                  </a:lnTo>
                  <a:lnTo>
                    <a:pt x="71428" y="3530"/>
                  </a:lnTo>
                  <a:lnTo>
                    <a:pt x="77518" y="9563"/>
                  </a:lnTo>
                  <a:lnTo>
                    <a:pt x="82077" y="17536"/>
                  </a:lnTo>
                  <a:lnTo>
                    <a:pt x="84103" y="26372"/>
                  </a:lnTo>
                  <a:lnTo>
                    <a:pt x="77739" y="59593"/>
                  </a:lnTo>
                  <a:lnTo>
                    <a:pt x="69071" y="84069"/>
                  </a:lnTo>
                  <a:lnTo>
                    <a:pt x="55712" y="113673"/>
                  </a:lnTo>
                  <a:lnTo>
                    <a:pt x="51696" y="131490"/>
                  </a:lnTo>
                  <a:lnTo>
                    <a:pt x="52720" y="135161"/>
                  </a:lnTo>
                  <a:lnTo>
                    <a:pt x="54990" y="137607"/>
                  </a:lnTo>
                  <a:lnTo>
                    <a:pt x="58091" y="139239"/>
                  </a:lnTo>
                  <a:lnTo>
                    <a:pt x="67886" y="138934"/>
                  </a:lnTo>
                  <a:lnTo>
                    <a:pt x="101162" y="128480"/>
                  </a:lnTo>
                  <a:lnTo>
                    <a:pt x="134394" y="111888"/>
                  </a:lnTo>
                  <a:lnTo>
                    <a:pt x="159743" y="98733"/>
                  </a:lnTo>
                  <a:lnTo>
                    <a:pt x="186090" y="85743"/>
                  </a:lnTo>
                  <a:lnTo>
                    <a:pt x="219268" y="71091"/>
                  </a:lnTo>
                  <a:lnTo>
                    <a:pt x="235743" y="639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3" name="SMARTInkShape-2492"/>
            <p:cNvSpPr/>
            <p:nvPr/>
          </p:nvSpPr>
          <p:spPr bwMode="auto">
            <a:xfrm>
              <a:off x="5300663" y="4122359"/>
              <a:ext cx="178593" cy="28161"/>
            </a:xfrm>
            <a:custGeom>
              <a:avLst/>
              <a:gdLst/>
              <a:ahLst/>
              <a:cxnLst/>
              <a:rect l="0" t="0" r="0" b="0"/>
              <a:pathLst>
                <a:path w="178593" h="28161">
                  <a:moveTo>
                    <a:pt x="0" y="28160"/>
                  </a:moveTo>
                  <a:lnTo>
                    <a:pt x="33180" y="13687"/>
                  </a:lnTo>
                  <a:lnTo>
                    <a:pt x="67585" y="4311"/>
                  </a:lnTo>
                  <a:lnTo>
                    <a:pt x="95518" y="985"/>
                  </a:lnTo>
                  <a:lnTo>
                    <a:pt x="123904" y="0"/>
                  </a:lnTo>
                  <a:lnTo>
                    <a:pt x="155444" y="5370"/>
                  </a:lnTo>
                  <a:lnTo>
                    <a:pt x="178592" y="138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4" name="SMARTInkShape-2493"/>
            <p:cNvSpPr/>
            <p:nvPr/>
          </p:nvSpPr>
          <p:spPr bwMode="auto">
            <a:xfrm>
              <a:off x="5329238" y="4071938"/>
              <a:ext cx="69923" cy="121310"/>
            </a:xfrm>
            <a:custGeom>
              <a:avLst/>
              <a:gdLst/>
              <a:ahLst/>
              <a:cxnLst/>
              <a:rect l="0" t="0" r="0" b="0"/>
              <a:pathLst>
                <a:path w="69923" h="121310">
                  <a:moveTo>
                    <a:pt x="0" y="0"/>
                  </a:moveTo>
                  <a:lnTo>
                    <a:pt x="0" y="6150"/>
                  </a:lnTo>
                  <a:lnTo>
                    <a:pt x="793" y="6481"/>
                  </a:lnTo>
                  <a:lnTo>
                    <a:pt x="20143" y="7143"/>
                  </a:lnTo>
                  <a:lnTo>
                    <a:pt x="24841" y="10935"/>
                  </a:lnTo>
                  <a:lnTo>
                    <a:pt x="26915" y="14914"/>
                  </a:lnTo>
                  <a:lnTo>
                    <a:pt x="27468" y="17086"/>
                  </a:lnTo>
                  <a:lnTo>
                    <a:pt x="32316" y="21616"/>
                  </a:lnTo>
                  <a:lnTo>
                    <a:pt x="58339" y="38110"/>
                  </a:lnTo>
                  <a:lnTo>
                    <a:pt x="66321" y="49039"/>
                  </a:lnTo>
                  <a:lnTo>
                    <a:pt x="69922" y="58539"/>
                  </a:lnTo>
                  <a:lnTo>
                    <a:pt x="68647" y="65969"/>
                  </a:lnTo>
                  <a:lnTo>
                    <a:pt x="65583" y="79077"/>
                  </a:lnTo>
                  <a:lnTo>
                    <a:pt x="62559" y="93016"/>
                  </a:lnTo>
                  <a:lnTo>
                    <a:pt x="60755" y="97729"/>
                  </a:lnTo>
                  <a:lnTo>
                    <a:pt x="54519" y="105083"/>
                  </a:lnTo>
                  <a:lnTo>
                    <a:pt x="48043" y="110997"/>
                  </a:lnTo>
                  <a:lnTo>
                    <a:pt x="42922" y="121309"/>
                  </a:lnTo>
                  <a:lnTo>
                    <a:pt x="48524" y="108000"/>
                  </a:lnTo>
                  <a:lnTo>
                    <a:pt x="50007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5" name="SMARTInkShape-2494"/>
            <p:cNvSpPr/>
            <p:nvPr/>
          </p:nvSpPr>
          <p:spPr bwMode="auto">
            <a:xfrm>
              <a:off x="5894587" y="4029075"/>
              <a:ext cx="320477" cy="64001"/>
            </a:xfrm>
            <a:custGeom>
              <a:avLst/>
              <a:gdLst/>
              <a:ahLst/>
              <a:cxnLst/>
              <a:rect l="0" t="0" r="0" b="0"/>
              <a:pathLst>
                <a:path w="320477" h="64001">
                  <a:moveTo>
                    <a:pt x="6151" y="57150"/>
                  </a:moveTo>
                  <a:lnTo>
                    <a:pt x="6151" y="60942"/>
                  </a:lnTo>
                  <a:lnTo>
                    <a:pt x="5357" y="62059"/>
                  </a:lnTo>
                  <a:lnTo>
                    <a:pt x="4034" y="62804"/>
                  </a:lnTo>
                  <a:lnTo>
                    <a:pt x="0" y="64000"/>
                  </a:lnTo>
                  <a:lnTo>
                    <a:pt x="5245" y="58117"/>
                  </a:lnTo>
                  <a:lnTo>
                    <a:pt x="11675" y="56547"/>
                  </a:lnTo>
                  <a:lnTo>
                    <a:pt x="18282" y="52297"/>
                  </a:lnTo>
                  <a:lnTo>
                    <a:pt x="25267" y="50685"/>
                  </a:lnTo>
                  <a:lnTo>
                    <a:pt x="58818" y="50024"/>
                  </a:lnTo>
                  <a:lnTo>
                    <a:pt x="89972" y="50009"/>
                  </a:lnTo>
                  <a:lnTo>
                    <a:pt x="120326" y="50007"/>
                  </a:lnTo>
                  <a:lnTo>
                    <a:pt x="154457" y="50007"/>
                  </a:lnTo>
                  <a:lnTo>
                    <a:pt x="180015" y="45773"/>
                  </a:lnTo>
                  <a:lnTo>
                    <a:pt x="207249" y="39394"/>
                  </a:lnTo>
                  <a:lnTo>
                    <a:pt x="235226" y="33913"/>
                  </a:lnTo>
                  <a:lnTo>
                    <a:pt x="261421" y="26714"/>
                  </a:lnTo>
                  <a:lnTo>
                    <a:pt x="294246" y="13736"/>
                  </a:lnTo>
                  <a:lnTo>
                    <a:pt x="32047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6" name="SMARTInkShape-2495"/>
            <p:cNvSpPr/>
            <p:nvPr/>
          </p:nvSpPr>
          <p:spPr bwMode="auto">
            <a:xfrm>
              <a:off x="6171726" y="3916566"/>
              <a:ext cx="414395" cy="325278"/>
            </a:xfrm>
            <a:custGeom>
              <a:avLst/>
              <a:gdLst/>
              <a:ahLst/>
              <a:cxnLst/>
              <a:rect l="0" t="0" r="0" b="0"/>
              <a:pathLst>
                <a:path w="414395" h="325278">
                  <a:moveTo>
                    <a:pt x="474" y="12497"/>
                  </a:moveTo>
                  <a:lnTo>
                    <a:pt x="1268" y="37333"/>
                  </a:lnTo>
                  <a:lnTo>
                    <a:pt x="10417" y="67841"/>
                  </a:lnTo>
                  <a:lnTo>
                    <a:pt x="17267" y="94335"/>
                  </a:lnTo>
                  <a:lnTo>
                    <a:pt x="24323" y="126086"/>
                  </a:lnTo>
                  <a:lnTo>
                    <a:pt x="31441" y="160629"/>
                  </a:lnTo>
                  <a:lnTo>
                    <a:pt x="34785" y="196000"/>
                  </a:lnTo>
                  <a:lnTo>
                    <a:pt x="35775" y="231615"/>
                  </a:lnTo>
                  <a:lnTo>
                    <a:pt x="32277" y="259718"/>
                  </a:lnTo>
                  <a:lnTo>
                    <a:pt x="29474" y="293643"/>
                  </a:lnTo>
                  <a:lnTo>
                    <a:pt x="29175" y="299793"/>
                  </a:lnTo>
                  <a:lnTo>
                    <a:pt x="29859" y="284662"/>
                  </a:lnTo>
                  <a:lnTo>
                    <a:pt x="33963" y="256827"/>
                  </a:lnTo>
                  <a:lnTo>
                    <a:pt x="36326" y="221857"/>
                  </a:lnTo>
                  <a:lnTo>
                    <a:pt x="39691" y="192593"/>
                  </a:lnTo>
                  <a:lnTo>
                    <a:pt x="41716" y="161067"/>
                  </a:lnTo>
                  <a:lnTo>
                    <a:pt x="42616" y="128534"/>
                  </a:lnTo>
                  <a:lnTo>
                    <a:pt x="43016" y="95554"/>
                  </a:lnTo>
                  <a:lnTo>
                    <a:pt x="43194" y="66609"/>
                  </a:lnTo>
                  <a:lnTo>
                    <a:pt x="45412" y="32234"/>
                  </a:lnTo>
                  <a:lnTo>
                    <a:pt x="50184" y="775"/>
                  </a:lnTo>
                  <a:lnTo>
                    <a:pt x="50283" y="713"/>
                  </a:lnTo>
                  <a:lnTo>
                    <a:pt x="50393" y="2761"/>
                  </a:lnTo>
                  <a:lnTo>
                    <a:pt x="52558" y="6318"/>
                  </a:lnTo>
                  <a:lnTo>
                    <a:pt x="67067" y="25379"/>
                  </a:lnTo>
                  <a:lnTo>
                    <a:pt x="76902" y="30922"/>
                  </a:lnTo>
                  <a:lnTo>
                    <a:pt x="106970" y="40948"/>
                  </a:lnTo>
                  <a:lnTo>
                    <a:pt x="122418" y="44191"/>
                  </a:lnTo>
                  <a:lnTo>
                    <a:pt x="149759" y="41555"/>
                  </a:lnTo>
                  <a:lnTo>
                    <a:pt x="182643" y="35747"/>
                  </a:lnTo>
                  <a:lnTo>
                    <a:pt x="217520" y="28205"/>
                  </a:lnTo>
                  <a:lnTo>
                    <a:pt x="252197" y="17063"/>
                  </a:lnTo>
                  <a:lnTo>
                    <a:pt x="283727" y="8381"/>
                  </a:lnTo>
                  <a:lnTo>
                    <a:pt x="316264" y="1575"/>
                  </a:lnTo>
                  <a:lnTo>
                    <a:pt x="340897" y="0"/>
                  </a:lnTo>
                  <a:lnTo>
                    <a:pt x="357810" y="4208"/>
                  </a:lnTo>
                  <a:lnTo>
                    <a:pt x="365135" y="8284"/>
                  </a:lnTo>
                  <a:lnTo>
                    <a:pt x="367407" y="11275"/>
                  </a:lnTo>
                  <a:lnTo>
                    <a:pt x="369930" y="18833"/>
                  </a:lnTo>
                  <a:lnTo>
                    <a:pt x="371683" y="49050"/>
                  </a:lnTo>
                  <a:lnTo>
                    <a:pt x="371896" y="80747"/>
                  </a:lnTo>
                  <a:lnTo>
                    <a:pt x="372733" y="111880"/>
                  </a:lnTo>
                  <a:lnTo>
                    <a:pt x="379718" y="143076"/>
                  </a:lnTo>
                  <a:lnTo>
                    <a:pt x="388741" y="175785"/>
                  </a:lnTo>
                  <a:lnTo>
                    <a:pt x="398168" y="210880"/>
                  </a:lnTo>
                  <a:lnTo>
                    <a:pt x="407672" y="244153"/>
                  </a:lnTo>
                  <a:lnTo>
                    <a:pt x="412696" y="263434"/>
                  </a:lnTo>
                  <a:lnTo>
                    <a:pt x="414394" y="287489"/>
                  </a:lnTo>
                  <a:lnTo>
                    <a:pt x="410895" y="302644"/>
                  </a:lnTo>
                  <a:lnTo>
                    <a:pt x="404869" y="310255"/>
                  </a:lnTo>
                  <a:lnTo>
                    <a:pt x="388065" y="321609"/>
                  </a:lnTo>
                  <a:lnTo>
                    <a:pt x="366582" y="325277"/>
                  </a:lnTo>
                  <a:lnTo>
                    <a:pt x="336316" y="322572"/>
                  </a:lnTo>
                  <a:lnTo>
                    <a:pt x="309545" y="316731"/>
                  </a:lnTo>
                  <a:lnTo>
                    <a:pt x="278333" y="308843"/>
                  </a:lnTo>
                  <a:lnTo>
                    <a:pt x="243294" y="300046"/>
                  </a:lnTo>
                  <a:lnTo>
                    <a:pt x="225060" y="296271"/>
                  </a:lnTo>
                  <a:lnTo>
                    <a:pt x="206554" y="292961"/>
                  </a:lnTo>
                  <a:lnTo>
                    <a:pt x="187866" y="289960"/>
                  </a:lnTo>
                  <a:lnTo>
                    <a:pt x="169059" y="287960"/>
                  </a:lnTo>
                  <a:lnTo>
                    <a:pt x="150170" y="286626"/>
                  </a:lnTo>
                  <a:lnTo>
                    <a:pt x="131228" y="285737"/>
                  </a:lnTo>
                  <a:lnTo>
                    <a:pt x="97480" y="284749"/>
                  </a:lnTo>
                  <a:lnTo>
                    <a:pt x="67401" y="285898"/>
                  </a:lnTo>
                  <a:lnTo>
                    <a:pt x="40803" y="291700"/>
                  </a:lnTo>
                  <a:lnTo>
                    <a:pt x="9293" y="302657"/>
                  </a:lnTo>
                  <a:lnTo>
                    <a:pt x="954" y="307615"/>
                  </a:lnTo>
                  <a:lnTo>
                    <a:pt x="0" y="309254"/>
                  </a:lnTo>
                  <a:lnTo>
                    <a:pt x="952" y="310348"/>
                  </a:lnTo>
                  <a:lnTo>
                    <a:pt x="3174" y="311077"/>
                  </a:lnTo>
                  <a:lnTo>
                    <a:pt x="36050" y="310659"/>
                  </a:lnTo>
                  <a:lnTo>
                    <a:pt x="60735" y="304821"/>
                  </a:lnTo>
                  <a:lnTo>
                    <a:pt x="89698" y="296935"/>
                  </a:lnTo>
                  <a:lnTo>
                    <a:pt x="136204" y="2839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7" name="SMARTInkShape-2496"/>
            <p:cNvSpPr/>
            <p:nvPr/>
          </p:nvSpPr>
          <p:spPr bwMode="auto">
            <a:xfrm>
              <a:off x="6480373" y="3986213"/>
              <a:ext cx="334766" cy="85726"/>
            </a:xfrm>
            <a:custGeom>
              <a:avLst/>
              <a:gdLst/>
              <a:ahLst/>
              <a:cxnLst/>
              <a:rect l="0" t="0" r="0" b="0"/>
              <a:pathLst>
                <a:path w="334766" h="85726">
                  <a:moveTo>
                    <a:pt x="6152" y="85725"/>
                  </a:moveTo>
                  <a:lnTo>
                    <a:pt x="0" y="85725"/>
                  </a:lnTo>
                  <a:lnTo>
                    <a:pt x="3095" y="81932"/>
                  </a:lnTo>
                  <a:lnTo>
                    <a:pt x="9027" y="80070"/>
                  </a:lnTo>
                  <a:lnTo>
                    <a:pt x="37634" y="73073"/>
                  </a:lnTo>
                  <a:lnTo>
                    <a:pt x="69543" y="66454"/>
                  </a:lnTo>
                  <a:lnTo>
                    <a:pt x="98091" y="61814"/>
                  </a:lnTo>
                  <a:lnTo>
                    <a:pt x="127183" y="57106"/>
                  </a:lnTo>
                  <a:lnTo>
                    <a:pt x="155987" y="52368"/>
                  </a:lnTo>
                  <a:lnTo>
                    <a:pt x="184664" y="47616"/>
                  </a:lnTo>
                  <a:lnTo>
                    <a:pt x="213284" y="40742"/>
                  </a:lnTo>
                  <a:lnTo>
                    <a:pt x="241086" y="33189"/>
                  </a:lnTo>
                  <a:lnTo>
                    <a:pt x="266671" y="27185"/>
                  </a:lnTo>
                  <a:lnTo>
                    <a:pt x="295803" y="19344"/>
                  </a:lnTo>
                  <a:lnTo>
                    <a:pt x="324450" y="7182"/>
                  </a:lnTo>
                  <a:lnTo>
                    <a:pt x="33476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8" name="SMARTInkShape-2497"/>
            <p:cNvSpPr/>
            <p:nvPr/>
          </p:nvSpPr>
          <p:spPr bwMode="auto">
            <a:xfrm>
              <a:off x="6750844" y="3971925"/>
              <a:ext cx="106955" cy="128589"/>
            </a:xfrm>
            <a:custGeom>
              <a:avLst/>
              <a:gdLst/>
              <a:ahLst/>
              <a:cxnLst/>
              <a:rect l="0" t="0" r="0" b="0"/>
              <a:pathLst>
                <a:path w="106955" h="128589">
                  <a:moveTo>
                    <a:pt x="0" y="0"/>
                  </a:moveTo>
                  <a:lnTo>
                    <a:pt x="20585" y="0"/>
                  </a:lnTo>
                  <a:lnTo>
                    <a:pt x="27140" y="2117"/>
                  </a:lnTo>
                  <a:lnTo>
                    <a:pt x="33493" y="4909"/>
                  </a:lnTo>
                  <a:lnTo>
                    <a:pt x="69155" y="7057"/>
                  </a:lnTo>
                  <a:lnTo>
                    <a:pt x="87332" y="7920"/>
                  </a:lnTo>
                  <a:lnTo>
                    <a:pt x="93848" y="10928"/>
                  </a:lnTo>
                  <a:lnTo>
                    <a:pt x="101978" y="20877"/>
                  </a:lnTo>
                  <a:lnTo>
                    <a:pt x="104855" y="29387"/>
                  </a:lnTo>
                  <a:lnTo>
                    <a:pt x="106954" y="62876"/>
                  </a:lnTo>
                  <a:lnTo>
                    <a:pt x="106272" y="73189"/>
                  </a:lnTo>
                  <a:lnTo>
                    <a:pt x="103324" y="83064"/>
                  </a:lnTo>
                  <a:lnTo>
                    <a:pt x="89260" y="102339"/>
                  </a:lnTo>
                  <a:lnTo>
                    <a:pt x="71195" y="119316"/>
                  </a:lnTo>
                  <a:lnTo>
                    <a:pt x="66514" y="122407"/>
                  </a:lnTo>
                  <a:lnTo>
                    <a:pt x="35719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9" name="SMARTInkShape-2498"/>
            <p:cNvSpPr/>
            <p:nvPr/>
          </p:nvSpPr>
          <p:spPr bwMode="auto">
            <a:xfrm>
              <a:off x="6886575" y="3869569"/>
              <a:ext cx="384059" cy="328575"/>
            </a:xfrm>
            <a:custGeom>
              <a:avLst/>
              <a:gdLst/>
              <a:ahLst/>
              <a:cxnLst/>
              <a:rect l="0" t="0" r="0" b="0"/>
              <a:pathLst>
                <a:path w="384059" h="328575">
                  <a:moveTo>
                    <a:pt x="0" y="30919"/>
                  </a:moveTo>
                  <a:lnTo>
                    <a:pt x="0" y="62293"/>
                  </a:lnTo>
                  <a:lnTo>
                    <a:pt x="3793" y="96206"/>
                  </a:lnTo>
                  <a:lnTo>
                    <a:pt x="6151" y="129550"/>
                  </a:lnTo>
                  <a:lnTo>
                    <a:pt x="10642" y="164565"/>
                  </a:lnTo>
                  <a:lnTo>
                    <a:pt x="17000" y="200075"/>
                  </a:lnTo>
                  <a:lnTo>
                    <a:pt x="20118" y="235732"/>
                  </a:lnTo>
                  <a:lnTo>
                    <a:pt x="21172" y="271136"/>
                  </a:lnTo>
                  <a:lnTo>
                    <a:pt x="21409" y="296234"/>
                  </a:lnTo>
                  <a:lnTo>
                    <a:pt x="19310" y="281705"/>
                  </a:lnTo>
                  <a:lnTo>
                    <a:pt x="15280" y="248732"/>
                  </a:lnTo>
                  <a:lnTo>
                    <a:pt x="14582" y="213460"/>
                  </a:lnTo>
                  <a:lnTo>
                    <a:pt x="14418" y="186661"/>
                  </a:lnTo>
                  <a:lnTo>
                    <a:pt x="13552" y="158081"/>
                  </a:lnTo>
                  <a:lnTo>
                    <a:pt x="10521" y="126858"/>
                  </a:lnTo>
                  <a:lnTo>
                    <a:pt x="8644" y="98694"/>
                  </a:lnTo>
                  <a:lnTo>
                    <a:pt x="8605" y="73741"/>
                  </a:lnTo>
                  <a:lnTo>
                    <a:pt x="13044" y="42636"/>
                  </a:lnTo>
                  <a:lnTo>
                    <a:pt x="20169" y="10531"/>
                  </a:lnTo>
                  <a:lnTo>
                    <a:pt x="22178" y="7802"/>
                  </a:lnTo>
                  <a:lnTo>
                    <a:pt x="25104" y="5982"/>
                  </a:lnTo>
                  <a:lnTo>
                    <a:pt x="36807" y="3422"/>
                  </a:lnTo>
                  <a:lnTo>
                    <a:pt x="41207" y="3062"/>
                  </a:lnTo>
                  <a:lnTo>
                    <a:pt x="52446" y="6896"/>
                  </a:lnTo>
                  <a:lnTo>
                    <a:pt x="81931" y="21052"/>
                  </a:lnTo>
                  <a:lnTo>
                    <a:pt x="115432" y="30851"/>
                  </a:lnTo>
                  <a:lnTo>
                    <a:pt x="145327" y="35926"/>
                  </a:lnTo>
                  <a:lnTo>
                    <a:pt x="177204" y="35312"/>
                  </a:lnTo>
                  <a:lnTo>
                    <a:pt x="208873" y="32220"/>
                  </a:lnTo>
                  <a:lnTo>
                    <a:pt x="230946" y="29910"/>
                  </a:lnTo>
                  <a:lnTo>
                    <a:pt x="261221" y="20477"/>
                  </a:lnTo>
                  <a:lnTo>
                    <a:pt x="289506" y="12303"/>
                  </a:lnTo>
                  <a:lnTo>
                    <a:pt x="324374" y="19"/>
                  </a:lnTo>
                  <a:lnTo>
                    <a:pt x="330550" y="0"/>
                  </a:lnTo>
                  <a:lnTo>
                    <a:pt x="343761" y="4212"/>
                  </a:lnTo>
                  <a:lnTo>
                    <a:pt x="348236" y="7558"/>
                  </a:lnTo>
                  <a:lnTo>
                    <a:pt x="353209" y="15509"/>
                  </a:lnTo>
                  <a:lnTo>
                    <a:pt x="353302" y="26451"/>
                  </a:lnTo>
                  <a:lnTo>
                    <a:pt x="349679" y="59846"/>
                  </a:lnTo>
                  <a:lnTo>
                    <a:pt x="342357" y="90255"/>
                  </a:lnTo>
                  <a:lnTo>
                    <a:pt x="337712" y="117291"/>
                  </a:lnTo>
                  <a:lnTo>
                    <a:pt x="338452" y="143294"/>
                  </a:lnTo>
                  <a:lnTo>
                    <a:pt x="345814" y="173413"/>
                  </a:lnTo>
                  <a:lnTo>
                    <a:pt x="354912" y="202293"/>
                  </a:lnTo>
                  <a:lnTo>
                    <a:pt x="366468" y="230929"/>
                  </a:lnTo>
                  <a:lnTo>
                    <a:pt x="381928" y="261751"/>
                  </a:lnTo>
                  <a:lnTo>
                    <a:pt x="384058" y="274798"/>
                  </a:lnTo>
                  <a:lnTo>
                    <a:pt x="381465" y="291739"/>
                  </a:lnTo>
                  <a:lnTo>
                    <a:pt x="375669" y="306813"/>
                  </a:lnTo>
                  <a:lnTo>
                    <a:pt x="369106" y="314405"/>
                  </a:lnTo>
                  <a:lnTo>
                    <a:pt x="365134" y="317541"/>
                  </a:lnTo>
                  <a:lnTo>
                    <a:pt x="354369" y="321025"/>
                  </a:lnTo>
                  <a:lnTo>
                    <a:pt x="324263" y="323262"/>
                  </a:lnTo>
                  <a:lnTo>
                    <a:pt x="293281" y="319857"/>
                  </a:lnTo>
                  <a:lnTo>
                    <a:pt x="268460" y="315969"/>
                  </a:lnTo>
                  <a:lnTo>
                    <a:pt x="240759" y="311595"/>
                  </a:lnTo>
                  <a:lnTo>
                    <a:pt x="209927" y="307005"/>
                  </a:lnTo>
                  <a:lnTo>
                    <a:pt x="177703" y="302319"/>
                  </a:lnTo>
                  <a:lnTo>
                    <a:pt x="144860" y="299178"/>
                  </a:lnTo>
                  <a:lnTo>
                    <a:pt x="111744" y="300429"/>
                  </a:lnTo>
                  <a:lnTo>
                    <a:pt x="82737" y="303630"/>
                  </a:lnTo>
                  <a:lnTo>
                    <a:pt x="57409" y="307699"/>
                  </a:lnTo>
                  <a:lnTo>
                    <a:pt x="27681" y="315246"/>
                  </a:lnTo>
                  <a:lnTo>
                    <a:pt x="16801" y="322915"/>
                  </a:lnTo>
                  <a:lnTo>
                    <a:pt x="14376" y="325595"/>
                  </a:lnTo>
                  <a:lnTo>
                    <a:pt x="13553" y="327382"/>
                  </a:lnTo>
                  <a:lnTo>
                    <a:pt x="13798" y="328574"/>
                  </a:lnTo>
                  <a:lnTo>
                    <a:pt x="20420" y="325664"/>
                  </a:lnTo>
                  <a:lnTo>
                    <a:pt x="55451" y="307068"/>
                  </a:lnTo>
                  <a:lnTo>
                    <a:pt x="81001" y="292029"/>
                  </a:lnTo>
                  <a:lnTo>
                    <a:pt x="121444" y="2666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0" name="SMARTInkShape-2499"/>
            <p:cNvSpPr/>
            <p:nvPr/>
          </p:nvSpPr>
          <p:spPr bwMode="auto">
            <a:xfrm>
              <a:off x="7079576" y="3971925"/>
              <a:ext cx="314206" cy="42864"/>
            </a:xfrm>
            <a:custGeom>
              <a:avLst/>
              <a:gdLst/>
              <a:ahLst/>
              <a:cxnLst/>
              <a:rect l="0" t="0" r="0" b="0"/>
              <a:pathLst>
                <a:path w="314206" h="42864">
                  <a:moveTo>
                    <a:pt x="21312" y="42863"/>
                  </a:moveTo>
                  <a:lnTo>
                    <a:pt x="287" y="42863"/>
                  </a:lnTo>
                  <a:lnTo>
                    <a:pt x="0" y="39070"/>
                  </a:lnTo>
                  <a:lnTo>
                    <a:pt x="1548" y="37953"/>
                  </a:lnTo>
                  <a:lnTo>
                    <a:pt x="35663" y="26096"/>
                  </a:lnTo>
                  <a:lnTo>
                    <a:pt x="64105" y="22020"/>
                  </a:lnTo>
                  <a:lnTo>
                    <a:pt x="88750" y="18253"/>
                  </a:lnTo>
                  <a:lnTo>
                    <a:pt x="117695" y="13933"/>
                  </a:lnTo>
                  <a:lnTo>
                    <a:pt x="148286" y="9368"/>
                  </a:lnTo>
                  <a:lnTo>
                    <a:pt x="177757" y="4692"/>
                  </a:lnTo>
                  <a:lnTo>
                    <a:pt x="206730" y="2086"/>
                  </a:lnTo>
                  <a:lnTo>
                    <a:pt x="234688" y="927"/>
                  </a:lnTo>
                  <a:lnTo>
                    <a:pt x="260344" y="412"/>
                  </a:lnTo>
                  <a:lnTo>
                    <a:pt x="293307" y="122"/>
                  </a:lnTo>
                  <a:lnTo>
                    <a:pt x="3142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1" name="SMARTInkShape-2500"/>
            <p:cNvSpPr/>
            <p:nvPr/>
          </p:nvSpPr>
          <p:spPr bwMode="auto">
            <a:xfrm>
              <a:off x="7372350" y="3921919"/>
              <a:ext cx="64295" cy="140517"/>
            </a:xfrm>
            <a:custGeom>
              <a:avLst/>
              <a:gdLst/>
              <a:ahLst/>
              <a:cxnLst/>
              <a:rect l="0" t="0" r="0" b="0"/>
              <a:pathLst>
                <a:path w="64295" h="140517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9943" y="6849"/>
                  </a:lnTo>
                  <a:lnTo>
                    <a:pt x="23849" y="7118"/>
                  </a:lnTo>
                  <a:lnTo>
                    <a:pt x="25425" y="7920"/>
                  </a:lnTo>
                  <a:lnTo>
                    <a:pt x="26474" y="9249"/>
                  </a:lnTo>
                  <a:lnTo>
                    <a:pt x="27174" y="10928"/>
                  </a:lnTo>
                  <a:lnTo>
                    <a:pt x="28160" y="24669"/>
                  </a:lnTo>
                  <a:lnTo>
                    <a:pt x="22866" y="59693"/>
                  </a:lnTo>
                  <a:lnTo>
                    <a:pt x="19740" y="86478"/>
                  </a:lnTo>
                  <a:lnTo>
                    <a:pt x="15364" y="120182"/>
                  </a:lnTo>
                  <a:lnTo>
                    <a:pt x="16883" y="130937"/>
                  </a:lnTo>
                  <a:lnTo>
                    <a:pt x="18399" y="134916"/>
                  </a:lnTo>
                  <a:lnTo>
                    <a:pt x="21791" y="137569"/>
                  </a:lnTo>
                  <a:lnTo>
                    <a:pt x="31910" y="140516"/>
                  </a:lnTo>
                  <a:lnTo>
                    <a:pt x="37942" y="138921"/>
                  </a:lnTo>
                  <a:lnTo>
                    <a:pt x="64294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2" name="SMARTInkShape-2501"/>
            <p:cNvSpPr/>
            <p:nvPr/>
          </p:nvSpPr>
          <p:spPr bwMode="auto">
            <a:xfrm>
              <a:off x="7466306" y="3810601"/>
              <a:ext cx="148933" cy="209458"/>
            </a:xfrm>
            <a:custGeom>
              <a:avLst/>
              <a:gdLst/>
              <a:ahLst/>
              <a:cxnLst/>
              <a:rect l="0" t="0" r="0" b="0"/>
              <a:pathLst>
                <a:path w="148933" h="209458">
                  <a:moveTo>
                    <a:pt x="27488" y="61312"/>
                  </a:moveTo>
                  <a:lnTo>
                    <a:pt x="20431" y="54255"/>
                  </a:lnTo>
                  <a:lnTo>
                    <a:pt x="20344" y="33144"/>
                  </a:lnTo>
                  <a:lnTo>
                    <a:pt x="20344" y="64115"/>
                  </a:lnTo>
                  <a:lnTo>
                    <a:pt x="19550" y="97399"/>
                  </a:lnTo>
                  <a:lnTo>
                    <a:pt x="14689" y="127795"/>
                  </a:lnTo>
                  <a:lnTo>
                    <a:pt x="9702" y="160345"/>
                  </a:lnTo>
                  <a:lnTo>
                    <a:pt x="2585" y="194158"/>
                  </a:lnTo>
                  <a:lnTo>
                    <a:pt x="0" y="205007"/>
                  </a:lnTo>
                  <a:lnTo>
                    <a:pt x="432" y="207115"/>
                  </a:lnTo>
                  <a:lnTo>
                    <a:pt x="1513" y="208520"/>
                  </a:lnTo>
                  <a:lnTo>
                    <a:pt x="3027" y="209457"/>
                  </a:lnTo>
                  <a:lnTo>
                    <a:pt x="4831" y="209287"/>
                  </a:lnTo>
                  <a:lnTo>
                    <a:pt x="8952" y="206983"/>
                  </a:lnTo>
                  <a:lnTo>
                    <a:pt x="10368" y="204463"/>
                  </a:lnTo>
                  <a:lnTo>
                    <a:pt x="12641" y="189013"/>
                  </a:lnTo>
                  <a:lnTo>
                    <a:pt x="15151" y="173232"/>
                  </a:lnTo>
                  <a:lnTo>
                    <a:pt x="19318" y="142774"/>
                  </a:lnTo>
                  <a:lnTo>
                    <a:pt x="23833" y="111731"/>
                  </a:lnTo>
                  <a:lnTo>
                    <a:pt x="27559" y="76298"/>
                  </a:lnTo>
                  <a:lnTo>
                    <a:pt x="33000" y="43781"/>
                  </a:lnTo>
                  <a:lnTo>
                    <a:pt x="34700" y="32883"/>
                  </a:lnTo>
                  <a:lnTo>
                    <a:pt x="38102" y="25394"/>
                  </a:lnTo>
                  <a:lnTo>
                    <a:pt x="39326" y="23872"/>
                  </a:lnTo>
                  <a:lnTo>
                    <a:pt x="40143" y="23652"/>
                  </a:lnTo>
                  <a:lnTo>
                    <a:pt x="40687" y="24299"/>
                  </a:lnTo>
                  <a:lnTo>
                    <a:pt x="41453" y="29002"/>
                  </a:lnTo>
                  <a:lnTo>
                    <a:pt x="41747" y="59880"/>
                  </a:lnTo>
                  <a:lnTo>
                    <a:pt x="46679" y="89604"/>
                  </a:lnTo>
                  <a:lnTo>
                    <a:pt x="50593" y="120522"/>
                  </a:lnTo>
                  <a:lnTo>
                    <a:pt x="58775" y="149384"/>
                  </a:lnTo>
                  <a:lnTo>
                    <a:pt x="82408" y="184201"/>
                  </a:lnTo>
                  <a:lnTo>
                    <a:pt x="90526" y="190807"/>
                  </a:lnTo>
                  <a:lnTo>
                    <a:pt x="99425" y="194271"/>
                  </a:lnTo>
                  <a:lnTo>
                    <a:pt x="114281" y="196495"/>
                  </a:lnTo>
                  <a:lnTo>
                    <a:pt x="119773" y="194683"/>
                  </a:lnTo>
                  <a:lnTo>
                    <a:pt x="122349" y="193088"/>
                  </a:lnTo>
                  <a:lnTo>
                    <a:pt x="124066" y="190438"/>
                  </a:lnTo>
                  <a:lnTo>
                    <a:pt x="132953" y="156843"/>
                  </a:lnTo>
                  <a:lnTo>
                    <a:pt x="134311" y="122339"/>
                  </a:lnTo>
                  <a:lnTo>
                    <a:pt x="134545" y="94387"/>
                  </a:lnTo>
                  <a:lnTo>
                    <a:pt x="134615" y="65996"/>
                  </a:lnTo>
                  <a:lnTo>
                    <a:pt x="129729" y="34456"/>
                  </a:lnTo>
                  <a:lnTo>
                    <a:pt x="127587" y="0"/>
                  </a:lnTo>
                  <a:lnTo>
                    <a:pt x="128352" y="594"/>
                  </a:lnTo>
                  <a:lnTo>
                    <a:pt x="139860" y="18310"/>
                  </a:lnTo>
                  <a:lnTo>
                    <a:pt x="142328" y="30337"/>
                  </a:lnTo>
                  <a:lnTo>
                    <a:pt x="148932" y="398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3" name="SMARTInkShape-2502"/>
            <p:cNvSpPr/>
            <p:nvPr/>
          </p:nvSpPr>
          <p:spPr bwMode="auto">
            <a:xfrm>
              <a:off x="7651053" y="3807619"/>
              <a:ext cx="113662" cy="204879"/>
            </a:xfrm>
            <a:custGeom>
              <a:avLst/>
              <a:gdLst/>
              <a:ahLst/>
              <a:cxnLst/>
              <a:rect l="0" t="0" r="0" b="0"/>
              <a:pathLst>
                <a:path w="113662" h="204879">
                  <a:moveTo>
                    <a:pt x="28478" y="0"/>
                  </a:moveTo>
                  <a:lnTo>
                    <a:pt x="28478" y="3792"/>
                  </a:lnTo>
                  <a:lnTo>
                    <a:pt x="27685" y="4909"/>
                  </a:lnTo>
                  <a:lnTo>
                    <a:pt x="26361" y="5654"/>
                  </a:lnTo>
                  <a:lnTo>
                    <a:pt x="24685" y="6151"/>
                  </a:lnTo>
                  <a:lnTo>
                    <a:pt x="23568" y="7275"/>
                  </a:lnTo>
                  <a:lnTo>
                    <a:pt x="10002" y="39238"/>
                  </a:lnTo>
                  <a:lnTo>
                    <a:pt x="5514" y="67105"/>
                  </a:lnTo>
                  <a:lnTo>
                    <a:pt x="1566" y="95818"/>
                  </a:lnTo>
                  <a:lnTo>
                    <a:pt x="396" y="127345"/>
                  </a:lnTo>
                  <a:lnTo>
                    <a:pt x="0" y="162650"/>
                  </a:lnTo>
                  <a:lnTo>
                    <a:pt x="5625" y="190966"/>
                  </a:lnTo>
                  <a:lnTo>
                    <a:pt x="9855" y="199438"/>
                  </a:lnTo>
                  <a:lnTo>
                    <a:pt x="12887" y="202015"/>
                  </a:lnTo>
                  <a:lnTo>
                    <a:pt x="20490" y="204878"/>
                  </a:lnTo>
                  <a:lnTo>
                    <a:pt x="23947" y="204054"/>
                  </a:lnTo>
                  <a:lnTo>
                    <a:pt x="29904" y="198905"/>
                  </a:lnTo>
                  <a:lnTo>
                    <a:pt x="55006" y="163580"/>
                  </a:lnTo>
                  <a:lnTo>
                    <a:pt x="73789" y="129884"/>
                  </a:lnTo>
                  <a:lnTo>
                    <a:pt x="92785" y="94771"/>
                  </a:lnTo>
                  <a:lnTo>
                    <a:pt x="112375" y="66652"/>
                  </a:lnTo>
                  <a:lnTo>
                    <a:pt x="112984" y="67453"/>
                  </a:lnTo>
                  <a:lnTo>
                    <a:pt x="113661" y="72577"/>
                  </a:lnTo>
                  <a:lnTo>
                    <a:pt x="104212" y="107883"/>
                  </a:lnTo>
                  <a:lnTo>
                    <a:pt x="94267" y="135081"/>
                  </a:lnTo>
                  <a:lnTo>
                    <a:pt x="74841" y="167123"/>
                  </a:lnTo>
                  <a:lnTo>
                    <a:pt x="75262" y="166978"/>
                  </a:lnTo>
                  <a:lnTo>
                    <a:pt x="76337" y="166087"/>
                  </a:lnTo>
                  <a:lnTo>
                    <a:pt x="85628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4" name="SMARTInkShape-2503"/>
            <p:cNvSpPr/>
            <p:nvPr/>
          </p:nvSpPr>
          <p:spPr bwMode="auto">
            <a:xfrm>
              <a:off x="7786688" y="3793331"/>
              <a:ext cx="107157" cy="155239"/>
            </a:xfrm>
            <a:custGeom>
              <a:avLst/>
              <a:gdLst/>
              <a:ahLst/>
              <a:cxnLst/>
              <a:rect l="0" t="0" r="0" b="0"/>
              <a:pathLst>
                <a:path w="107157" h="155239">
                  <a:moveTo>
                    <a:pt x="0" y="0"/>
                  </a:moveTo>
                  <a:lnTo>
                    <a:pt x="0" y="34785"/>
                  </a:lnTo>
                  <a:lnTo>
                    <a:pt x="6150" y="68191"/>
                  </a:lnTo>
                  <a:lnTo>
                    <a:pt x="7056" y="103706"/>
                  </a:lnTo>
                  <a:lnTo>
                    <a:pt x="7135" y="139407"/>
                  </a:lnTo>
                  <a:lnTo>
                    <a:pt x="9256" y="147419"/>
                  </a:lnTo>
                  <a:lnTo>
                    <a:pt x="10933" y="150667"/>
                  </a:lnTo>
                  <a:lnTo>
                    <a:pt x="12844" y="152832"/>
                  </a:lnTo>
                  <a:lnTo>
                    <a:pt x="17085" y="155238"/>
                  </a:lnTo>
                  <a:lnTo>
                    <a:pt x="23733" y="154191"/>
                  </a:lnTo>
                  <a:lnTo>
                    <a:pt x="40935" y="147051"/>
                  </a:lnTo>
                  <a:lnTo>
                    <a:pt x="69095" y="123356"/>
                  </a:lnTo>
                  <a:lnTo>
                    <a:pt x="87320" y="98979"/>
                  </a:lnTo>
                  <a:lnTo>
                    <a:pt x="101976" y="64158"/>
                  </a:lnTo>
                  <a:lnTo>
                    <a:pt x="107156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5" name="SMARTInkShape-2504"/>
            <p:cNvSpPr/>
            <p:nvPr/>
          </p:nvSpPr>
          <p:spPr bwMode="auto">
            <a:xfrm>
              <a:off x="7859675" y="3750469"/>
              <a:ext cx="155614" cy="177721"/>
            </a:xfrm>
            <a:custGeom>
              <a:avLst/>
              <a:gdLst/>
              <a:ahLst/>
              <a:cxnLst/>
              <a:rect l="0" t="0" r="0" b="0"/>
              <a:pathLst>
                <a:path w="155614" h="177721">
                  <a:moveTo>
                    <a:pt x="34169" y="0"/>
                  </a:moveTo>
                  <a:lnTo>
                    <a:pt x="34169" y="9943"/>
                  </a:lnTo>
                  <a:lnTo>
                    <a:pt x="26099" y="38403"/>
                  </a:lnTo>
                  <a:lnTo>
                    <a:pt x="13730" y="61443"/>
                  </a:lnTo>
                  <a:lnTo>
                    <a:pt x="7201" y="92305"/>
                  </a:lnTo>
                  <a:lnTo>
                    <a:pt x="1002" y="121332"/>
                  </a:lnTo>
                  <a:lnTo>
                    <a:pt x="0" y="142048"/>
                  </a:lnTo>
                  <a:lnTo>
                    <a:pt x="8493" y="168646"/>
                  </a:lnTo>
                  <a:lnTo>
                    <a:pt x="11495" y="171962"/>
                  </a:lnTo>
                  <a:lnTo>
                    <a:pt x="19065" y="175646"/>
                  </a:lnTo>
                  <a:lnTo>
                    <a:pt x="36044" y="177720"/>
                  </a:lnTo>
                  <a:lnTo>
                    <a:pt x="68817" y="171924"/>
                  </a:lnTo>
                  <a:lnTo>
                    <a:pt x="96470" y="159861"/>
                  </a:lnTo>
                  <a:lnTo>
                    <a:pt x="130025" y="136970"/>
                  </a:lnTo>
                  <a:lnTo>
                    <a:pt x="145121" y="121811"/>
                  </a:lnTo>
                  <a:lnTo>
                    <a:pt x="152504" y="109381"/>
                  </a:lnTo>
                  <a:lnTo>
                    <a:pt x="155613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6" name="SMARTInkShape-2505"/>
            <p:cNvSpPr/>
            <p:nvPr/>
          </p:nvSpPr>
          <p:spPr bwMode="auto">
            <a:xfrm>
              <a:off x="5943695" y="3601443"/>
              <a:ext cx="164211" cy="34101"/>
            </a:xfrm>
            <a:custGeom>
              <a:avLst/>
              <a:gdLst/>
              <a:ahLst/>
              <a:cxnLst/>
              <a:rect l="0" t="0" r="0" b="0"/>
              <a:pathLst>
                <a:path w="164211" h="34101">
                  <a:moveTo>
                    <a:pt x="14193" y="6151"/>
                  </a:moveTo>
                  <a:lnTo>
                    <a:pt x="3551" y="6151"/>
                  </a:lnTo>
                  <a:lnTo>
                    <a:pt x="2335" y="5357"/>
                  </a:lnTo>
                  <a:lnTo>
                    <a:pt x="1525" y="4034"/>
                  </a:lnTo>
                  <a:lnTo>
                    <a:pt x="225" y="0"/>
                  </a:lnTo>
                  <a:lnTo>
                    <a:pt x="0" y="3094"/>
                  </a:lnTo>
                  <a:lnTo>
                    <a:pt x="4180" y="6909"/>
                  </a:lnTo>
                  <a:lnTo>
                    <a:pt x="25868" y="18157"/>
                  </a:lnTo>
                  <a:lnTo>
                    <a:pt x="58421" y="27602"/>
                  </a:lnTo>
                  <a:lnTo>
                    <a:pt x="86035" y="32615"/>
                  </a:lnTo>
                  <a:lnTo>
                    <a:pt x="114325" y="34100"/>
                  </a:lnTo>
                  <a:lnTo>
                    <a:pt x="132514" y="32860"/>
                  </a:lnTo>
                  <a:lnTo>
                    <a:pt x="164210" y="20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7" name="SMARTInkShape-2506"/>
            <p:cNvSpPr/>
            <p:nvPr/>
          </p:nvSpPr>
          <p:spPr bwMode="auto">
            <a:xfrm>
              <a:off x="6280020" y="3495137"/>
              <a:ext cx="253214" cy="274753"/>
            </a:xfrm>
            <a:custGeom>
              <a:avLst/>
              <a:gdLst/>
              <a:ahLst/>
              <a:cxnLst/>
              <a:rect l="0" t="0" r="0" b="0"/>
              <a:pathLst>
                <a:path w="253214" h="274753">
                  <a:moveTo>
                    <a:pt x="27910" y="48163"/>
                  </a:moveTo>
                  <a:lnTo>
                    <a:pt x="21760" y="42012"/>
                  </a:lnTo>
                  <a:lnTo>
                    <a:pt x="14704" y="41106"/>
                  </a:lnTo>
                  <a:lnTo>
                    <a:pt x="14344" y="41871"/>
                  </a:lnTo>
                  <a:lnTo>
                    <a:pt x="13636" y="72394"/>
                  </a:lnTo>
                  <a:lnTo>
                    <a:pt x="11511" y="91855"/>
                  </a:lnTo>
                  <a:lnTo>
                    <a:pt x="6922" y="126190"/>
                  </a:lnTo>
                  <a:lnTo>
                    <a:pt x="6506" y="152465"/>
                  </a:lnTo>
                  <a:lnTo>
                    <a:pt x="5703" y="153416"/>
                  </a:lnTo>
                  <a:lnTo>
                    <a:pt x="2695" y="154474"/>
                  </a:lnTo>
                  <a:lnTo>
                    <a:pt x="1576" y="153962"/>
                  </a:lnTo>
                  <a:lnTo>
                    <a:pt x="829" y="152827"/>
                  </a:lnTo>
                  <a:lnTo>
                    <a:pt x="0" y="148655"/>
                  </a:lnTo>
                  <a:lnTo>
                    <a:pt x="188" y="123193"/>
                  </a:lnTo>
                  <a:lnTo>
                    <a:pt x="5002" y="95351"/>
                  </a:lnTo>
                  <a:lnTo>
                    <a:pt x="9981" y="63305"/>
                  </a:lnTo>
                  <a:lnTo>
                    <a:pt x="24311" y="34838"/>
                  </a:lnTo>
                  <a:lnTo>
                    <a:pt x="37780" y="18991"/>
                  </a:lnTo>
                  <a:lnTo>
                    <a:pt x="52620" y="8916"/>
                  </a:lnTo>
                  <a:lnTo>
                    <a:pt x="76449" y="517"/>
                  </a:lnTo>
                  <a:lnTo>
                    <a:pt x="87583" y="0"/>
                  </a:lnTo>
                  <a:lnTo>
                    <a:pt x="121112" y="8238"/>
                  </a:lnTo>
                  <a:lnTo>
                    <a:pt x="156542" y="21778"/>
                  </a:lnTo>
                  <a:lnTo>
                    <a:pt x="175826" y="30291"/>
                  </a:lnTo>
                  <a:lnTo>
                    <a:pt x="206376" y="33403"/>
                  </a:lnTo>
                  <a:lnTo>
                    <a:pt x="236945" y="33857"/>
                  </a:lnTo>
                  <a:lnTo>
                    <a:pt x="238705" y="33069"/>
                  </a:lnTo>
                  <a:lnTo>
                    <a:pt x="239877" y="31751"/>
                  </a:lnTo>
                  <a:lnTo>
                    <a:pt x="241760" y="27723"/>
                  </a:lnTo>
                  <a:lnTo>
                    <a:pt x="241914" y="28186"/>
                  </a:lnTo>
                  <a:lnTo>
                    <a:pt x="242087" y="30818"/>
                  </a:lnTo>
                  <a:lnTo>
                    <a:pt x="240046" y="34633"/>
                  </a:lnTo>
                  <a:lnTo>
                    <a:pt x="238391" y="36762"/>
                  </a:lnTo>
                  <a:lnTo>
                    <a:pt x="236061" y="51135"/>
                  </a:lnTo>
                  <a:lnTo>
                    <a:pt x="233093" y="86390"/>
                  </a:lnTo>
                  <a:lnTo>
                    <a:pt x="228955" y="118685"/>
                  </a:lnTo>
                  <a:lnTo>
                    <a:pt x="233841" y="147201"/>
                  </a:lnTo>
                  <a:lnTo>
                    <a:pt x="246292" y="178837"/>
                  </a:lnTo>
                  <a:lnTo>
                    <a:pt x="249250" y="192538"/>
                  </a:lnTo>
                  <a:lnTo>
                    <a:pt x="252755" y="199113"/>
                  </a:lnTo>
                  <a:lnTo>
                    <a:pt x="253213" y="201978"/>
                  </a:lnTo>
                  <a:lnTo>
                    <a:pt x="252725" y="204681"/>
                  </a:lnTo>
                  <a:lnTo>
                    <a:pt x="250860" y="210595"/>
                  </a:lnTo>
                  <a:lnTo>
                    <a:pt x="250031" y="218516"/>
                  </a:lnTo>
                  <a:lnTo>
                    <a:pt x="245429" y="227327"/>
                  </a:lnTo>
                  <a:lnTo>
                    <a:pt x="229539" y="245920"/>
                  </a:lnTo>
                  <a:lnTo>
                    <a:pt x="208215" y="260128"/>
                  </a:lnTo>
                  <a:lnTo>
                    <a:pt x="172564" y="272654"/>
                  </a:lnTo>
                  <a:lnTo>
                    <a:pt x="143620" y="274752"/>
                  </a:lnTo>
                  <a:lnTo>
                    <a:pt x="111055" y="269905"/>
                  </a:lnTo>
                  <a:lnTo>
                    <a:pt x="80944" y="257974"/>
                  </a:lnTo>
                  <a:lnTo>
                    <a:pt x="52709" y="240504"/>
                  </a:lnTo>
                  <a:lnTo>
                    <a:pt x="17860" y="218886"/>
                  </a:lnTo>
                  <a:lnTo>
                    <a:pt x="11537" y="213204"/>
                  </a:lnTo>
                  <a:lnTo>
                    <a:pt x="9852" y="210578"/>
                  </a:lnTo>
                  <a:lnTo>
                    <a:pt x="9522" y="208827"/>
                  </a:lnTo>
                  <a:lnTo>
                    <a:pt x="10095" y="207660"/>
                  </a:lnTo>
                  <a:lnTo>
                    <a:pt x="11272" y="206882"/>
                  </a:lnTo>
                  <a:lnTo>
                    <a:pt x="49343" y="2267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8" name="SMARTInkShape-2507"/>
            <p:cNvSpPr/>
            <p:nvPr/>
          </p:nvSpPr>
          <p:spPr bwMode="auto">
            <a:xfrm>
              <a:off x="6523530" y="3607594"/>
              <a:ext cx="241602" cy="48345"/>
            </a:xfrm>
            <a:custGeom>
              <a:avLst/>
              <a:gdLst/>
              <a:ahLst/>
              <a:cxnLst/>
              <a:rect l="0" t="0" r="0" b="0"/>
              <a:pathLst>
                <a:path w="241602" h="48345">
                  <a:moveTo>
                    <a:pt x="13001" y="21431"/>
                  </a:moveTo>
                  <a:lnTo>
                    <a:pt x="9208" y="21431"/>
                  </a:lnTo>
                  <a:lnTo>
                    <a:pt x="5230" y="23548"/>
                  </a:lnTo>
                  <a:lnTo>
                    <a:pt x="0" y="27582"/>
                  </a:lnTo>
                  <a:lnTo>
                    <a:pt x="366" y="28707"/>
                  </a:lnTo>
                  <a:lnTo>
                    <a:pt x="8771" y="38431"/>
                  </a:lnTo>
                  <a:lnTo>
                    <a:pt x="41411" y="44395"/>
                  </a:lnTo>
                  <a:lnTo>
                    <a:pt x="67192" y="48344"/>
                  </a:lnTo>
                  <a:lnTo>
                    <a:pt x="99966" y="47397"/>
                  </a:lnTo>
                  <a:lnTo>
                    <a:pt x="134812" y="42089"/>
                  </a:lnTo>
                  <a:lnTo>
                    <a:pt x="166039" y="35489"/>
                  </a:lnTo>
                  <a:lnTo>
                    <a:pt x="201717" y="22356"/>
                  </a:lnTo>
                  <a:lnTo>
                    <a:pt x="236963" y="3368"/>
                  </a:lnTo>
                  <a:lnTo>
                    <a:pt x="24160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9" name="SMARTInkShape-2508"/>
            <p:cNvSpPr/>
            <p:nvPr/>
          </p:nvSpPr>
          <p:spPr bwMode="auto">
            <a:xfrm>
              <a:off x="6757988" y="3582064"/>
              <a:ext cx="113185" cy="102250"/>
            </a:xfrm>
            <a:custGeom>
              <a:avLst/>
              <a:gdLst/>
              <a:ahLst/>
              <a:cxnLst/>
              <a:rect l="0" t="0" r="0" b="0"/>
              <a:pathLst>
                <a:path w="113185" h="102250">
                  <a:moveTo>
                    <a:pt x="0" y="11242"/>
                  </a:moveTo>
                  <a:lnTo>
                    <a:pt x="6150" y="11242"/>
                  </a:lnTo>
                  <a:lnTo>
                    <a:pt x="23150" y="5091"/>
                  </a:lnTo>
                  <a:lnTo>
                    <a:pt x="57536" y="3363"/>
                  </a:lnTo>
                  <a:lnTo>
                    <a:pt x="74021" y="0"/>
                  </a:lnTo>
                  <a:lnTo>
                    <a:pt x="92047" y="3325"/>
                  </a:lnTo>
                  <a:lnTo>
                    <a:pt x="99911" y="7194"/>
                  </a:lnTo>
                  <a:lnTo>
                    <a:pt x="108801" y="17628"/>
                  </a:lnTo>
                  <a:lnTo>
                    <a:pt x="112670" y="34565"/>
                  </a:lnTo>
                  <a:lnTo>
                    <a:pt x="113184" y="60828"/>
                  </a:lnTo>
                  <a:lnTo>
                    <a:pt x="101924" y="94687"/>
                  </a:lnTo>
                  <a:lnTo>
                    <a:pt x="100390" y="102249"/>
                  </a:lnTo>
                  <a:lnTo>
                    <a:pt x="100264" y="102076"/>
                  </a:lnTo>
                  <a:lnTo>
                    <a:pt x="100012" y="826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0" name="SMARTInkShape-2509"/>
            <p:cNvSpPr/>
            <p:nvPr/>
          </p:nvSpPr>
          <p:spPr bwMode="auto">
            <a:xfrm>
              <a:off x="6834649" y="3464747"/>
              <a:ext cx="458668" cy="283995"/>
            </a:xfrm>
            <a:custGeom>
              <a:avLst/>
              <a:gdLst/>
              <a:ahLst/>
              <a:cxnLst/>
              <a:rect l="0" t="0" r="0" b="0"/>
              <a:pathLst>
                <a:path w="458668" h="283995">
                  <a:moveTo>
                    <a:pt x="44782" y="42834"/>
                  </a:moveTo>
                  <a:lnTo>
                    <a:pt x="45576" y="61516"/>
                  </a:lnTo>
                  <a:lnTo>
                    <a:pt x="50933" y="97212"/>
                  </a:lnTo>
                  <a:lnTo>
                    <a:pt x="51631" y="128179"/>
                  </a:lnTo>
                  <a:lnTo>
                    <a:pt x="51839" y="162489"/>
                  </a:lnTo>
                  <a:lnTo>
                    <a:pt x="51900" y="190206"/>
                  </a:lnTo>
                  <a:lnTo>
                    <a:pt x="51921" y="220111"/>
                  </a:lnTo>
                  <a:lnTo>
                    <a:pt x="52718" y="235414"/>
                  </a:lnTo>
                  <a:lnTo>
                    <a:pt x="54041" y="237896"/>
                  </a:lnTo>
                  <a:lnTo>
                    <a:pt x="58077" y="241879"/>
                  </a:lnTo>
                  <a:lnTo>
                    <a:pt x="62568" y="234984"/>
                  </a:lnTo>
                  <a:lnTo>
                    <a:pt x="73505" y="203987"/>
                  </a:lnTo>
                  <a:lnTo>
                    <a:pt x="79119" y="168418"/>
                  </a:lnTo>
                  <a:lnTo>
                    <a:pt x="80092" y="136488"/>
                  </a:lnTo>
                  <a:lnTo>
                    <a:pt x="76587" y="105685"/>
                  </a:lnTo>
                  <a:lnTo>
                    <a:pt x="74314" y="76450"/>
                  </a:lnTo>
                  <a:lnTo>
                    <a:pt x="67843" y="44624"/>
                  </a:lnTo>
                  <a:lnTo>
                    <a:pt x="59458" y="16251"/>
                  </a:lnTo>
                  <a:lnTo>
                    <a:pt x="60916" y="15587"/>
                  </a:lnTo>
                  <a:lnTo>
                    <a:pt x="78990" y="14434"/>
                  </a:lnTo>
                  <a:lnTo>
                    <a:pt x="114051" y="19936"/>
                  </a:lnTo>
                  <a:lnTo>
                    <a:pt x="144152" y="20969"/>
                  </a:lnTo>
                  <a:lnTo>
                    <a:pt x="175296" y="21274"/>
                  </a:lnTo>
                  <a:lnTo>
                    <a:pt x="209659" y="19248"/>
                  </a:lnTo>
                  <a:lnTo>
                    <a:pt x="242859" y="15737"/>
                  </a:lnTo>
                  <a:lnTo>
                    <a:pt x="274922" y="12581"/>
                  </a:lnTo>
                  <a:lnTo>
                    <a:pt x="305324" y="8735"/>
                  </a:lnTo>
                  <a:lnTo>
                    <a:pt x="327296" y="5479"/>
                  </a:lnTo>
                  <a:lnTo>
                    <a:pt x="345978" y="1603"/>
                  </a:lnTo>
                  <a:lnTo>
                    <a:pt x="380197" y="14"/>
                  </a:lnTo>
                  <a:lnTo>
                    <a:pt x="382692" y="0"/>
                  </a:lnTo>
                  <a:lnTo>
                    <a:pt x="384355" y="784"/>
                  </a:lnTo>
                  <a:lnTo>
                    <a:pt x="385465" y="2101"/>
                  </a:lnTo>
                  <a:lnTo>
                    <a:pt x="386697" y="5681"/>
                  </a:lnTo>
                  <a:lnTo>
                    <a:pt x="387244" y="9917"/>
                  </a:lnTo>
                  <a:lnTo>
                    <a:pt x="380381" y="44078"/>
                  </a:lnTo>
                  <a:lnTo>
                    <a:pt x="374471" y="78717"/>
                  </a:lnTo>
                  <a:lnTo>
                    <a:pt x="378517" y="112070"/>
                  </a:lnTo>
                  <a:lnTo>
                    <a:pt x="381527" y="135844"/>
                  </a:lnTo>
                  <a:lnTo>
                    <a:pt x="395962" y="169803"/>
                  </a:lnTo>
                  <a:lnTo>
                    <a:pt x="410307" y="199677"/>
                  </a:lnTo>
                  <a:lnTo>
                    <a:pt x="431015" y="227902"/>
                  </a:lnTo>
                  <a:lnTo>
                    <a:pt x="458667" y="256688"/>
                  </a:lnTo>
                  <a:lnTo>
                    <a:pt x="451740" y="257056"/>
                  </a:lnTo>
                  <a:lnTo>
                    <a:pt x="418637" y="257135"/>
                  </a:lnTo>
                  <a:lnTo>
                    <a:pt x="394561" y="255025"/>
                  </a:lnTo>
                  <a:lnTo>
                    <a:pt x="364546" y="253029"/>
                  </a:lnTo>
                  <a:lnTo>
                    <a:pt x="330038" y="254787"/>
                  </a:lnTo>
                  <a:lnTo>
                    <a:pt x="311947" y="255574"/>
                  </a:lnTo>
                  <a:lnTo>
                    <a:pt x="293536" y="256098"/>
                  </a:lnTo>
                  <a:lnTo>
                    <a:pt x="274912" y="256448"/>
                  </a:lnTo>
                  <a:lnTo>
                    <a:pt x="254559" y="257474"/>
                  </a:lnTo>
                  <a:lnTo>
                    <a:pt x="233051" y="258953"/>
                  </a:lnTo>
                  <a:lnTo>
                    <a:pt x="210776" y="260732"/>
                  </a:lnTo>
                  <a:lnTo>
                    <a:pt x="189577" y="262712"/>
                  </a:lnTo>
                  <a:lnTo>
                    <a:pt x="169092" y="264826"/>
                  </a:lnTo>
                  <a:lnTo>
                    <a:pt x="149087" y="267029"/>
                  </a:lnTo>
                  <a:lnTo>
                    <a:pt x="129400" y="269291"/>
                  </a:lnTo>
                  <a:lnTo>
                    <a:pt x="109926" y="271593"/>
                  </a:lnTo>
                  <a:lnTo>
                    <a:pt x="90592" y="273921"/>
                  </a:lnTo>
                  <a:lnTo>
                    <a:pt x="58528" y="278625"/>
                  </a:lnTo>
                  <a:lnTo>
                    <a:pt x="32636" y="282568"/>
                  </a:lnTo>
                  <a:lnTo>
                    <a:pt x="7052" y="283994"/>
                  </a:lnTo>
                  <a:lnTo>
                    <a:pt x="2960" y="282982"/>
                  </a:lnTo>
                  <a:lnTo>
                    <a:pt x="232" y="281514"/>
                  </a:lnTo>
                  <a:lnTo>
                    <a:pt x="0" y="278948"/>
                  </a:lnTo>
                  <a:lnTo>
                    <a:pt x="3978" y="271863"/>
                  </a:lnTo>
                  <a:lnTo>
                    <a:pt x="22726" y="258950"/>
                  </a:lnTo>
                  <a:lnTo>
                    <a:pt x="45827" y="247629"/>
                  </a:lnTo>
                  <a:lnTo>
                    <a:pt x="87645" y="2285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1" name="SMARTInkShape-2510"/>
            <p:cNvSpPr/>
            <p:nvPr/>
          </p:nvSpPr>
          <p:spPr bwMode="auto">
            <a:xfrm>
              <a:off x="7200926" y="3543300"/>
              <a:ext cx="335731" cy="78582"/>
            </a:xfrm>
            <a:custGeom>
              <a:avLst/>
              <a:gdLst/>
              <a:ahLst/>
              <a:cxnLst/>
              <a:rect l="0" t="0" r="0" b="0"/>
              <a:pathLst>
                <a:path w="335731" h="78582">
                  <a:moveTo>
                    <a:pt x="7118" y="78581"/>
                  </a:moveTo>
                  <a:lnTo>
                    <a:pt x="967" y="78581"/>
                  </a:lnTo>
                  <a:lnTo>
                    <a:pt x="636" y="77788"/>
                  </a:lnTo>
                  <a:lnTo>
                    <a:pt x="0" y="61788"/>
                  </a:lnTo>
                  <a:lnTo>
                    <a:pt x="785" y="60242"/>
                  </a:lnTo>
                  <a:lnTo>
                    <a:pt x="2102" y="59212"/>
                  </a:lnTo>
                  <a:lnTo>
                    <a:pt x="5682" y="57272"/>
                  </a:lnTo>
                  <a:lnTo>
                    <a:pt x="13748" y="51719"/>
                  </a:lnTo>
                  <a:lnTo>
                    <a:pt x="30513" y="45839"/>
                  </a:lnTo>
                  <a:lnTo>
                    <a:pt x="61745" y="43450"/>
                  </a:lnTo>
                  <a:lnTo>
                    <a:pt x="96329" y="43037"/>
                  </a:lnTo>
                  <a:lnTo>
                    <a:pt x="122967" y="42940"/>
                  </a:lnTo>
                  <a:lnTo>
                    <a:pt x="150681" y="42897"/>
                  </a:lnTo>
                  <a:lnTo>
                    <a:pt x="180990" y="40761"/>
                  </a:lnTo>
                  <a:lnTo>
                    <a:pt x="211394" y="37166"/>
                  </a:lnTo>
                  <a:lnTo>
                    <a:pt x="238137" y="32922"/>
                  </a:lnTo>
                  <a:lnTo>
                    <a:pt x="263251" y="26274"/>
                  </a:lnTo>
                  <a:lnTo>
                    <a:pt x="295469" y="15722"/>
                  </a:lnTo>
                  <a:lnTo>
                    <a:pt x="3357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2" name="SMARTInkShape-2511"/>
            <p:cNvSpPr/>
            <p:nvPr/>
          </p:nvSpPr>
          <p:spPr bwMode="auto">
            <a:xfrm>
              <a:off x="7415213" y="3507581"/>
              <a:ext cx="144119" cy="130691"/>
            </a:xfrm>
            <a:custGeom>
              <a:avLst/>
              <a:gdLst/>
              <a:ahLst/>
              <a:cxnLst/>
              <a:rect l="0" t="0" r="0" b="0"/>
              <a:pathLst>
                <a:path w="144119" h="130691">
                  <a:moveTo>
                    <a:pt x="0" y="0"/>
                  </a:moveTo>
                  <a:lnTo>
                    <a:pt x="16792" y="0"/>
                  </a:lnTo>
                  <a:lnTo>
                    <a:pt x="52313" y="8819"/>
                  </a:lnTo>
                  <a:lnTo>
                    <a:pt x="82829" y="13208"/>
                  </a:lnTo>
                  <a:lnTo>
                    <a:pt x="113727" y="14868"/>
                  </a:lnTo>
                  <a:lnTo>
                    <a:pt x="128333" y="17985"/>
                  </a:lnTo>
                  <a:lnTo>
                    <a:pt x="138528" y="24133"/>
                  </a:lnTo>
                  <a:lnTo>
                    <a:pt x="142358" y="27995"/>
                  </a:lnTo>
                  <a:lnTo>
                    <a:pt x="144118" y="32157"/>
                  </a:lnTo>
                  <a:lnTo>
                    <a:pt x="143956" y="41015"/>
                  </a:lnTo>
                  <a:lnTo>
                    <a:pt x="131818" y="58719"/>
                  </a:lnTo>
                  <a:lnTo>
                    <a:pt x="100679" y="86035"/>
                  </a:lnTo>
                  <a:lnTo>
                    <a:pt x="66071" y="112245"/>
                  </a:lnTo>
                  <a:lnTo>
                    <a:pt x="41803" y="130551"/>
                  </a:lnTo>
                  <a:lnTo>
                    <a:pt x="41362" y="130690"/>
                  </a:lnTo>
                  <a:lnTo>
                    <a:pt x="41862" y="129989"/>
                  </a:lnTo>
                  <a:lnTo>
                    <a:pt x="64293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3" name="SMARTInkShape-2512"/>
            <p:cNvSpPr/>
            <p:nvPr/>
          </p:nvSpPr>
          <p:spPr bwMode="auto">
            <a:xfrm>
              <a:off x="5423096" y="3507581"/>
              <a:ext cx="20183" cy="197943"/>
            </a:xfrm>
            <a:custGeom>
              <a:avLst/>
              <a:gdLst/>
              <a:ahLst/>
              <a:cxnLst/>
              <a:rect l="0" t="0" r="0" b="0"/>
              <a:pathLst>
                <a:path w="20183" h="197943">
                  <a:moveTo>
                    <a:pt x="6154" y="0"/>
                  </a:moveTo>
                  <a:lnTo>
                    <a:pt x="5360" y="13773"/>
                  </a:lnTo>
                  <a:lnTo>
                    <a:pt x="2" y="43736"/>
                  </a:lnTo>
                  <a:lnTo>
                    <a:pt x="0" y="78107"/>
                  </a:lnTo>
                  <a:lnTo>
                    <a:pt x="3978" y="110014"/>
                  </a:lnTo>
                  <a:lnTo>
                    <a:pt x="6303" y="139930"/>
                  </a:lnTo>
                  <a:lnTo>
                    <a:pt x="13797" y="174249"/>
                  </a:lnTo>
                  <a:lnTo>
                    <a:pt x="20052" y="197942"/>
                  </a:lnTo>
                  <a:lnTo>
                    <a:pt x="20182" y="197842"/>
                  </a:lnTo>
                  <a:lnTo>
                    <a:pt x="19624" y="179634"/>
                  </a:lnTo>
                  <a:lnTo>
                    <a:pt x="14731" y="151562"/>
                  </a:lnTo>
                  <a:lnTo>
                    <a:pt x="6154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4" name="SMARTInkShape-2513"/>
            <p:cNvSpPr/>
            <p:nvPr/>
          </p:nvSpPr>
          <p:spPr bwMode="auto">
            <a:xfrm>
              <a:off x="5375103" y="3480635"/>
              <a:ext cx="653808" cy="346124"/>
            </a:xfrm>
            <a:custGeom>
              <a:avLst/>
              <a:gdLst/>
              <a:ahLst/>
              <a:cxnLst/>
              <a:rect l="0" t="0" r="0" b="0"/>
              <a:pathLst>
                <a:path w="653808" h="346124">
                  <a:moveTo>
                    <a:pt x="4142" y="84096"/>
                  </a:moveTo>
                  <a:lnTo>
                    <a:pt x="7933" y="87888"/>
                  </a:lnTo>
                  <a:lnTo>
                    <a:pt x="11912" y="89751"/>
                  </a:lnTo>
                  <a:lnTo>
                    <a:pt x="14084" y="90247"/>
                  </a:lnTo>
                  <a:lnTo>
                    <a:pt x="24861" y="95953"/>
                  </a:lnTo>
                  <a:lnTo>
                    <a:pt x="42559" y="96870"/>
                  </a:lnTo>
                  <a:lnTo>
                    <a:pt x="68352" y="92467"/>
                  </a:lnTo>
                  <a:lnTo>
                    <a:pt x="101571" y="85342"/>
                  </a:lnTo>
                  <a:lnTo>
                    <a:pt x="127612" y="77771"/>
                  </a:lnTo>
                  <a:lnTo>
                    <a:pt x="159294" y="66997"/>
                  </a:lnTo>
                  <a:lnTo>
                    <a:pt x="194542" y="55065"/>
                  </a:lnTo>
                  <a:lnTo>
                    <a:pt x="212831" y="49661"/>
                  </a:lnTo>
                  <a:lnTo>
                    <a:pt x="231373" y="44471"/>
                  </a:lnTo>
                  <a:lnTo>
                    <a:pt x="250879" y="38629"/>
                  </a:lnTo>
                  <a:lnTo>
                    <a:pt x="271028" y="32354"/>
                  </a:lnTo>
                  <a:lnTo>
                    <a:pt x="291601" y="25789"/>
                  </a:lnTo>
                  <a:lnTo>
                    <a:pt x="312463" y="20618"/>
                  </a:lnTo>
                  <a:lnTo>
                    <a:pt x="333514" y="16378"/>
                  </a:lnTo>
                  <a:lnTo>
                    <a:pt x="354691" y="12757"/>
                  </a:lnTo>
                  <a:lnTo>
                    <a:pt x="375160" y="9549"/>
                  </a:lnTo>
                  <a:lnTo>
                    <a:pt x="395156" y="6617"/>
                  </a:lnTo>
                  <a:lnTo>
                    <a:pt x="414836" y="3868"/>
                  </a:lnTo>
                  <a:lnTo>
                    <a:pt x="433513" y="2036"/>
                  </a:lnTo>
                  <a:lnTo>
                    <a:pt x="469081" y="0"/>
                  </a:lnTo>
                  <a:lnTo>
                    <a:pt x="501293" y="1212"/>
                  </a:lnTo>
                  <a:lnTo>
                    <a:pt x="530691" y="4396"/>
                  </a:lnTo>
                  <a:lnTo>
                    <a:pt x="556986" y="8457"/>
                  </a:lnTo>
                  <a:lnTo>
                    <a:pt x="582725" y="18999"/>
                  </a:lnTo>
                  <a:lnTo>
                    <a:pt x="604851" y="36783"/>
                  </a:lnTo>
                  <a:lnTo>
                    <a:pt x="622109" y="59370"/>
                  </a:lnTo>
                  <a:lnTo>
                    <a:pt x="625181" y="68277"/>
                  </a:lnTo>
                  <a:lnTo>
                    <a:pt x="626130" y="68788"/>
                  </a:lnTo>
                  <a:lnTo>
                    <a:pt x="640103" y="69749"/>
                  </a:lnTo>
                  <a:lnTo>
                    <a:pt x="649493" y="69797"/>
                  </a:lnTo>
                  <a:lnTo>
                    <a:pt x="651069" y="70594"/>
                  </a:lnTo>
                  <a:lnTo>
                    <a:pt x="652121" y="71920"/>
                  </a:lnTo>
                  <a:lnTo>
                    <a:pt x="653288" y="75510"/>
                  </a:lnTo>
                  <a:lnTo>
                    <a:pt x="653807" y="79751"/>
                  </a:lnTo>
                  <a:lnTo>
                    <a:pt x="648035" y="113544"/>
                  </a:lnTo>
                  <a:lnTo>
                    <a:pt x="641564" y="142212"/>
                  </a:lnTo>
                  <a:lnTo>
                    <a:pt x="634759" y="177626"/>
                  </a:lnTo>
                  <a:lnTo>
                    <a:pt x="631257" y="205736"/>
                  </a:lnTo>
                  <a:lnTo>
                    <a:pt x="627309" y="236290"/>
                  </a:lnTo>
                  <a:lnTo>
                    <a:pt x="624023" y="268361"/>
                  </a:lnTo>
                  <a:lnTo>
                    <a:pt x="615801" y="303851"/>
                  </a:lnTo>
                  <a:lnTo>
                    <a:pt x="609828" y="336814"/>
                  </a:lnTo>
                  <a:lnTo>
                    <a:pt x="605324" y="346123"/>
                  </a:lnTo>
                  <a:lnTo>
                    <a:pt x="603367" y="346093"/>
                  </a:lnTo>
                  <a:lnTo>
                    <a:pt x="592234" y="341465"/>
                  </a:lnTo>
                  <a:lnTo>
                    <a:pt x="556924" y="314035"/>
                  </a:lnTo>
                  <a:lnTo>
                    <a:pt x="525998" y="291661"/>
                  </a:lnTo>
                  <a:lnTo>
                    <a:pt x="499073" y="275037"/>
                  </a:lnTo>
                  <a:lnTo>
                    <a:pt x="466998" y="257859"/>
                  </a:lnTo>
                  <a:lnTo>
                    <a:pt x="448443" y="249944"/>
                  </a:lnTo>
                  <a:lnTo>
                    <a:pt x="428930" y="242287"/>
                  </a:lnTo>
                  <a:lnTo>
                    <a:pt x="407190" y="236388"/>
                  </a:lnTo>
                  <a:lnTo>
                    <a:pt x="383965" y="231661"/>
                  </a:lnTo>
                  <a:lnTo>
                    <a:pt x="359751" y="227717"/>
                  </a:lnTo>
                  <a:lnTo>
                    <a:pt x="334876" y="225087"/>
                  </a:lnTo>
                  <a:lnTo>
                    <a:pt x="309562" y="223334"/>
                  </a:lnTo>
                  <a:lnTo>
                    <a:pt x="283955" y="222165"/>
                  </a:lnTo>
                  <a:lnTo>
                    <a:pt x="258152" y="222973"/>
                  </a:lnTo>
                  <a:lnTo>
                    <a:pt x="232219" y="225100"/>
                  </a:lnTo>
                  <a:lnTo>
                    <a:pt x="206199" y="228105"/>
                  </a:lnTo>
                  <a:lnTo>
                    <a:pt x="180915" y="232490"/>
                  </a:lnTo>
                  <a:lnTo>
                    <a:pt x="156121" y="237794"/>
                  </a:lnTo>
                  <a:lnTo>
                    <a:pt x="131655" y="243711"/>
                  </a:lnTo>
                  <a:lnTo>
                    <a:pt x="109789" y="250038"/>
                  </a:lnTo>
                  <a:lnTo>
                    <a:pt x="89653" y="256636"/>
                  </a:lnTo>
                  <a:lnTo>
                    <a:pt x="54053" y="269524"/>
                  </a:lnTo>
                  <a:lnTo>
                    <a:pt x="25001" y="280544"/>
                  </a:lnTo>
                  <a:lnTo>
                    <a:pt x="1502" y="291880"/>
                  </a:lnTo>
                  <a:lnTo>
                    <a:pt x="0" y="293263"/>
                  </a:lnTo>
                  <a:lnTo>
                    <a:pt x="1380" y="293391"/>
                  </a:lnTo>
                  <a:lnTo>
                    <a:pt x="10851" y="289829"/>
                  </a:lnTo>
                  <a:lnTo>
                    <a:pt x="40877" y="272848"/>
                  </a:lnTo>
                  <a:lnTo>
                    <a:pt x="71797" y="253975"/>
                  </a:lnTo>
                  <a:lnTo>
                    <a:pt x="104152" y="2341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44" name="SMARTInkShape-Group463"/>
          <p:cNvGrpSpPr/>
          <p:nvPr/>
        </p:nvGrpSpPr>
        <p:grpSpPr>
          <a:xfrm>
            <a:off x="6479380" y="4164832"/>
            <a:ext cx="2539109" cy="2000457"/>
            <a:chOff x="6479380" y="4164832"/>
            <a:chExt cx="2539109" cy="2000457"/>
          </a:xfrm>
        </p:grpSpPr>
        <p:sp>
          <p:nvSpPr>
            <p:cNvPr id="406" name="SMARTInkShape-2514"/>
            <p:cNvSpPr/>
            <p:nvPr/>
          </p:nvSpPr>
          <p:spPr bwMode="auto">
            <a:xfrm>
              <a:off x="6479380" y="5664995"/>
              <a:ext cx="266248" cy="287643"/>
            </a:xfrm>
            <a:custGeom>
              <a:avLst/>
              <a:gdLst/>
              <a:ahLst/>
              <a:cxnLst/>
              <a:rect l="0" t="0" r="0" b="0"/>
              <a:pathLst>
                <a:path w="266248" h="287643">
                  <a:moveTo>
                    <a:pt x="0" y="128585"/>
                  </a:moveTo>
                  <a:lnTo>
                    <a:pt x="5704" y="135083"/>
                  </a:lnTo>
                  <a:lnTo>
                    <a:pt x="24043" y="166401"/>
                  </a:lnTo>
                  <a:lnTo>
                    <a:pt x="37411" y="198790"/>
                  </a:lnTo>
                  <a:lnTo>
                    <a:pt x="55104" y="232147"/>
                  </a:lnTo>
                  <a:lnTo>
                    <a:pt x="73887" y="262814"/>
                  </a:lnTo>
                  <a:lnTo>
                    <a:pt x="93849" y="286208"/>
                  </a:lnTo>
                  <a:lnTo>
                    <a:pt x="97491" y="287642"/>
                  </a:lnTo>
                  <a:lnTo>
                    <a:pt x="105772" y="287120"/>
                  </a:lnTo>
                  <a:lnTo>
                    <a:pt x="109409" y="284281"/>
                  </a:lnTo>
                  <a:lnTo>
                    <a:pt x="118320" y="268909"/>
                  </a:lnTo>
                  <a:lnTo>
                    <a:pt x="125193" y="249273"/>
                  </a:lnTo>
                  <a:lnTo>
                    <a:pt x="126789" y="227581"/>
                  </a:lnTo>
                  <a:lnTo>
                    <a:pt x="122736" y="194325"/>
                  </a:lnTo>
                  <a:lnTo>
                    <a:pt x="119711" y="173994"/>
                  </a:lnTo>
                  <a:lnTo>
                    <a:pt x="115369" y="160486"/>
                  </a:lnTo>
                  <a:lnTo>
                    <a:pt x="115807" y="160172"/>
                  </a:lnTo>
                  <a:lnTo>
                    <a:pt x="118410" y="161939"/>
                  </a:lnTo>
                  <a:lnTo>
                    <a:pt x="133050" y="189423"/>
                  </a:lnTo>
                  <a:lnTo>
                    <a:pt x="154253" y="220772"/>
                  </a:lnTo>
                  <a:lnTo>
                    <a:pt x="179431" y="253217"/>
                  </a:lnTo>
                  <a:lnTo>
                    <a:pt x="193254" y="262823"/>
                  </a:lnTo>
                  <a:lnTo>
                    <a:pt x="214424" y="268902"/>
                  </a:lnTo>
                  <a:lnTo>
                    <a:pt x="220737" y="268168"/>
                  </a:lnTo>
                  <a:lnTo>
                    <a:pt x="231985" y="263118"/>
                  </a:lnTo>
                  <a:lnTo>
                    <a:pt x="247243" y="247558"/>
                  </a:lnTo>
                  <a:lnTo>
                    <a:pt x="258025" y="220282"/>
                  </a:lnTo>
                  <a:lnTo>
                    <a:pt x="266247" y="187064"/>
                  </a:lnTo>
                  <a:lnTo>
                    <a:pt x="266126" y="155879"/>
                  </a:lnTo>
                  <a:lnTo>
                    <a:pt x="263006" y="131985"/>
                  </a:lnTo>
                  <a:lnTo>
                    <a:pt x="258179" y="107077"/>
                  </a:lnTo>
                  <a:lnTo>
                    <a:pt x="245744" y="75207"/>
                  </a:lnTo>
                  <a:lnTo>
                    <a:pt x="222727" y="40225"/>
                  </a:lnTo>
                  <a:lnTo>
                    <a:pt x="207546" y="24882"/>
                  </a:lnTo>
                  <a:lnTo>
                    <a:pt x="197812" y="18994"/>
                  </a:lnTo>
                  <a:lnTo>
                    <a:pt x="177647" y="14906"/>
                  </a:lnTo>
                  <a:lnTo>
                    <a:pt x="175582" y="15493"/>
                  </a:lnTo>
                  <a:lnTo>
                    <a:pt x="174205" y="16678"/>
                  </a:lnTo>
                  <a:lnTo>
                    <a:pt x="172675" y="20112"/>
                  </a:lnTo>
                  <a:lnTo>
                    <a:pt x="171995" y="24284"/>
                  </a:lnTo>
                  <a:lnTo>
                    <a:pt x="172608" y="25714"/>
                  </a:lnTo>
                  <a:lnTo>
                    <a:pt x="173809" y="26668"/>
                  </a:lnTo>
                  <a:lnTo>
                    <a:pt x="175404" y="27303"/>
                  </a:lnTo>
                  <a:lnTo>
                    <a:pt x="177262" y="26933"/>
                  </a:lnTo>
                  <a:lnTo>
                    <a:pt x="183668" y="22619"/>
                  </a:lnTo>
                  <a:lnTo>
                    <a:pt x="190593" y="15520"/>
                  </a:lnTo>
                  <a:lnTo>
                    <a:pt x="20002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7" name="SMARTInkShape-2515"/>
            <p:cNvSpPr/>
            <p:nvPr/>
          </p:nvSpPr>
          <p:spPr bwMode="auto">
            <a:xfrm>
              <a:off x="6743700" y="5564980"/>
              <a:ext cx="175085" cy="237294"/>
            </a:xfrm>
            <a:custGeom>
              <a:avLst/>
              <a:gdLst/>
              <a:ahLst/>
              <a:cxnLst/>
              <a:rect l="0" t="0" r="0" b="0"/>
              <a:pathLst>
                <a:path w="175085" h="237294">
                  <a:moveTo>
                    <a:pt x="0" y="0"/>
                  </a:moveTo>
                  <a:lnTo>
                    <a:pt x="0" y="9944"/>
                  </a:lnTo>
                  <a:lnTo>
                    <a:pt x="9943" y="41379"/>
                  </a:lnTo>
                  <a:lnTo>
                    <a:pt x="16793" y="67647"/>
                  </a:lnTo>
                  <a:lnTo>
                    <a:pt x="23849" y="99331"/>
                  </a:lnTo>
                  <a:lnTo>
                    <a:pt x="34759" y="133855"/>
                  </a:lnTo>
                  <a:lnTo>
                    <a:pt x="44255" y="169219"/>
                  </a:lnTo>
                  <a:lnTo>
                    <a:pt x="55887" y="197248"/>
                  </a:lnTo>
                  <a:lnTo>
                    <a:pt x="70958" y="231146"/>
                  </a:lnTo>
                  <a:lnTo>
                    <a:pt x="75193" y="236876"/>
                  </a:lnTo>
                  <a:lnTo>
                    <a:pt x="76322" y="237293"/>
                  </a:lnTo>
                  <a:lnTo>
                    <a:pt x="77076" y="236777"/>
                  </a:lnTo>
                  <a:lnTo>
                    <a:pt x="78136" y="228466"/>
                  </a:lnTo>
                  <a:lnTo>
                    <a:pt x="78493" y="200029"/>
                  </a:lnTo>
                  <a:lnTo>
                    <a:pt x="80680" y="165955"/>
                  </a:lnTo>
                  <a:lnTo>
                    <a:pt x="90763" y="130393"/>
                  </a:lnTo>
                  <a:lnTo>
                    <a:pt x="95373" y="121982"/>
                  </a:lnTo>
                  <a:lnTo>
                    <a:pt x="100068" y="117715"/>
                  </a:lnTo>
                  <a:lnTo>
                    <a:pt x="102430" y="116577"/>
                  </a:lnTo>
                  <a:lnTo>
                    <a:pt x="104800" y="117406"/>
                  </a:lnTo>
                  <a:lnTo>
                    <a:pt x="112720" y="126951"/>
                  </a:lnTo>
                  <a:lnTo>
                    <a:pt x="133769" y="157889"/>
                  </a:lnTo>
                  <a:lnTo>
                    <a:pt x="149447" y="190861"/>
                  </a:lnTo>
                  <a:lnTo>
                    <a:pt x="155321" y="200715"/>
                  </a:lnTo>
                  <a:lnTo>
                    <a:pt x="167794" y="213509"/>
                  </a:lnTo>
                  <a:lnTo>
                    <a:pt x="169012" y="216159"/>
                  </a:lnTo>
                  <a:lnTo>
                    <a:pt x="170619" y="216338"/>
                  </a:lnTo>
                  <a:lnTo>
                    <a:pt x="172483" y="214869"/>
                  </a:lnTo>
                  <a:lnTo>
                    <a:pt x="174520" y="212303"/>
                  </a:lnTo>
                  <a:lnTo>
                    <a:pt x="175084" y="209004"/>
                  </a:lnTo>
                  <a:lnTo>
                    <a:pt x="17145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8" name="SMARTInkShape-2516"/>
            <p:cNvSpPr/>
            <p:nvPr/>
          </p:nvSpPr>
          <p:spPr bwMode="auto">
            <a:xfrm>
              <a:off x="6950869" y="5700713"/>
              <a:ext cx="28187" cy="49880"/>
            </a:xfrm>
            <a:custGeom>
              <a:avLst/>
              <a:gdLst/>
              <a:ahLst/>
              <a:cxnLst/>
              <a:rect l="0" t="0" r="0" b="0"/>
              <a:pathLst>
                <a:path w="28187" h="49880">
                  <a:moveTo>
                    <a:pt x="0" y="0"/>
                  </a:moveTo>
                  <a:lnTo>
                    <a:pt x="0" y="9942"/>
                  </a:lnTo>
                  <a:lnTo>
                    <a:pt x="7275" y="32699"/>
                  </a:lnTo>
                  <a:lnTo>
                    <a:pt x="12667" y="42736"/>
                  </a:lnTo>
                  <a:lnTo>
                    <a:pt x="13207" y="45160"/>
                  </a:lnTo>
                  <a:lnTo>
                    <a:pt x="14361" y="46775"/>
                  </a:lnTo>
                  <a:lnTo>
                    <a:pt x="15924" y="47852"/>
                  </a:lnTo>
                  <a:lnTo>
                    <a:pt x="19777" y="49048"/>
                  </a:lnTo>
                  <a:lnTo>
                    <a:pt x="27260" y="49879"/>
                  </a:lnTo>
                  <a:lnTo>
                    <a:pt x="28186" y="42384"/>
                  </a:lnTo>
                  <a:lnTo>
                    <a:pt x="26728" y="39368"/>
                  </a:lnTo>
                  <a:lnTo>
                    <a:pt x="1428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9" name="SMARTInkShape-2517"/>
            <p:cNvSpPr/>
            <p:nvPr/>
          </p:nvSpPr>
          <p:spPr bwMode="auto">
            <a:xfrm>
              <a:off x="6865144" y="5493545"/>
              <a:ext cx="14288" cy="28576"/>
            </a:xfrm>
            <a:custGeom>
              <a:avLst/>
              <a:gdLst/>
              <a:ahLst/>
              <a:cxnLst/>
              <a:rect l="0" t="0" r="0" b="0"/>
              <a:pathLst>
                <a:path w="14288" h="28576">
                  <a:moveTo>
                    <a:pt x="0" y="28575"/>
                  </a:moveTo>
                  <a:lnTo>
                    <a:pt x="6849" y="28575"/>
                  </a:lnTo>
                  <a:lnTo>
                    <a:pt x="10849" y="24782"/>
                  </a:lnTo>
                  <a:lnTo>
                    <a:pt x="12759" y="18687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0" name="SMARTInkShape-2518"/>
            <p:cNvSpPr/>
            <p:nvPr/>
          </p:nvSpPr>
          <p:spPr bwMode="auto">
            <a:xfrm>
              <a:off x="6959005" y="5393530"/>
              <a:ext cx="102154" cy="333194"/>
            </a:xfrm>
            <a:custGeom>
              <a:avLst/>
              <a:gdLst/>
              <a:ahLst/>
              <a:cxnLst/>
              <a:rect l="0" t="0" r="0" b="0"/>
              <a:pathLst>
                <a:path w="102154" h="333194">
                  <a:moveTo>
                    <a:pt x="6151" y="0"/>
                  </a:moveTo>
                  <a:lnTo>
                    <a:pt x="2358" y="3793"/>
                  </a:lnTo>
                  <a:lnTo>
                    <a:pt x="497" y="7772"/>
                  </a:lnTo>
                  <a:lnTo>
                    <a:pt x="0" y="9944"/>
                  </a:lnTo>
                  <a:lnTo>
                    <a:pt x="5246" y="43737"/>
                  </a:lnTo>
                  <a:lnTo>
                    <a:pt x="12469" y="78902"/>
                  </a:lnTo>
                  <a:lnTo>
                    <a:pt x="19808" y="103331"/>
                  </a:lnTo>
                  <a:lnTo>
                    <a:pt x="28360" y="130063"/>
                  </a:lnTo>
                  <a:lnTo>
                    <a:pt x="37453" y="158612"/>
                  </a:lnTo>
                  <a:lnTo>
                    <a:pt x="46786" y="189821"/>
                  </a:lnTo>
                  <a:lnTo>
                    <a:pt x="58343" y="222214"/>
                  </a:lnTo>
                  <a:lnTo>
                    <a:pt x="69829" y="253544"/>
                  </a:lnTo>
                  <a:lnTo>
                    <a:pt x="77579" y="280697"/>
                  </a:lnTo>
                  <a:lnTo>
                    <a:pt x="86405" y="310712"/>
                  </a:lnTo>
                  <a:lnTo>
                    <a:pt x="94047" y="327101"/>
                  </a:lnTo>
                  <a:lnTo>
                    <a:pt x="98927" y="331910"/>
                  </a:lnTo>
                  <a:lnTo>
                    <a:pt x="101339" y="333193"/>
                  </a:lnTo>
                  <a:lnTo>
                    <a:pt x="102153" y="331666"/>
                  </a:lnTo>
                  <a:lnTo>
                    <a:pt x="99590" y="298118"/>
                  </a:lnTo>
                  <a:lnTo>
                    <a:pt x="99020" y="2786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1" name="SMARTInkShape-2519"/>
            <p:cNvSpPr/>
            <p:nvPr/>
          </p:nvSpPr>
          <p:spPr bwMode="auto">
            <a:xfrm>
              <a:off x="7073836" y="5506005"/>
              <a:ext cx="98490" cy="167140"/>
            </a:xfrm>
            <a:custGeom>
              <a:avLst/>
              <a:gdLst/>
              <a:ahLst/>
              <a:cxnLst/>
              <a:rect l="0" t="0" r="0" b="0"/>
              <a:pathLst>
                <a:path w="98490" h="167140">
                  <a:moveTo>
                    <a:pt x="5620" y="137558"/>
                  </a:moveTo>
                  <a:lnTo>
                    <a:pt x="9413" y="137558"/>
                  </a:lnTo>
                  <a:lnTo>
                    <a:pt x="13391" y="135441"/>
                  </a:lnTo>
                  <a:lnTo>
                    <a:pt x="22413" y="127615"/>
                  </a:lnTo>
                  <a:lnTo>
                    <a:pt x="36587" y="103765"/>
                  </a:lnTo>
                  <a:lnTo>
                    <a:pt x="48484" y="72577"/>
                  </a:lnTo>
                  <a:lnTo>
                    <a:pt x="53510" y="51629"/>
                  </a:lnTo>
                  <a:lnTo>
                    <a:pt x="53892" y="37454"/>
                  </a:lnTo>
                  <a:lnTo>
                    <a:pt x="49644" y="17674"/>
                  </a:lnTo>
                  <a:lnTo>
                    <a:pt x="45560" y="9399"/>
                  </a:lnTo>
                  <a:lnTo>
                    <a:pt x="35005" y="278"/>
                  </a:lnTo>
                  <a:lnTo>
                    <a:pt x="30766" y="0"/>
                  </a:lnTo>
                  <a:lnTo>
                    <a:pt x="21823" y="3925"/>
                  </a:lnTo>
                  <a:lnTo>
                    <a:pt x="14674" y="13078"/>
                  </a:lnTo>
                  <a:lnTo>
                    <a:pt x="3616" y="42149"/>
                  </a:lnTo>
                  <a:lnTo>
                    <a:pt x="0" y="72952"/>
                  </a:lnTo>
                  <a:lnTo>
                    <a:pt x="2720" y="107214"/>
                  </a:lnTo>
                  <a:lnTo>
                    <a:pt x="11544" y="142147"/>
                  </a:lnTo>
                  <a:lnTo>
                    <a:pt x="19101" y="154414"/>
                  </a:lnTo>
                  <a:lnTo>
                    <a:pt x="29868" y="163041"/>
                  </a:lnTo>
                  <a:lnTo>
                    <a:pt x="36073" y="166453"/>
                  </a:lnTo>
                  <a:lnTo>
                    <a:pt x="41797" y="167139"/>
                  </a:lnTo>
                  <a:lnTo>
                    <a:pt x="52391" y="163670"/>
                  </a:lnTo>
                  <a:lnTo>
                    <a:pt x="67279" y="152791"/>
                  </a:lnTo>
                  <a:lnTo>
                    <a:pt x="89195" y="124571"/>
                  </a:lnTo>
                  <a:lnTo>
                    <a:pt x="98489" y="1089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2" name="SMARTInkShape-2520"/>
            <p:cNvSpPr/>
            <p:nvPr/>
          </p:nvSpPr>
          <p:spPr bwMode="auto">
            <a:xfrm>
              <a:off x="7238151" y="5158082"/>
              <a:ext cx="198494" cy="476856"/>
            </a:xfrm>
            <a:custGeom>
              <a:avLst/>
              <a:gdLst/>
              <a:ahLst/>
              <a:cxnLst/>
              <a:rect l="0" t="0" r="0" b="0"/>
              <a:pathLst>
                <a:path w="198494" h="476856">
                  <a:moveTo>
                    <a:pt x="27043" y="6848"/>
                  </a:moveTo>
                  <a:lnTo>
                    <a:pt x="20892" y="698"/>
                  </a:lnTo>
                  <a:lnTo>
                    <a:pt x="16401" y="0"/>
                  </a:lnTo>
                  <a:lnTo>
                    <a:pt x="12259" y="1953"/>
                  </a:lnTo>
                  <a:lnTo>
                    <a:pt x="10043" y="3585"/>
                  </a:lnTo>
                  <a:lnTo>
                    <a:pt x="7581" y="11748"/>
                  </a:lnTo>
                  <a:lnTo>
                    <a:pt x="2209" y="43976"/>
                  </a:lnTo>
                  <a:lnTo>
                    <a:pt x="130" y="69917"/>
                  </a:lnTo>
                  <a:lnTo>
                    <a:pt x="0" y="102348"/>
                  </a:lnTo>
                  <a:lnTo>
                    <a:pt x="1077" y="122109"/>
                  </a:lnTo>
                  <a:lnTo>
                    <a:pt x="2588" y="143220"/>
                  </a:lnTo>
                  <a:lnTo>
                    <a:pt x="4390" y="165232"/>
                  </a:lnTo>
                  <a:lnTo>
                    <a:pt x="6384" y="187844"/>
                  </a:lnTo>
                  <a:lnTo>
                    <a:pt x="8507" y="210856"/>
                  </a:lnTo>
                  <a:lnTo>
                    <a:pt x="11511" y="234929"/>
                  </a:lnTo>
                  <a:lnTo>
                    <a:pt x="15101" y="259709"/>
                  </a:lnTo>
                  <a:lnTo>
                    <a:pt x="19082" y="284959"/>
                  </a:lnTo>
                  <a:lnTo>
                    <a:pt x="24117" y="308937"/>
                  </a:lnTo>
                  <a:lnTo>
                    <a:pt x="29854" y="332066"/>
                  </a:lnTo>
                  <a:lnTo>
                    <a:pt x="36061" y="354629"/>
                  </a:lnTo>
                  <a:lnTo>
                    <a:pt x="43374" y="375228"/>
                  </a:lnTo>
                  <a:lnTo>
                    <a:pt x="51423" y="394516"/>
                  </a:lnTo>
                  <a:lnTo>
                    <a:pt x="68835" y="428383"/>
                  </a:lnTo>
                  <a:lnTo>
                    <a:pt x="96487" y="462918"/>
                  </a:lnTo>
                  <a:lnTo>
                    <a:pt x="115322" y="474924"/>
                  </a:lnTo>
                  <a:lnTo>
                    <a:pt x="123996" y="476855"/>
                  </a:lnTo>
                  <a:lnTo>
                    <a:pt x="139982" y="474768"/>
                  </a:lnTo>
                  <a:lnTo>
                    <a:pt x="166163" y="460875"/>
                  </a:lnTo>
                  <a:lnTo>
                    <a:pt x="180420" y="444118"/>
                  </a:lnTo>
                  <a:lnTo>
                    <a:pt x="198493" y="414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3" name="SMARTInkShape-2521"/>
            <p:cNvSpPr/>
            <p:nvPr/>
          </p:nvSpPr>
          <p:spPr bwMode="auto">
            <a:xfrm>
              <a:off x="7415213" y="5235705"/>
              <a:ext cx="148481" cy="461196"/>
            </a:xfrm>
            <a:custGeom>
              <a:avLst/>
              <a:gdLst/>
              <a:ahLst/>
              <a:cxnLst/>
              <a:rect l="0" t="0" r="0" b="0"/>
              <a:pathLst>
                <a:path w="148481" h="461196">
                  <a:moveTo>
                    <a:pt x="0" y="93533"/>
                  </a:moveTo>
                  <a:lnTo>
                    <a:pt x="0" y="87382"/>
                  </a:lnTo>
                  <a:lnTo>
                    <a:pt x="3792" y="90475"/>
                  </a:lnTo>
                  <a:lnTo>
                    <a:pt x="16589" y="120676"/>
                  </a:lnTo>
                  <a:lnTo>
                    <a:pt x="31374" y="154492"/>
                  </a:lnTo>
                  <a:lnTo>
                    <a:pt x="44106" y="181744"/>
                  </a:lnTo>
                  <a:lnTo>
                    <a:pt x="57702" y="212377"/>
                  </a:lnTo>
                  <a:lnTo>
                    <a:pt x="71683" y="244513"/>
                  </a:lnTo>
                  <a:lnTo>
                    <a:pt x="85040" y="277316"/>
                  </a:lnTo>
                  <a:lnTo>
                    <a:pt x="96268" y="310416"/>
                  </a:lnTo>
                  <a:lnTo>
                    <a:pt x="106550" y="341531"/>
                  </a:lnTo>
                  <a:lnTo>
                    <a:pt x="116412" y="370442"/>
                  </a:lnTo>
                  <a:lnTo>
                    <a:pt x="126086" y="396520"/>
                  </a:lnTo>
                  <a:lnTo>
                    <a:pt x="136666" y="425930"/>
                  </a:lnTo>
                  <a:lnTo>
                    <a:pt x="148480" y="460479"/>
                  </a:lnTo>
                  <a:lnTo>
                    <a:pt x="148199" y="461195"/>
                  </a:lnTo>
                  <a:lnTo>
                    <a:pt x="147218" y="460878"/>
                  </a:lnTo>
                  <a:lnTo>
                    <a:pt x="145770" y="459874"/>
                  </a:lnTo>
                  <a:lnTo>
                    <a:pt x="131246" y="433860"/>
                  </a:lnTo>
                  <a:lnTo>
                    <a:pt x="119450" y="410683"/>
                  </a:lnTo>
                  <a:lnTo>
                    <a:pt x="104154" y="380274"/>
                  </a:lnTo>
                  <a:lnTo>
                    <a:pt x="95629" y="363274"/>
                  </a:lnTo>
                  <a:lnTo>
                    <a:pt x="85978" y="344004"/>
                  </a:lnTo>
                  <a:lnTo>
                    <a:pt x="75575" y="323220"/>
                  </a:lnTo>
                  <a:lnTo>
                    <a:pt x="64671" y="301426"/>
                  </a:lnTo>
                  <a:lnTo>
                    <a:pt x="54226" y="278960"/>
                  </a:lnTo>
                  <a:lnTo>
                    <a:pt x="44088" y="256044"/>
                  </a:lnTo>
                  <a:lnTo>
                    <a:pt x="34154" y="232830"/>
                  </a:lnTo>
                  <a:lnTo>
                    <a:pt x="25944" y="209416"/>
                  </a:lnTo>
                  <a:lnTo>
                    <a:pt x="18884" y="185869"/>
                  </a:lnTo>
                  <a:lnTo>
                    <a:pt x="12589" y="162234"/>
                  </a:lnTo>
                  <a:lnTo>
                    <a:pt x="8393" y="140921"/>
                  </a:lnTo>
                  <a:lnTo>
                    <a:pt x="5595" y="121156"/>
                  </a:lnTo>
                  <a:lnTo>
                    <a:pt x="3730" y="102423"/>
                  </a:lnTo>
                  <a:lnTo>
                    <a:pt x="3774" y="68909"/>
                  </a:lnTo>
                  <a:lnTo>
                    <a:pt x="8027" y="40520"/>
                  </a:lnTo>
                  <a:lnTo>
                    <a:pt x="17855" y="19965"/>
                  </a:lnTo>
                  <a:lnTo>
                    <a:pt x="32983" y="2590"/>
                  </a:lnTo>
                  <a:lnTo>
                    <a:pt x="38657" y="361"/>
                  </a:lnTo>
                  <a:lnTo>
                    <a:pt x="51312" y="0"/>
                  </a:lnTo>
                  <a:lnTo>
                    <a:pt x="62757" y="4602"/>
                  </a:lnTo>
                  <a:lnTo>
                    <a:pt x="68031" y="8052"/>
                  </a:lnTo>
                  <a:lnTo>
                    <a:pt x="76009" y="18236"/>
                  </a:lnTo>
                  <a:lnTo>
                    <a:pt x="87597" y="47967"/>
                  </a:lnTo>
                  <a:lnTo>
                    <a:pt x="91307" y="82677"/>
                  </a:lnTo>
                  <a:lnTo>
                    <a:pt x="90058" y="107229"/>
                  </a:lnTo>
                  <a:lnTo>
                    <a:pt x="84892" y="141247"/>
                  </a:lnTo>
                  <a:lnTo>
                    <a:pt x="79798" y="159983"/>
                  </a:lnTo>
                  <a:lnTo>
                    <a:pt x="72243" y="173601"/>
                  </a:lnTo>
                  <a:lnTo>
                    <a:pt x="68799" y="177074"/>
                  </a:lnTo>
                  <a:lnTo>
                    <a:pt x="65709" y="178596"/>
                  </a:lnTo>
                  <a:lnTo>
                    <a:pt x="62856" y="178816"/>
                  </a:lnTo>
                  <a:lnTo>
                    <a:pt x="60160" y="175789"/>
                  </a:lnTo>
                  <a:lnTo>
                    <a:pt x="50006" y="1506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4" name="SMARTInkShape-2522"/>
            <p:cNvSpPr/>
            <p:nvPr/>
          </p:nvSpPr>
          <p:spPr bwMode="auto">
            <a:xfrm>
              <a:off x="7600950" y="5114925"/>
              <a:ext cx="183844" cy="142876"/>
            </a:xfrm>
            <a:custGeom>
              <a:avLst/>
              <a:gdLst/>
              <a:ahLst/>
              <a:cxnLst/>
              <a:rect l="0" t="0" r="0" b="0"/>
              <a:pathLst>
                <a:path w="183844" h="142876">
                  <a:moveTo>
                    <a:pt x="0" y="142875"/>
                  </a:moveTo>
                  <a:lnTo>
                    <a:pt x="6151" y="142875"/>
                  </a:lnTo>
                  <a:lnTo>
                    <a:pt x="40032" y="122949"/>
                  </a:lnTo>
                  <a:lnTo>
                    <a:pt x="72760" y="104397"/>
                  </a:lnTo>
                  <a:lnTo>
                    <a:pt x="106006" y="78036"/>
                  </a:lnTo>
                  <a:lnTo>
                    <a:pt x="139620" y="54808"/>
                  </a:lnTo>
                  <a:lnTo>
                    <a:pt x="172543" y="24695"/>
                  </a:lnTo>
                  <a:lnTo>
                    <a:pt x="183843" y="9768"/>
                  </a:lnTo>
                  <a:lnTo>
                    <a:pt x="183680" y="8100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5" name="SMARTInkShape-2523"/>
            <p:cNvSpPr/>
            <p:nvPr/>
          </p:nvSpPr>
          <p:spPr bwMode="auto">
            <a:xfrm>
              <a:off x="7715545" y="5044568"/>
              <a:ext cx="177456" cy="200356"/>
            </a:xfrm>
            <a:custGeom>
              <a:avLst/>
              <a:gdLst/>
              <a:ahLst/>
              <a:cxnLst/>
              <a:rect l="0" t="0" r="0" b="0"/>
              <a:pathLst>
                <a:path w="177456" h="200356">
                  <a:moveTo>
                    <a:pt x="6849" y="13207"/>
                  </a:moveTo>
                  <a:lnTo>
                    <a:pt x="0" y="20057"/>
                  </a:lnTo>
                  <a:lnTo>
                    <a:pt x="9674" y="20325"/>
                  </a:lnTo>
                  <a:lnTo>
                    <a:pt x="14190" y="18222"/>
                  </a:lnTo>
                  <a:lnTo>
                    <a:pt x="16506" y="16551"/>
                  </a:lnTo>
                  <a:lnTo>
                    <a:pt x="27348" y="14198"/>
                  </a:lnTo>
                  <a:lnTo>
                    <a:pt x="59322" y="13265"/>
                  </a:lnTo>
                  <a:lnTo>
                    <a:pt x="80419" y="11102"/>
                  </a:lnTo>
                  <a:lnTo>
                    <a:pt x="115682" y="4389"/>
                  </a:lnTo>
                  <a:lnTo>
                    <a:pt x="139118" y="0"/>
                  </a:lnTo>
                  <a:lnTo>
                    <a:pt x="154167" y="3032"/>
                  </a:lnTo>
                  <a:lnTo>
                    <a:pt x="168679" y="12750"/>
                  </a:lnTo>
                  <a:lnTo>
                    <a:pt x="174023" y="23323"/>
                  </a:lnTo>
                  <a:lnTo>
                    <a:pt x="177455" y="53305"/>
                  </a:lnTo>
                  <a:lnTo>
                    <a:pt x="174256" y="88059"/>
                  </a:lnTo>
                  <a:lnTo>
                    <a:pt x="170416" y="112620"/>
                  </a:lnTo>
                  <a:lnTo>
                    <a:pt x="161676" y="146644"/>
                  </a:lnTo>
                  <a:lnTo>
                    <a:pt x="151148" y="174717"/>
                  </a:lnTo>
                  <a:lnTo>
                    <a:pt x="139593" y="199870"/>
                  </a:lnTo>
                  <a:lnTo>
                    <a:pt x="139795" y="200355"/>
                  </a:lnTo>
                  <a:lnTo>
                    <a:pt x="140723" y="199885"/>
                  </a:lnTo>
                  <a:lnTo>
                    <a:pt x="144452" y="167985"/>
                  </a:lnTo>
                  <a:lnTo>
                    <a:pt x="149724" y="1417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6" name="SMARTInkShape-2524"/>
            <p:cNvSpPr/>
            <p:nvPr/>
          </p:nvSpPr>
          <p:spPr bwMode="auto">
            <a:xfrm>
              <a:off x="7958458" y="4893514"/>
              <a:ext cx="178274" cy="184037"/>
            </a:xfrm>
            <a:custGeom>
              <a:avLst/>
              <a:gdLst/>
              <a:ahLst/>
              <a:cxnLst/>
              <a:rect l="0" t="0" r="0" b="0"/>
              <a:pathLst>
                <a:path w="178274" h="184037">
                  <a:moveTo>
                    <a:pt x="21111" y="49961"/>
                  </a:moveTo>
                  <a:lnTo>
                    <a:pt x="17318" y="49961"/>
                  </a:lnTo>
                  <a:lnTo>
                    <a:pt x="16201" y="49167"/>
                  </a:lnTo>
                  <a:lnTo>
                    <a:pt x="15456" y="47844"/>
                  </a:lnTo>
                  <a:lnTo>
                    <a:pt x="14262" y="40018"/>
                  </a:lnTo>
                  <a:lnTo>
                    <a:pt x="13369" y="38570"/>
                  </a:lnTo>
                  <a:lnTo>
                    <a:pt x="11981" y="37604"/>
                  </a:lnTo>
                  <a:lnTo>
                    <a:pt x="10262" y="36961"/>
                  </a:lnTo>
                  <a:lnTo>
                    <a:pt x="9115" y="35738"/>
                  </a:lnTo>
                  <a:lnTo>
                    <a:pt x="7843" y="32263"/>
                  </a:lnTo>
                  <a:lnTo>
                    <a:pt x="6709" y="31019"/>
                  </a:lnTo>
                  <a:lnTo>
                    <a:pt x="3333" y="29636"/>
                  </a:lnTo>
                  <a:lnTo>
                    <a:pt x="2115" y="30061"/>
                  </a:lnTo>
                  <a:lnTo>
                    <a:pt x="1303" y="31138"/>
                  </a:lnTo>
                  <a:lnTo>
                    <a:pt x="0" y="34777"/>
                  </a:lnTo>
                  <a:lnTo>
                    <a:pt x="12336" y="68235"/>
                  </a:lnTo>
                  <a:lnTo>
                    <a:pt x="19746" y="86067"/>
                  </a:lnTo>
                  <a:lnTo>
                    <a:pt x="36815" y="115404"/>
                  </a:lnTo>
                  <a:lnTo>
                    <a:pt x="55213" y="150125"/>
                  </a:lnTo>
                  <a:lnTo>
                    <a:pt x="70671" y="184036"/>
                  </a:lnTo>
                  <a:lnTo>
                    <a:pt x="71613" y="183794"/>
                  </a:lnTo>
                  <a:lnTo>
                    <a:pt x="74777" y="181410"/>
                  </a:lnTo>
                  <a:lnTo>
                    <a:pt x="76713" y="173471"/>
                  </a:lnTo>
                  <a:lnTo>
                    <a:pt x="77955" y="145178"/>
                  </a:lnTo>
                  <a:lnTo>
                    <a:pt x="78170" y="114509"/>
                  </a:lnTo>
                  <a:lnTo>
                    <a:pt x="78234" y="80287"/>
                  </a:lnTo>
                  <a:lnTo>
                    <a:pt x="78253" y="45012"/>
                  </a:lnTo>
                  <a:lnTo>
                    <a:pt x="82050" y="17009"/>
                  </a:lnTo>
                  <a:lnTo>
                    <a:pt x="88147" y="5418"/>
                  </a:lnTo>
                  <a:lnTo>
                    <a:pt x="91996" y="1215"/>
                  </a:lnTo>
                  <a:lnTo>
                    <a:pt x="95354" y="0"/>
                  </a:lnTo>
                  <a:lnTo>
                    <a:pt x="98388" y="780"/>
                  </a:lnTo>
                  <a:lnTo>
                    <a:pt x="103875" y="5878"/>
                  </a:lnTo>
                  <a:lnTo>
                    <a:pt x="111427" y="19261"/>
                  </a:lnTo>
                  <a:lnTo>
                    <a:pt x="121089" y="49306"/>
                  </a:lnTo>
                  <a:lnTo>
                    <a:pt x="130641" y="82199"/>
                  </a:lnTo>
                  <a:lnTo>
                    <a:pt x="140965" y="107864"/>
                  </a:lnTo>
                  <a:lnTo>
                    <a:pt x="152226" y="121709"/>
                  </a:lnTo>
                  <a:lnTo>
                    <a:pt x="158230" y="125504"/>
                  </a:lnTo>
                  <a:lnTo>
                    <a:pt x="161736" y="124930"/>
                  </a:lnTo>
                  <a:lnTo>
                    <a:pt x="169865" y="120058"/>
                  </a:lnTo>
                  <a:lnTo>
                    <a:pt x="172667" y="116536"/>
                  </a:lnTo>
                  <a:lnTo>
                    <a:pt x="178273" y="999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7" name="SMARTInkShape-2525"/>
            <p:cNvSpPr/>
            <p:nvPr/>
          </p:nvSpPr>
          <p:spPr bwMode="auto">
            <a:xfrm>
              <a:off x="8122444" y="4887851"/>
              <a:ext cx="114301" cy="111206"/>
            </a:xfrm>
            <a:custGeom>
              <a:avLst/>
              <a:gdLst/>
              <a:ahLst/>
              <a:cxnLst/>
              <a:rect l="0" t="0" r="0" b="0"/>
              <a:pathLst>
                <a:path w="114301" h="111206">
                  <a:moveTo>
                    <a:pt x="0" y="77054"/>
                  </a:moveTo>
                  <a:lnTo>
                    <a:pt x="0" y="83206"/>
                  </a:lnTo>
                  <a:lnTo>
                    <a:pt x="794" y="83537"/>
                  </a:lnTo>
                  <a:lnTo>
                    <a:pt x="3793" y="83905"/>
                  </a:lnTo>
                  <a:lnTo>
                    <a:pt x="38869" y="71543"/>
                  </a:lnTo>
                  <a:lnTo>
                    <a:pt x="47967" y="67197"/>
                  </a:lnTo>
                  <a:lnTo>
                    <a:pt x="55185" y="60504"/>
                  </a:lnTo>
                  <a:lnTo>
                    <a:pt x="68003" y="43567"/>
                  </a:lnTo>
                  <a:lnTo>
                    <a:pt x="70759" y="26548"/>
                  </a:lnTo>
                  <a:lnTo>
                    <a:pt x="70342" y="18095"/>
                  </a:lnTo>
                  <a:lnTo>
                    <a:pt x="67510" y="11693"/>
                  </a:lnTo>
                  <a:lnTo>
                    <a:pt x="61454" y="3626"/>
                  </a:lnTo>
                  <a:lnTo>
                    <a:pt x="54830" y="763"/>
                  </a:lnTo>
                  <a:lnTo>
                    <a:pt x="50841" y="0"/>
                  </a:lnTo>
                  <a:lnTo>
                    <a:pt x="46594" y="2668"/>
                  </a:lnTo>
                  <a:lnTo>
                    <a:pt x="37642" y="14096"/>
                  </a:lnTo>
                  <a:lnTo>
                    <a:pt x="31261" y="30796"/>
                  </a:lnTo>
                  <a:lnTo>
                    <a:pt x="33163" y="49591"/>
                  </a:lnTo>
                  <a:lnTo>
                    <a:pt x="43153" y="82229"/>
                  </a:lnTo>
                  <a:lnTo>
                    <a:pt x="52445" y="99067"/>
                  </a:lnTo>
                  <a:lnTo>
                    <a:pt x="59548" y="107478"/>
                  </a:lnTo>
                  <a:lnTo>
                    <a:pt x="66417" y="110420"/>
                  </a:lnTo>
                  <a:lnTo>
                    <a:pt x="70472" y="111205"/>
                  </a:lnTo>
                  <a:lnTo>
                    <a:pt x="79210" y="109959"/>
                  </a:lnTo>
                  <a:lnTo>
                    <a:pt x="83764" y="108517"/>
                  </a:lnTo>
                  <a:lnTo>
                    <a:pt x="90938" y="102680"/>
                  </a:lnTo>
                  <a:lnTo>
                    <a:pt x="114300" y="770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" name="SMARTInkShape-2526"/>
            <p:cNvSpPr/>
            <p:nvPr/>
          </p:nvSpPr>
          <p:spPr bwMode="auto">
            <a:xfrm>
              <a:off x="8229600" y="4843463"/>
              <a:ext cx="116754" cy="117117"/>
            </a:xfrm>
            <a:custGeom>
              <a:avLst/>
              <a:gdLst/>
              <a:ahLst/>
              <a:cxnLst/>
              <a:rect l="0" t="0" r="0" b="0"/>
              <a:pathLst>
                <a:path w="116754" h="117117">
                  <a:moveTo>
                    <a:pt x="0" y="0"/>
                  </a:moveTo>
                  <a:lnTo>
                    <a:pt x="0" y="31063"/>
                  </a:lnTo>
                  <a:lnTo>
                    <a:pt x="2117" y="50743"/>
                  </a:lnTo>
                  <a:lnTo>
                    <a:pt x="9888" y="71656"/>
                  </a:lnTo>
                  <a:lnTo>
                    <a:pt x="26408" y="100688"/>
                  </a:lnTo>
                  <a:lnTo>
                    <a:pt x="43375" y="113492"/>
                  </a:lnTo>
                  <a:lnTo>
                    <a:pt x="47967" y="116142"/>
                  </a:lnTo>
                  <a:lnTo>
                    <a:pt x="52615" y="117116"/>
                  </a:lnTo>
                  <a:lnTo>
                    <a:pt x="76230" y="114827"/>
                  </a:lnTo>
                  <a:lnTo>
                    <a:pt x="80189" y="113064"/>
                  </a:lnTo>
                  <a:lnTo>
                    <a:pt x="86704" y="106871"/>
                  </a:lnTo>
                  <a:lnTo>
                    <a:pt x="106063" y="76936"/>
                  </a:lnTo>
                  <a:lnTo>
                    <a:pt x="115652" y="52870"/>
                  </a:lnTo>
                  <a:lnTo>
                    <a:pt x="116753" y="36991"/>
                  </a:lnTo>
                  <a:lnTo>
                    <a:pt x="11430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9" name="SMARTInkShape-2527"/>
            <p:cNvSpPr/>
            <p:nvPr/>
          </p:nvSpPr>
          <p:spPr bwMode="auto">
            <a:xfrm>
              <a:off x="8245288" y="4843463"/>
              <a:ext cx="55751" cy="156081"/>
            </a:xfrm>
            <a:custGeom>
              <a:avLst/>
              <a:gdLst/>
              <a:ahLst/>
              <a:cxnLst/>
              <a:rect l="0" t="0" r="0" b="0"/>
              <a:pathLst>
                <a:path w="55751" h="156081">
                  <a:moveTo>
                    <a:pt x="27175" y="0"/>
                  </a:moveTo>
                  <a:lnTo>
                    <a:pt x="23382" y="3792"/>
                  </a:lnTo>
                  <a:lnTo>
                    <a:pt x="12701" y="32131"/>
                  </a:lnTo>
                  <a:lnTo>
                    <a:pt x="3326" y="67378"/>
                  </a:lnTo>
                  <a:lnTo>
                    <a:pt x="0" y="95458"/>
                  </a:lnTo>
                  <a:lnTo>
                    <a:pt x="2807" y="123886"/>
                  </a:lnTo>
                  <a:lnTo>
                    <a:pt x="8666" y="144833"/>
                  </a:lnTo>
                  <a:lnTo>
                    <a:pt x="11661" y="148943"/>
                  </a:lnTo>
                  <a:lnTo>
                    <a:pt x="19221" y="153510"/>
                  </a:lnTo>
                  <a:lnTo>
                    <a:pt x="32403" y="156080"/>
                  </a:lnTo>
                  <a:lnTo>
                    <a:pt x="36217" y="154853"/>
                  </a:lnTo>
                  <a:lnTo>
                    <a:pt x="42570" y="149257"/>
                  </a:lnTo>
                  <a:lnTo>
                    <a:pt x="5575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0" name="SMARTInkShape-2528"/>
            <p:cNvSpPr/>
            <p:nvPr/>
          </p:nvSpPr>
          <p:spPr bwMode="auto">
            <a:xfrm>
              <a:off x="8293894" y="4679156"/>
              <a:ext cx="107157" cy="218691"/>
            </a:xfrm>
            <a:custGeom>
              <a:avLst/>
              <a:gdLst/>
              <a:ahLst/>
              <a:cxnLst/>
              <a:rect l="0" t="0" r="0" b="0"/>
              <a:pathLst>
                <a:path w="107157" h="218691">
                  <a:moveTo>
                    <a:pt x="0" y="0"/>
                  </a:moveTo>
                  <a:lnTo>
                    <a:pt x="3793" y="3792"/>
                  </a:lnTo>
                  <a:lnTo>
                    <a:pt x="5654" y="7771"/>
                  </a:lnTo>
                  <a:lnTo>
                    <a:pt x="6151" y="9943"/>
                  </a:lnTo>
                  <a:lnTo>
                    <a:pt x="23150" y="43736"/>
                  </a:lnTo>
                  <a:lnTo>
                    <a:pt x="33206" y="78107"/>
                  </a:lnTo>
                  <a:lnTo>
                    <a:pt x="40442" y="110014"/>
                  </a:lnTo>
                  <a:lnTo>
                    <a:pt x="48408" y="139136"/>
                  </a:lnTo>
                  <a:lnTo>
                    <a:pt x="64918" y="170712"/>
                  </a:lnTo>
                  <a:lnTo>
                    <a:pt x="82485" y="201369"/>
                  </a:lnTo>
                  <a:lnTo>
                    <a:pt x="90233" y="214800"/>
                  </a:lnTo>
                  <a:lnTo>
                    <a:pt x="95137" y="218497"/>
                  </a:lnTo>
                  <a:lnTo>
                    <a:pt x="96762" y="218690"/>
                  </a:lnTo>
                  <a:lnTo>
                    <a:pt x="97845" y="218025"/>
                  </a:lnTo>
                  <a:lnTo>
                    <a:pt x="107156" y="2000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1" name="SMARTInkShape-2529"/>
            <p:cNvSpPr/>
            <p:nvPr/>
          </p:nvSpPr>
          <p:spPr bwMode="auto">
            <a:xfrm>
              <a:off x="8251031" y="4757738"/>
              <a:ext cx="131399" cy="49091"/>
            </a:xfrm>
            <a:custGeom>
              <a:avLst/>
              <a:gdLst/>
              <a:ahLst/>
              <a:cxnLst/>
              <a:rect l="0" t="0" r="0" b="0"/>
              <a:pathLst>
                <a:path w="131399" h="49091">
                  <a:moveTo>
                    <a:pt x="0" y="28575"/>
                  </a:moveTo>
                  <a:lnTo>
                    <a:pt x="0" y="38517"/>
                  </a:lnTo>
                  <a:lnTo>
                    <a:pt x="2117" y="43048"/>
                  </a:lnTo>
                  <a:lnTo>
                    <a:pt x="3793" y="45367"/>
                  </a:lnTo>
                  <a:lnTo>
                    <a:pt x="6498" y="46913"/>
                  </a:lnTo>
                  <a:lnTo>
                    <a:pt x="17889" y="49090"/>
                  </a:lnTo>
                  <a:lnTo>
                    <a:pt x="32905" y="48940"/>
                  </a:lnTo>
                  <a:lnTo>
                    <a:pt x="55964" y="43428"/>
                  </a:lnTo>
                  <a:lnTo>
                    <a:pt x="85491" y="29862"/>
                  </a:lnTo>
                  <a:lnTo>
                    <a:pt x="104971" y="19696"/>
                  </a:lnTo>
                  <a:lnTo>
                    <a:pt x="127768" y="2591"/>
                  </a:lnTo>
                  <a:lnTo>
                    <a:pt x="131398" y="1151"/>
                  </a:lnTo>
                  <a:lnTo>
                    <a:pt x="131255" y="767"/>
                  </a:lnTo>
                  <a:lnTo>
                    <a:pt x="1285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2" name="SMARTInkShape-2530"/>
            <p:cNvSpPr/>
            <p:nvPr/>
          </p:nvSpPr>
          <p:spPr bwMode="auto">
            <a:xfrm>
              <a:off x="8354273" y="4572294"/>
              <a:ext cx="151625" cy="392612"/>
            </a:xfrm>
            <a:custGeom>
              <a:avLst/>
              <a:gdLst/>
              <a:ahLst/>
              <a:cxnLst/>
              <a:rect l="0" t="0" r="0" b="0"/>
              <a:pathLst>
                <a:path w="151625" h="392612">
                  <a:moveTo>
                    <a:pt x="18202" y="6850"/>
                  </a:moveTo>
                  <a:lnTo>
                    <a:pt x="14409" y="6850"/>
                  </a:lnTo>
                  <a:lnTo>
                    <a:pt x="13292" y="6056"/>
                  </a:lnTo>
                  <a:lnTo>
                    <a:pt x="12547" y="4733"/>
                  </a:lnTo>
                  <a:lnTo>
                    <a:pt x="11353" y="699"/>
                  </a:lnTo>
                  <a:lnTo>
                    <a:pt x="9072" y="147"/>
                  </a:lnTo>
                  <a:lnTo>
                    <a:pt x="7353" y="0"/>
                  </a:lnTo>
                  <a:lnTo>
                    <a:pt x="6207" y="696"/>
                  </a:lnTo>
                  <a:lnTo>
                    <a:pt x="5443" y="1954"/>
                  </a:lnTo>
                  <a:lnTo>
                    <a:pt x="4934" y="3586"/>
                  </a:lnTo>
                  <a:lnTo>
                    <a:pt x="3800" y="4674"/>
                  </a:lnTo>
                  <a:lnTo>
                    <a:pt x="424" y="5883"/>
                  </a:lnTo>
                  <a:lnTo>
                    <a:pt x="0" y="6999"/>
                  </a:lnTo>
                  <a:lnTo>
                    <a:pt x="511" y="8536"/>
                  </a:lnTo>
                  <a:lnTo>
                    <a:pt x="7034" y="20500"/>
                  </a:lnTo>
                  <a:lnTo>
                    <a:pt x="15620" y="26940"/>
                  </a:lnTo>
                  <a:lnTo>
                    <a:pt x="33841" y="39261"/>
                  </a:lnTo>
                  <a:lnTo>
                    <a:pt x="61332" y="68550"/>
                  </a:lnTo>
                  <a:lnTo>
                    <a:pt x="86368" y="95599"/>
                  </a:lnTo>
                  <a:lnTo>
                    <a:pt x="110101" y="131306"/>
                  </a:lnTo>
                  <a:lnTo>
                    <a:pt x="124927" y="158208"/>
                  </a:lnTo>
                  <a:lnTo>
                    <a:pt x="137867" y="186833"/>
                  </a:lnTo>
                  <a:lnTo>
                    <a:pt x="146263" y="218075"/>
                  </a:lnTo>
                  <a:lnTo>
                    <a:pt x="150524" y="248365"/>
                  </a:lnTo>
                  <a:lnTo>
                    <a:pt x="151624" y="277702"/>
                  </a:lnTo>
                  <a:lnTo>
                    <a:pt x="149467" y="306616"/>
                  </a:lnTo>
                  <a:lnTo>
                    <a:pt x="145863" y="333225"/>
                  </a:lnTo>
                  <a:lnTo>
                    <a:pt x="140028" y="356693"/>
                  </a:lnTo>
                  <a:lnTo>
                    <a:pt x="118215" y="3926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3" name="SMARTInkShape-2531"/>
            <p:cNvSpPr/>
            <p:nvPr/>
          </p:nvSpPr>
          <p:spPr bwMode="auto">
            <a:xfrm>
              <a:off x="8451056" y="4543425"/>
              <a:ext cx="121445" cy="192882"/>
            </a:xfrm>
            <a:custGeom>
              <a:avLst/>
              <a:gdLst/>
              <a:ahLst/>
              <a:cxnLst/>
              <a:rect l="0" t="0" r="0" b="0"/>
              <a:pathLst>
                <a:path w="121445" h="192882">
                  <a:moveTo>
                    <a:pt x="0" y="0"/>
                  </a:moveTo>
                  <a:lnTo>
                    <a:pt x="16793" y="0"/>
                  </a:lnTo>
                  <a:lnTo>
                    <a:pt x="21487" y="2117"/>
                  </a:lnTo>
                  <a:lnTo>
                    <a:pt x="23849" y="3792"/>
                  </a:lnTo>
                  <a:lnTo>
                    <a:pt x="41896" y="30528"/>
                  </a:lnTo>
                  <a:lnTo>
                    <a:pt x="54107" y="63239"/>
                  </a:lnTo>
                  <a:lnTo>
                    <a:pt x="66280" y="98158"/>
                  </a:lnTo>
                  <a:lnTo>
                    <a:pt x="83736" y="128221"/>
                  </a:lnTo>
                  <a:lnTo>
                    <a:pt x="105092" y="162141"/>
                  </a:lnTo>
                  <a:lnTo>
                    <a:pt x="121444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4" name="SMARTInkShape-2532"/>
            <p:cNvSpPr/>
            <p:nvPr/>
          </p:nvSpPr>
          <p:spPr bwMode="auto">
            <a:xfrm>
              <a:off x="8579644" y="4822031"/>
              <a:ext cx="34318" cy="62764"/>
            </a:xfrm>
            <a:custGeom>
              <a:avLst/>
              <a:gdLst/>
              <a:ahLst/>
              <a:cxnLst/>
              <a:rect l="0" t="0" r="0" b="0"/>
              <a:pathLst>
                <a:path w="34318" h="62764">
                  <a:moveTo>
                    <a:pt x="0" y="0"/>
                  </a:moveTo>
                  <a:lnTo>
                    <a:pt x="0" y="3792"/>
                  </a:lnTo>
                  <a:lnTo>
                    <a:pt x="6482" y="31318"/>
                  </a:lnTo>
                  <a:lnTo>
                    <a:pt x="7741" y="44557"/>
                  </a:lnTo>
                  <a:lnTo>
                    <a:pt x="12788" y="53860"/>
                  </a:lnTo>
                  <a:lnTo>
                    <a:pt x="17061" y="59128"/>
                  </a:lnTo>
                  <a:lnTo>
                    <a:pt x="21605" y="61998"/>
                  </a:lnTo>
                  <a:lnTo>
                    <a:pt x="23929" y="62763"/>
                  </a:lnTo>
                  <a:lnTo>
                    <a:pt x="26271" y="62479"/>
                  </a:lnTo>
                  <a:lnTo>
                    <a:pt x="30991" y="60049"/>
                  </a:lnTo>
                  <a:lnTo>
                    <a:pt x="32567" y="58289"/>
                  </a:lnTo>
                  <a:lnTo>
                    <a:pt x="34317" y="54217"/>
                  </a:lnTo>
                  <a:lnTo>
                    <a:pt x="32979" y="47644"/>
                  </a:lnTo>
                  <a:lnTo>
                    <a:pt x="28944" y="39432"/>
                  </a:lnTo>
                  <a:lnTo>
                    <a:pt x="14287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5" name="SMARTInkShape-2533"/>
            <p:cNvSpPr/>
            <p:nvPr/>
          </p:nvSpPr>
          <p:spPr bwMode="auto">
            <a:xfrm>
              <a:off x="8568384" y="4583114"/>
              <a:ext cx="82698" cy="60325"/>
            </a:xfrm>
            <a:custGeom>
              <a:avLst/>
              <a:gdLst/>
              <a:ahLst/>
              <a:cxnLst/>
              <a:rect l="0" t="0" r="0" b="0"/>
              <a:pathLst>
                <a:path w="82698" h="60325">
                  <a:moveTo>
                    <a:pt x="4116" y="60324"/>
                  </a:moveTo>
                  <a:lnTo>
                    <a:pt x="0" y="60324"/>
                  </a:lnTo>
                  <a:lnTo>
                    <a:pt x="1757" y="60324"/>
                  </a:lnTo>
                  <a:lnTo>
                    <a:pt x="2543" y="59530"/>
                  </a:lnTo>
                  <a:lnTo>
                    <a:pt x="9778" y="42763"/>
                  </a:lnTo>
                  <a:lnTo>
                    <a:pt x="14041" y="37173"/>
                  </a:lnTo>
                  <a:lnTo>
                    <a:pt x="45724" y="15097"/>
                  </a:lnTo>
                  <a:lnTo>
                    <a:pt x="72297" y="0"/>
                  </a:lnTo>
                  <a:lnTo>
                    <a:pt x="74971" y="264"/>
                  </a:lnTo>
                  <a:lnTo>
                    <a:pt x="82697" y="31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6" name="SMARTInkShape-2534"/>
            <p:cNvSpPr/>
            <p:nvPr/>
          </p:nvSpPr>
          <p:spPr bwMode="auto">
            <a:xfrm>
              <a:off x="8579644" y="4607719"/>
              <a:ext cx="71438" cy="78582"/>
            </a:xfrm>
            <a:custGeom>
              <a:avLst/>
              <a:gdLst/>
              <a:ahLst/>
              <a:cxnLst/>
              <a:rect l="0" t="0" r="0" b="0"/>
              <a:pathLst>
                <a:path w="71438" h="78582">
                  <a:moveTo>
                    <a:pt x="0" y="78581"/>
                  </a:moveTo>
                  <a:lnTo>
                    <a:pt x="9943" y="78581"/>
                  </a:lnTo>
                  <a:lnTo>
                    <a:pt x="20585" y="74789"/>
                  </a:lnTo>
                  <a:lnTo>
                    <a:pt x="29999" y="68638"/>
                  </a:lnTo>
                  <a:lnTo>
                    <a:pt x="55623" y="35517"/>
                  </a:lnTo>
                  <a:lnTo>
                    <a:pt x="60439" y="26104"/>
                  </a:lnTo>
                  <a:lnTo>
                    <a:pt x="65649" y="9243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7" name="SMARTInkShape-2535"/>
            <p:cNvSpPr/>
            <p:nvPr/>
          </p:nvSpPr>
          <p:spPr bwMode="auto">
            <a:xfrm>
              <a:off x="8694700" y="4436917"/>
              <a:ext cx="144989" cy="240306"/>
            </a:xfrm>
            <a:custGeom>
              <a:avLst/>
              <a:gdLst/>
              <a:ahLst/>
              <a:cxnLst/>
              <a:rect l="0" t="0" r="0" b="0"/>
              <a:pathLst>
                <a:path w="144989" h="240306">
                  <a:moveTo>
                    <a:pt x="13531" y="56502"/>
                  </a:moveTo>
                  <a:lnTo>
                    <a:pt x="14325" y="83704"/>
                  </a:lnTo>
                  <a:lnTo>
                    <a:pt x="20807" y="115599"/>
                  </a:lnTo>
                  <a:lnTo>
                    <a:pt x="33596" y="151067"/>
                  </a:lnTo>
                  <a:lnTo>
                    <a:pt x="47804" y="181662"/>
                  </a:lnTo>
                  <a:lnTo>
                    <a:pt x="61759" y="213360"/>
                  </a:lnTo>
                  <a:lnTo>
                    <a:pt x="74181" y="232448"/>
                  </a:lnTo>
                  <a:lnTo>
                    <a:pt x="75396" y="235712"/>
                  </a:lnTo>
                  <a:lnTo>
                    <a:pt x="76999" y="237888"/>
                  </a:lnTo>
                  <a:lnTo>
                    <a:pt x="80898" y="240305"/>
                  </a:lnTo>
                  <a:lnTo>
                    <a:pt x="82255" y="240156"/>
                  </a:lnTo>
                  <a:lnTo>
                    <a:pt x="83160" y="239263"/>
                  </a:lnTo>
                  <a:lnTo>
                    <a:pt x="83763" y="237874"/>
                  </a:lnTo>
                  <a:lnTo>
                    <a:pt x="80819" y="228334"/>
                  </a:lnTo>
                  <a:lnTo>
                    <a:pt x="64353" y="193998"/>
                  </a:lnTo>
                  <a:lnTo>
                    <a:pt x="47374" y="167532"/>
                  </a:lnTo>
                  <a:lnTo>
                    <a:pt x="31055" y="135790"/>
                  </a:lnTo>
                  <a:lnTo>
                    <a:pt x="16228" y="100915"/>
                  </a:lnTo>
                  <a:lnTo>
                    <a:pt x="3069" y="73212"/>
                  </a:lnTo>
                  <a:lnTo>
                    <a:pt x="0" y="56010"/>
                  </a:lnTo>
                  <a:lnTo>
                    <a:pt x="541" y="54587"/>
                  </a:lnTo>
                  <a:lnTo>
                    <a:pt x="1696" y="54431"/>
                  </a:lnTo>
                  <a:lnTo>
                    <a:pt x="13045" y="59885"/>
                  </a:lnTo>
                  <a:lnTo>
                    <a:pt x="44598" y="95071"/>
                  </a:lnTo>
                  <a:lnTo>
                    <a:pt x="73073" y="128836"/>
                  </a:lnTo>
                  <a:lnTo>
                    <a:pt x="85766" y="138700"/>
                  </a:lnTo>
                  <a:lnTo>
                    <a:pt x="91819" y="146650"/>
                  </a:lnTo>
                  <a:lnTo>
                    <a:pt x="111407" y="160453"/>
                  </a:lnTo>
                  <a:lnTo>
                    <a:pt x="129147" y="163236"/>
                  </a:lnTo>
                  <a:lnTo>
                    <a:pt x="134501" y="161354"/>
                  </a:lnTo>
                  <a:lnTo>
                    <a:pt x="144406" y="153678"/>
                  </a:lnTo>
                  <a:lnTo>
                    <a:pt x="144988" y="142818"/>
                  </a:lnTo>
                  <a:lnTo>
                    <a:pt x="138893" y="109976"/>
                  </a:lnTo>
                  <a:lnTo>
                    <a:pt x="124759" y="78520"/>
                  </a:lnTo>
                  <a:lnTo>
                    <a:pt x="109282" y="44064"/>
                  </a:lnTo>
                  <a:lnTo>
                    <a:pt x="94642" y="20096"/>
                  </a:lnTo>
                  <a:lnTo>
                    <a:pt x="80250" y="6733"/>
                  </a:lnTo>
                  <a:lnTo>
                    <a:pt x="65371" y="0"/>
                  </a:lnTo>
                  <a:lnTo>
                    <a:pt x="64759" y="1371"/>
                  </a:lnTo>
                  <a:lnTo>
                    <a:pt x="63586" y="16860"/>
                  </a:lnTo>
                  <a:lnTo>
                    <a:pt x="64363" y="18168"/>
                  </a:lnTo>
                  <a:lnTo>
                    <a:pt x="65675" y="19039"/>
                  </a:lnTo>
                  <a:lnTo>
                    <a:pt x="67344" y="19621"/>
                  </a:lnTo>
                  <a:lnTo>
                    <a:pt x="69250" y="19214"/>
                  </a:lnTo>
                  <a:lnTo>
                    <a:pt x="77825" y="136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8" name="SMARTInkShape-2536"/>
            <p:cNvSpPr/>
            <p:nvPr/>
          </p:nvSpPr>
          <p:spPr bwMode="auto">
            <a:xfrm>
              <a:off x="8793956" y="4371975"/>
              <a:ext cx="114301" cy="128456"/>
            </a:xfrm>
            <a:custGeom>
              <a:avLst/>
              <a:gdLst/>
              <a:ahLst/>
              <a:cxnLst/>
              <a:rect l="0" t="0" r="0" b="0"/>
              <a:pathLst>
                <a:path w="114301" h="128456">
                  <a:moveTo>
                    <a:pt x="0" y="0"/>
                  </a:moveTo>
                  <a:lnTo>
                    <a:pt x="6151" y="0"/>
                  </a:lnTo>
                  <a:lnTo>
                    <a:pt x="24136" y="17000"/>
                  </a:lnTo>
                  <a:lnTo>
                    <a:pt x="26603" y="21579"/>
                  </a:lnTo>
                  <a:lnTo>
                    <a:pt x="38403" y="51844"/>
                  </a:lnTo>
                  <a:lnTo>
                    <a:pt x="54787" y="87141"/>
                  </a:lnTo>
                  <a:lnTo>
                    <a:pt x="61124" y="97434"/>
                  </a:lnTo>
                  <a:lnTo>
                    <a:pt x="65785" y="112615"/>
                  </a:lnTo>
                  <a:lnTo>
                    <a:pt x="74114" y="123492"/>
                  </a:lnTo>
                  <a:lnTo>
                    <a:pt x="78712" y="126323"/>
                  </a:lnTo>
                  <a:lnTo>
                    <a:pt x="88132" y="128140"/>
                  </a:lnTo>
                  <a:lnTo>
                    <a:pt x="95258" y="128455"/>
                  </a:lnTo>
                  <a:lnTo>
                    <a:pt x="100016" y="126412"/>
                  </a:lnTo>
                  <a:lnTo>
                    <a:pt x="102396" y="124756"/>
                  </a:lnTo>
                  <a:lnTo>
                    <a:pt x="105041" y="120799"/>
                  </a:lnTo>
                  <a:lnTo>
                    <a:pt x="113804" y="93293"/>
                  </a:lnTo>
                  <a:lnTo>
                    <a:pt x="11430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9" name="SMARTInkShape-2537"/>
            <p:cNvSpPr/>
            <p:nvPr/>
          </p:nvSpPr>
          <p:spPr bwMode="auto">
            <a:xfrm>
              <a:off x="8886825" y="4314825"/>
              <a:ext cx="78582" cy="107030"/>
            </a:xfrm>
            <a:custGeom>
              <a:avLst/>
              <a:gdLst/>
              <a:ahLst/>
              <a:cxnLst/>
              <a:rect l="0" t="0" r="0" b="0"/>
              <a:pathLst>
                <a:path w="78582" h="107030">
                  <a:moveTo>
                    <a:pt x="0" y="0"/>
                  </a:moveTo>
                  <a:lnTo>
                    <a:pt x="6151" y="0"/>
                  </a:lnTo>
                  <a:lnTo>
                    <a:pt x="6482" y="794"/>
                  </a:lnTo>
                  <a:lnTo>
                    <a:pt x="9257" y="30708"/>
                  </a:lnTo>
                  <a:lnTo>
                    <a:pt x="23936" y="62037"/>
                  </a:lnTo>
                  <a:lnTo>
                    <a:pt x="38111" y="86706"/>
                  </a:lnTo>
                  <a:lnTo>
                    <a:pt x="52389" y="102271"/>
                  </a:lnTo>
                  <a:lnTo>
                    <a:pt x="57151" y="104985"/>
                  </a:lnTo>
                  <a:lnTo>
                    <a:pt x="64147" y="106870"/>
                  </a:lnTo>
                  <a:lnTo>
                    <a:pt x="67668" y="107029"/>
                  </a:lnTo>
                  <a:lnTo>
                    <a:pt x="71879" y="104983"/>
                  </a:lnTo>
                  <a:lnTo>
                    <a:pt x="74113" y="103326"/>
                  </a:lnTo>
                  <a:lnTo>
                    <a:pt x="76595" y="99369"/>
                  </a:lnTo>
                  <a:lnTo>
                    <a:pt x="78581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0" name="SMARTInkShape-2538"/>
            <p:cNvSpPr/>
            <p:nvPr/>
          </p:nvSpPr>
          <p:spPr bwMode="auto">
            <a:xfrm>
              <a:off x="8882906" y="4164832"/>
              <a:ext cx="135583" cy="221432"/>
            </a:xfrm>
            <a:custGeom>
              <a:avLst/>
              <a:gdLst/>
              <a:ahLst/>
              <a:cxnLst/>
              <a:rect l="0" t="0" r="0" b="0"/>
              <a:pathLst>
                <a:path w="135583" h="221432">
                  <a:moveTo>
                    <a:pt x="11063" y="7118"/>
                  </a:moveTo>
                  <a:lnTo>
                    <a:pt x="4912" y="7118"/>
                  </a:lnTo>
                  <a:lnTo>
                    <a:pt x="421" y="3326"/>
                  </a:lnTo>
                  <a:lnTo>
                    <a:pt x="0" y="2209"/>
                  </a:lnTo>
                  <a:lnTo>
                    <a:pt x="512" y="1464"/>
                  </a:lnTo>
                  <a:lnTo>
                    <a:pt x="3246" y="268"/>
                  </a:lnTo>
                  <a:lnTo>
                    <a:pt x="10010" y="0"/>
                  </a:lnTo>
                  <a:lnTo>
                    <a:pt x="26466" y="5632"/>
                  </a:lnTo>
                  <a:lnTo>
                    <a:pt x="39968" y="8794"/>
                  </a:lnTo>
                  <a:lnTo>
                    <a:pt x="49309" y="13419"/>
                  </a:lnTo>
                  <a:lnTo>
                    <a:pt x="84626" y="45183"/>
                  </a:lnTo>
                  <a:lnTo>
                    <a:pt x="107703" y="71875"/>
                  </a:lnTo>
                  <a:lnTo>
                    <a:pt x="121845" y="105781"/>
                  </a:lnTo>
                  <a:lnTo>
                    <a:pt x="129789" y="133630"/>
                  </a:lnTo>
                  <a:lnTo>
                    <a:pt x="135582" y="161990"/>
                  </a:lnTo>
                  <a:lnTo>
                    <a:pt x="133770" y="189708"/>
                  </a:lnTo>
                  <a:lnTo>
                    <a:pt x="132507" y="2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1" name="SMARTInkShape-2539"/>
            <p:cNvSpPr/>
            <p:nvPr/>
          </p:nvSpPr>
          <p:spPr bwMode="auto">
            <a:xfrm>
              <a:off x="7137981" y="5143500"/>
              <a:ext cx="227226" cy="550071"/>
            </a:xfrm>
            <a:custGeom>
              <a:avLst/>
              <a:gdLst/>
              <a:ahLst/>
              <a:cxnLst/>
              <a:rect l="0" t="0" r="0" b="0"/>
              <a:pathLst>
                <a:path w="227226" h="550071">
                  <a:moveTo>
                    <a:pt x="20057" y="0"/>
                  </a:moveTo>
                  <a:lnTo>
                    <a:pt x="20057" y="3792"/>
                  </a:lnTo>
                  <a:lnTo>
                    <a:pt x="7872" y="38608"/>
                  </a:lnTo>
                  <a:lnTo>
                    <a:pt x="1717" y="71324"/>
                  </a:lnTo>
                  <a:lnTo>
                    <a:pt x="0" y="102872"/>
                  </a:lnTo>
                  <a:lnTo>
                    <a:pt x="335" y="121763"/>
                  </a:lnTo>
                  <a:lnTo>
                    <a:pt x="1353" y="142294"/>
                  </a:lnTo>
                  <a:lnTo>
                    <a:pt x="2825" y="163919"/>
                  </a:lnTo>
                  <a:lnTo>
                    <a:pt x="5394" y="187067"/>
                  </a:lnTo>
                  <a:lnTo>
                    <a:pt x="8694" y="211230"/>
                  </a:lnTo>
                  <a:lnTo>
                    <a:pt x="12482" y="236070"/>
                  </a:lnTo>
                  <a:lnTo>
                    <a:pt x="17388" y="261362"/>
                  </a:lnTo>
                  <a:lnTo>
                    <a:pt x="23040" y="286953"/>
                  </a:lnTo>
                  <a:lnTo>
                    <a:pt x="29189" y="312746"/>
                  </a:lnTo>
                  <a:lnTo>
                    <a:pt x="37258" y="337085"/>
                  </a:lnTo>
                  <a:lnTo>
                    <a:pt x="46605" y="360454"/>
                  </a:lnTo>
                  <a:lnTo>
                    <a:pt x="56805" y="383178"/>
                  </a:lnTo>
                  <a:lnTo>
                    <a:pt x="68368" y="403883"/>
                  </a:lnTo>
                  <a:lnTo>
                    <a:pt x="80840" y="423243"/>
                  </a:lnTo>
                  <a:lnTo>
                    <a:pt x="106602" y="457983"/>
                  </a:lnTo>
                  <a:lnTo>
                    <a:pt x="131281" y="486652"/>
                  </a:lnTo>
                  <a:lnTo>
                    <a:pt x="155479" y="508390"/>
                  </a:lnTo>
                  <a:lnTo>
                    <a:pt x="179463" y="525195"/>
                  </a:lnTo>
                  <a:lnTo>
                    <a:pt x="211309" y="541993"/>
                  </a:lnTo>
                  <a:lnTo>
                    <a:pt x="227225" y="5500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2" name="SMARTInkShape-2540"/>
            <p:cNvSpPr/>
            <p:nvPr/>
          </p:nvSpPr>
          <p:spPr bwMode="auto">
            <a:xfrm>
              <a:off x="7486650" y="5768358"/>
              <a:ext cx="131463" cy="396931"/>
            </a:xfrm>
            <a:custGeom>
              <a:avLst/>
              <a:gdLst/>
              <a:ahLst/>
              <a:cxnLst/>
              <a:rect l="0" t="0" r="0" b="0"/>
              <a:pathLst>
                <a:path w="131463" h="396931">
                  <a:moveTo>
                    <a:pt x="0" y="82372"/>
                  </a:moveTo>
                  <a:lnTo>
                    <a:pt x="14474" y="117670"/>
                  </a:lnTo>
                  <a:lnTo>
                    <a:pt x="23603" y="148659"/>
                  </a:lnTo>
                  <a:lnTo>
                    <a:pt x="31921" y="172158"/>
                  </a:lnTo>
                  <a:lnTo>
                    <a:pt x="40911" y="198479"/>
                  </a:lnTo>
                  <a:lnTo>
                    <a:pt x="52314" y="226050"/>
                  </a:lnTo>
                  <a:lnTo>
                    <a:pt x="65319" y="253386"/>
                  </a:lnTo>
                  <a:lnTo>
                    <a:pt x="79037" y="278764"/>
                  </a:lnTo>
                  <a:lnTo>
                    <a:pt x="90955" y="303273"/>
                  </a:lnTo>
                  <a:lnTo>
                    <a:pt x="101543" y="327395"/>
                  </a:lnTo>
                  <a:lnTo>
                    <a:pt x="115636" y="360906"/>
                  </a:lnTo>
                  <a:lnTo>
                    <a:pt x="131462" y="395856"/>
                  </a:lnTo>
                  <a:lnTo>
                    <a:pt x="131297" y="396930"/>
                  </a:lnTo>
                  <a:lnTo>
                    <a:pt x="130394" y="396853"/>
                  </a:lnTo>
                  <a:lnTo>
                    <a:pt x="125330" y="392952"/>
                  </a:lnTo>
                  <a:lnTo>
                    <a:pt x="110011" y="366619"/>
                  </a:lnTo>
                  <a:lnTo>
                    <a:pt x="91598" y="334517"/>
                  </a:lnTo>
                  <a:lnTo>
                    <a:pt x="78016" y="308737"/>
                  </a:lnTo>
                  <a:lnTo>
                    <a:pt x="61926" y="277171"/>
                  </a:lnTo>
                  <a:lnTo>
                    <a:pt x="45779" y="242769"/>
                  </a:lnTo>
                  <a:lnTo>
                    <a:pt x="33311" y="208958"/>
                  </a:lnTo>
                  <a:lnTo>
                    <a:pt x="24595" y="173294"/>
                  </a:lnTo>
                  <a:lnTo>
                    <a:pt x="18869" y="137864"/>
                  </a:lnTo>
                  <a:lnTo>
                    <a:pt x="16323" y="106242"/>
                  </a:lnTo>
                  <a:lnTo>
                    <a:pt x="17309" y="78429"/>
                  </a:lnTo>
                  <a:lnTo>
                    <a:pt x="21981" y="53633"/>
                  </a:lnTo>
                  <a:lnTo>
                    <a:pt x="37998" y="23411"/>
                  </a:lnTo>
                  <a:lnTo>
                    <a:pt x="51019" y="9601"/>
                  </a:lnTo>
                  <a:lnTo>
                    <a:pt x="64744" y="2405"/>
                  </a:lnTo>
                  <a:lnTo>
                    <a:pt x="78781" y="0"/>
                  </a:lnTo>
                  <a:lnTo>
                    <a:pt x="92958" y="1577"/>
                  </a:lnTo>
                  <a:lnTo>
                    <a:pt x="99278" y="5491"/>
                  </a:lnTo>
                  <a:lnTo>
                    <a:pt x="110534" y="18305"/>
                  </a:lnTo>
                  <a:lnTo>
                    <a:pt x="116595" y="34584"/>
                  </a:lnTo>
                  <a:lnTo>
                    <a:pt x="120007" y="65832"/>
                  </a:lnTo>
                  <a:lnTo>
                    <a:pt x="119218" y="90897"/>
                  </a:lnTo>
                  <a:lnTo>
                    <a:pt x="113576" y="115265"/>
                  </a:lnTo>
                  <a:lnTo>
                    <a:pt x="105776" y="139325"/>
                  </a:lnTo>
                  <a:lnTo>
                    <a:pt x="92459" y="170950"/>
                  </a:lnTo>
                  <a:lnTo>
                    <a:pt x="83162" y="185241"/>
                  </a:lnTo>
                  <a:lnTo>
                    <a:pt x="73738" y="191592"/>
                  </a:lnTo>
                  <a:lnTo>
                    <a:pt x="69797" y="191698"/>
                  </a:lnTo>
                  <a:lnTo>
                    <a:pt x="66374" y="190182"/>
                  </a:lnTo>
                  <a:lnTo>
                    <a:pt x="63300" y="187583"/>
                  </a:lnTo>
                  <a:lnTo>
                    <a:pt x="62043" y="182676"/>
                  </a:lnTo>
                  <a:lnTo>
                    <a:pt x="64862" y="159012"/>
                  </a:lnTo>
                  <a:lnTo>
                    <a:pt x="73811" y="127306"/>
                  </a:lnTo>
                  <a:lnTo>
                    <a:pt x="78581" y="1109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3" name="SMARTInkShape-2541"/>
            <p:cNvSpPr/>
            <p:nvPr/>
          </p:nvSpPr>
          <p:spPr bwMode="auto">
            <a:xfrm>
              <a:off x="7679531" y="5593555"/>
              <a:ext cx="157164" cy="142876"/>
            </a:xfrm>
            <a:custGeom>
              <a:avLst/>
              <a:gdLst/>
              <a:ahLst/>
              <a:cxnLst/>
              <a:rect l="0" t="0" r="0" b="0"/>
              <a:pathLst>
                <a:path w="157164" h="142876">
                  <a:moveTo>
                    <a:pt x="0" y="142875"/>
                  </a:moveTo>
                  <a:lnTo>
                    <a:pt x="9943" y="142875"/>
                  </a:lnTo>
                  <a:lnTo>
                    <a:pt x="20585" y="139084"/>
                  </a:lnTo>
                  <a:lnTo>
                    <a:pt x="51552" y="116141"/>
                  </a:lnTo>
                  <a:lnTo>
                    <a:pt x="80274" y="85028"/>
                  </a:lnTo>
                  <a:lnTo>
                    <a:pt x="107491" y="53220"/>
                  </a:lnTo>
                  <a:lnTo>
                    <a:pt x="140803" y="20366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4" name="SMARTInkShape-2542"/>
            <p:cNvSpPr/>
            <p:nvPr/>
          </p:nvSpPr>
          <p:spPr bwMode="auto">
            <a:xfrm>
              <a:off x="7708106" y="5672138"/>
              <a:ext cx="121445" cy="92868"/>
            </a:xfrm>
            <a:custGeom>
              <a:avLst/>
              <a:gdLst/>
              <a:ahLst/>
              <a:cxnLst/>
              <a:rect l="0" t="0" r="0" b="0"/>
              <a:pathLst>
                <a:path w="121445" h="92868">
                  <a:moveTo>
                    <a:pt x="0" y="92867"/>
                  </a:moveTo>
                  <a:lnTo>
                    <a:pt x="3793" y="92867"/>
                  </a:lnTo>
                  <a:lnTo>
                    <a:pt x="7771" y="90751"/>
                  </a:lnTo>
                  <a:lnTo>
                    <a:pt x="37586" y="72283"/>
                  </a:lnTo>
                  <a:lnTo>
                    <a:pt x="71683" y="49804"/>
                  </a:lnTo>
                  <a:lnTo>
                    <a:pt x="96269" y="30915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5" name="SMARTInkShape-2543"/>
            <p:cNvSpPr/>
            <p:nvPr/>
          </p:nvSpPr>
          <p:spPr bwMode="auto">
            <a:xfrm>
              <a:off x="7965281" y="5404990"/>
              <a:ext cx="120990" cy="424142"/>
            </a:xfrm>
            <a:custGeom>
              <a:avLst/>
              <a:gdLst/>
              <a:ahLst/>
              <a:cxnLst/>
              <a:rect l="0" t="0" r="0" b="0"/>
              <a:pathLst>
                <a:path w="120990" h="424142">
                  <a:moveTo>
                    <a:pt x="0" y="31405"/>
                  </a:moveTo>
                  <a:lnTo>
                    <a:pt x="794" y="38695"/>
                  </a:lnTo>
                  <a:lnTo>
                    <a:pt x="9943" y="68083"/>
                  </a:lnTo>
                  <a:lnTo>
                    <a:pt x="20585" y="96423"/>
                  </a:lnTo>
                  <a:lnTo>
                    <a:pt x="29257" y="122743"/>
                  </a:lnTo>
                  <a:lnTo>
                    <a:pt x="39197" y="152961"/>
                  </a:lnTo>
                  <a:lnTo>
                    <a:pt x="51552" y="184913"/>
                  </a:lnTo>
                  <a:lnTo>
                    <a:pt x="62865" y="219751"/>
                  </a:lnTo>
                  <a:lnTo>
                    <a:pt x="68104" y="237931"/>
                  </a:lnTo>
                  <a:lnTo>
                    <a:pt x="78158" y="272948"/>
                  </a:lnTo>
                  <a:lnTo>
                    <a:pt x="87918" y="306238"/>
                  </a:lnTo>
                  <a:lnTo>
                    <a:pt x="97548" y="336908"/>
                  </a:lnTo>
                  <a:lnTo>
                    <a:pt x="105002" y="364298"/>
                  </a:lnTo>
                  <a:lnTo>
                    <a:pt x="113662" y="397797"/>
                  </a:lnTo>
                  <a:lnTo>
                    <a:pt x="120419" y="424141"/>
                  </a:lnTo>
                  <a:lnTo>
                    <a:pt x="120761" y="423404"/>
                  </a:lnTo>
                  <a:lnTo>
                    <a:pt x="120989" y="421324"/>
                  </a:lnTo>
                  <a:lnTo>
                    <a:pt x="111497" y="390168"/>
                  </a:lnTo>
                  <a:lnTo>
                    <a:pt x="102735" y="367861"/>
                  </a:lnTo>
                  <a:lnTo>
                    <a:pt x="90904" y="339426"/>
                  </a:lnTo>
                  <a:lnTo>
                    <a:pt x="77708" y="306151"/>
                  </a:lnTo>
                  <a:lnTo>
                    <a:pt x="70855" y="288387"/>
                  </a:lnTo>
                  <a:lnTo>
                    <a:pt x="63906" y="270195"/>
                  </a:lnTo>
                  <a:lnTo>
                    <a:pt x="56891" y="251717"/>
                  </a:lnTo>
                  <a:lnTo>
                    <a:pt x="49834" y="233046"/>
                  </a:lnTo>
                  <a:lnTo>
                    <a:pt x="43541" y="214252"/>
                  </a:lnTo>
                  <a:lnTo>
                    <a:pt x="37759" y="195371"/>
                  </a:lnTo>
                  <a:lnTo>
                    <a:pt x="32317" y="176434"/>
                  </a:lnTo>
                  <a:lnTo>
                    <a:pt x="27101" y="158253"/>
                  </a:lnTo>
                  <a:lnTo>
                    <a:pt x="17072" y="123235"/>
                  </a:lnTo>
                  <a:lnTo>
                    <a:pt x="11556" y="91268"/>
                  </a:lnTo>
                  <a:lnTo>
                    <a:pt x="9899" y="62773"/>
                  </a:lnTo>
                  <a:lnTo>
                    <a:pt x="13428" y="29674"/>
                  </a:lnTo>
                  <a:lnTo>
                    <a:pt x="17346" y="12379"/>
                  </a:lnTo>
                  <a:lnTo>
                    <a:pt x="20295" y="6814"/>
                  </a:lnTo>
                  <a:lnTo>
                    <a:pt x="23849" y="3104"/>
                  </a:lnTo>
                  <a:lnTo>
                    <a:pt x="27806" y="630"/>
                  </a:lnTo>
                  <a:lnTo>
                    <a:pt x="38552" y="0"/>
                  </a:lnTo>
                  <a:lnTo>
                    <a:pt x="50472" y="3159"/>
                  </a:lnTo>
                  <a:lnTo>
                    <a:pt x="61061" y="9855"/>
                  </a:lnTo>
                  <a:lnTo>
                    <a:pt x="75948" y="30134"/>
                  </a:lnTo>
                  <a:lnTo>
                    <a:pt x="86621" y="56251"/>
                  </a:lnTo>
                  <a:lnTo>
                    <a:pt x="91017" y="87890"/>
                  </a:lnTo>
                  <a:lnTo>
                    <a:pt x="88528" y="118609"/>
                  </a:lnTo>
                  <a:lnTo>
                    <a:pt x="82763" y="147818"/>
                  </a:lnTo>
                  <a:lnTo>
                    <a:pt x="72798" y="177741"/>
                  </a:lnTo>
                  <a:lnTo>
                    <a:pt x="72345" y="176587"/>
                  </a:lnTo>
                  <a:lnTo>
                    <a:pt x="71438" y="1599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6" name="SMARTInkShape-2544"/>
            <p:cNvSpPr/>
            <p:nvPr/>
          </p:nvSpPr>
          <p:spPr bwMode="auto">
            <a:xfrm>
              <a:off x="8158163" y="5243513"/>
              <a:ext cx="121444" cy="114301"/>
            </a:xfrm>
            <a:custGeom>
              <a:avLst/>
              <a:gdLst/>
              <a:ahLst/>
              <a:cxnLst/>
              <a:rect l="0" t="0" r="0" b="0"/>
              <a:pathLst>
                <a:path w="121444" h="114301">
                  <a:moveTo>
                    <a:pt x="0" y="114300"/>
                  </a:moveTo>
                  <a:lnTo>
                    <a:pt x="3792" y="114300"/>
                  </a:lnTo>
                  <a:lnTo>
                    <a:pt x="7770" y="112183"/>
                  </a:lnTo>
                  <a:lnTo>
                    <a:pt x="42016" y="85042"/>
                  </a:lnTo>
                  <a:lnTo>
                    <a:pt x="76150" y="52347"/>
                  </a:lnTo>
                  <a:lnTo>
                    <a:pt x="104624" y="19047"/>
                  </a:lnTo>
                  <a:lnTo>
                    <a:pt x="1214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7" name="SMARTInkShape-2545"/>
            <p:cNvSpPr/>
            <p:nvPr/>
          </p:nvSpPr>
          <p:spPr bwMode="auto">
            <a:xfrm>
              <a:off x="8215313" y="5195298"/>
              <a:ext cx="169561" cy="158572"/>
            </a:xfrm>
            <a:custGeom>
              <a:avLst/>
              <a:gdLst/>
              <a:ahLst/>
              <a:cxnLst/>
              <a:rect l="0" t="0" r="0" b="0"/>
              <a:pathLst>
                <a:path w="169561" h="158572">
                  <a:moveTo>
                    <a:pt x="0" y="48215"/>
                  </a:moveTo>
                  <a:lnTo>
                    <a:pt x="3792" y="52007"/>
                  </a:lnTo>
                  <a:lnTo>
                    <a:pt x="7770" y="53869"/>
                  </a:lnTo>
                  <a:lnTo>
                    <a:pt x="20584" y="55064"/>
                  </a:lnTo>
                  <a:lnTo>
                    <a:pt x="55343" y="45389"/>
                  </a:lnTo>
                  <a:lnTo>
                    <a:pt x="86976" y="31752"/>
                  </a:lnTo>
                  <a:lnTo>
                    <a:pt x="118339" y="14448"/>
                  </a:lnTo>
                  <a:lnTo>
                    <a:pt x="143702" y="2239"/>
                  </a:lnTo>
                  <a:lnTo>
                    <a:pt x="154090" y="0"/>
                  </a:lnTo>
                  <a:lnTo>
                    <a:pt x="161882" y="1121"/>
                  </a:lnTo>
                  <a:lnTo>
                    <a:pt x="165071" y="2530"/>
                  </a:lnTo>
                  <a:lnTo>
                    <a:pt x="167197" y="5853"/>
                  </a:lnTo>
                  <a:lnTo>
                    <a:pt x="169560" y="15892"/>
                  </a:lnTo>
                  <a:lnTo>
                    <a:pt x="163430" y="50779"/>
                  </a:lnTo>
                  <a:lnTo>
                    <a:pt x="154786" y="79666"/>
                  </a:lnTo>
                  <a:lnTo>
                    <a:pt x="144288" y="111244"/>
                  </a:lnTo>
                  <a:lnTo>
                    <a:pt x="129836" y="146566"/>
                  </a:lnTo>
                  <a:lnTo>
                    <a:pt x="123930" y="157788"/>
                  </a:lnTo>
                  <a:lnTo>
                    <a:pt x="123101" y="158571"/>
                  </a:lnTo>
                  <a:lnTo>
                    <a:pt x="122549" y="158298"/>
                  </a:lnTo>
                  <a:lnTo>
                    <a:pt x="122180" y="157323"/>
                  </a:lnTo>
                  <a:lnTo>
                    <a:pt x="121443" y="1339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8" name="SMARTInkShape-2546"/>
            <p:cNvSpPr/>
            <p:nvPr/>
          </p:nvSpPr>
          <p:spPr bwMode="auto">
            <a:xfrm>
              <a:off x="8386763" y="5070959"/>
              <a:ext cx="200026" cy="249195"/>
            </a:xfrm>
            <a:custGeom>
              <a:avLst/>
              <a:gdLst/>
              <a:ahLst/>
              <a:cxnLst/>
              <a:rect l="0" t="0" r="0" b="0"/>
              <a:pathLst>
                <a:path w="200026" h="249195">
                  <a:moveTo>
                    <a:pt x="0" y="151121"/>
                  </a:moveTo>
                  <a:lnTo>
                    <a:pt x="0" y="144971"/>
                  </a:lnTo>
                  <a:lnTo>
                    <a:pt x="793" y="144640"/>
                  </a:lnTo>
                  <a:lnTo>
                    <a:pt x="13735" y="144066"/>
                  </a:lnTo>
                  <a:lnTo>
                    <a:pt x="20127" y="146133"/>
                  </a:lnTo>
                  <a:lnTo>
                    <a:pt x="38075" y="156963"/>
                  </a:lnTo>
                  <a:lnTo>
                    <a:pt x="64780" y="189160"/>
                  </a:lnTo>
                  <a:lnTo>
                    <a:pt x="72447" y="202159"/>
                  </a:lnTo>
                  <a:lnTo>
                    <a:pt x="78351" y="222071"/>
                  </a:lnTo>
                  <a:lnTo>
                    <a:pt x="92178" y="246767"/>
                  </a:lnTo>
                  <a:lnTo>
                    <a:pt x="93996" y="248223"/>
                  </a:lnTo>
                  <a:lnTo>
                    <a:pt x="96001" y="249194"/>
                  </a:lnTo>
                  <a:lnTo>
                    <a:pt x="98131" y="249047"/>
                  </a:lnTo>
                  <a:lnTo>
                    <a:pt x="102616" y="246768"/>
                  </a:lnTo>
                  <a:lnTo>
                    <a:pt x="103336" y="243462"/>
                  </a:lnTo>
                  <a:lnTo>
                    <a:pt x="100606" y="210613"/>
                  </a:lnTo>
                  <a:lnTo>
                    <a:pt x="96396" y="176157"/>
                  </a:lnTo>
                  <a:lnTo>
                    <a:pt x="94436" y="149549"/>
                  </a:lnTo>
                  <a:lnTo>
                    <a:pt x="93565" y="121848"/>
                  </a:lnTo>
                  <a:lnTo>
                    <a:pt x="93178" y="93661"/>
                  </a:lnTo>
                  <a:lnTo>
                    <a:pt x="93005" y="65259"/>
                  </a:lnTo>
                  <a:lnTo>
                    <a:pt x="93722" y="39142"/>
                  </a:lnTo>
                  <a:lnTo>
                    <a:pt x="98590" y="12639"/>
                  </a:lnTo>
                  <a:lnTo>
                    <a:pt x="102820" y="2791"/>
                  </a:lnTo>
                  <a:lnTo>
                    <a:pt x="105059" y="642"/>
                  </a:lnTo>
                  <a:lnTo>
                    <a:pt x="107345" y="0"/>
                  </a:lnTo>
                  <a:lnTo>
                    <a:pt x="109663" y="369"/>
                  </a:lnTo>
                  <a:lnTo>
                    <a:pt x="114355" y="7127"/>
                  </a:lnTo>
                  <a:lnTo>
                    <a:pt x="123835" y="34661"/>
                  </a:lnTo>
                  <a:lnTo>
                    <a:pt x="134764" y="65198"/>
                  </a:lnTo>
                  <a:lnTo>
                    <a:pt x="141386" y="89915"/>
                  </a:lnTo>
                  <a:lnTo>
                    <a:pt x="146975" y="115188"/>
                  </a:lnTo>
                  <a:lnTo>
                    <a:pt x="155378" y="146472"/>
                  </a:lnTo>
                  <a:lnTo>
                    <a:pt x="169921" y="176662"/>
                  </a:lnTo>
                  <a:lnTo>
                    <a:pt x="175532" y="186286"/>
                  </a:lnTo>
                  <a:lnTo>
                    <a:pt x="180673" y="190563"/>
                  </a:lnTo>
                  <a:lnTo>
                    <a:pt x="183948" y="190116"/>
                  </a:lnTo>
                  <a:lnTo>
                    <a:pt x="200025" y="1796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9" name="SMARTInkShape-2547"/>
            <p:cNvSpPr/>
            <p:nvPr/>
          </p:nvSpPr>
          <p:spPr bwMode="auto">
            <a:xfrm>
              <a:off x="8544918" y="5059630"/>
              <a:ext cx="149027" cy="160402"/>
            </a:xfrm>
            <a:custGeom>
              <a:avLst/>
              <a:gdLst/>
              <a:ahLst/>
              <a:cxnLst/>
              <a:rect l="0" t="0" r="0" b="0"/>
              <a:pathLst>
                <a:path w="149027" h="160402">
                  <a:moveTo>
                    <a:pt x="6151" y="91015"/>
                  </a:moveTo>
                  <a:lnTo>
                    <a:pt x="6151" y="94806"/>
                  </a:lnTo>
                  <a:lnTo>
                    <a:pt x="4034" y="98785"/>
                  </a:lnTo>
                  <a:lnTo>
                    <a:pt x="1241" y="103198"/>
                  </a:lnTo>
                  <a:lnTo>
                    <a:pt x="0" y="107807"/>
                  </a:lnTo>
                  <a:lnTo>
                    <a:pt x="463" y="110146"/>
                  </a:lnTo>
                  <a:lnTo>
                    <a:pt x="3094" y="114863"/>
                  </a:lnTo>
                  <a:lnTo>
                    <a:pt x="4907" y="116439"/>
                  </a:lnTo>
                  <a:lnTo>
                    <a:pt x="9037" y="118189"/>
                  </a:lnTo>
                  <a:lnTo>
                    <a:pt x="11250" y="117862"/>
                  </a:lnTo>
                  <a:lnTo>
                    <a:pt x="15826" y="115381"/>
                  </a:lnTo>
                  <a:lnTo>
                    <a:pt x="40386" y="95970"/>
                  </a:lnTo>
                  <a:lnTo>
                    <a:pt x="58451" y="64692"/>
                  </a:lnTo>
                  <a:lnTo>
                    <a:pt x="66667" y="30083"/>
                  </a:lnTo>
                  <a:lnTo>
                    <a:pt x="66649" y="20013"/>
                  </a:lnTo>
                  <a:lnTo>
                    <a:pt x="63995" y="11039"/>
                  </a:lnTo>
                  <a:lnTo>
                    <a:pt x="60169" y="4405"/>
                  </a:lnTo>
                  <a:lnTo>
                    <a:pt x="55824" y="927"/>
                  </a:lnTo>
                  <a:lnTo>
                    <a:pt x="53554" y="0"/>
                  </a:lnTo>
                  <a:lnTo>
                    <a:pt x="52040" y="969"/>
                  </a:lnTo>
                  <a:lnTo>
                    <a:pt x="50359" y="6279"/>
                  </a:lnTo>
                  <a:lnTo>
                    <a:pt x="49190" y="37051"/>
                  </a:lnTo>
                  <a:lnTo>
                    <a:pt x="52840" y="72593"/>
                  </a:lnTo>
                  <a:lnTo>
                    <a:pt x="61205" y="105279"/>
                  </a:lnTo>
                  <a:lnTo>
                    <a:pt x="70501" y="137252"/>
                  </a:lnTo>
                  <a:lnTo>
                    <a:pt x="76026" y="148077"/>
                  </a:lnTo>
                  <a:lnTo>
                    <a:pt x="83772" y="155533"/>
                  </a:lnTo>
                  <a:lnTo>
                    <a:pt x="90391" y="159376"/>
                  </a:lnTo>
                  <a:lnTo>
                    <a:pt x="93268" y="160401"/>
                  </a:lnTo>
                  <a:lnTo>
                    <a:pt x="96772" y="159497"/>
                  </a:lnTo>
                  <a:lnTo>
                    <a:pt x="113804" y="146639"/>
                  </a:lnTo>
                  <a:lnTo>
                    <a:pt x="118401" y="142385"/>
                  </a:lnTo>
                  <a:lnTo>
                    <a:pt x="132276" y="112744"/>
                  </a:lnTo>
                  <a:lnTo>
                    <a:pt x="149026" y="76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0" name="SMARTInkShape-2548"/>
            <p:cNvSpPr/>
            <p:nvPr/>
          </p:nvSpPr>
          <p:spPr bwMode="auto">
            <a:xfrm>
              <a:off x="8658338" y="5000625"/>
              <a:ext cx="142763" cy="141010"/>
            </a:xfrm>
            <a:custGeom>
              <a:avLst/>
              <a:gdLst/>
              <a:ahLst/>
              <a:cxnLst/>
              <a:rect l="0" t="0" r="0" b="0"/>
              <a:pathLst>
                <a:path w="142763" h="141010">
                  <a:moveTo>
                    <a:pt x="14175" y="0"/>
                  </a:moveTo>
                  <a:lnTo>
                    <a:pt x="8471" y="6497"/>
                  </a:lnTo>
                  <a:lnTo>
                    <a:pt x="4232" y="13735"/>
                  </a:lnTo>
                  <a:lnTo>
                    <a:pt x="745" y="37021"/>
                  </a:lnTo>
                  <a:lnTo>
                    <a:pt x="0" y="71609"/>
                  </a:lnTo>
                  <a:lnTo>
                    <a:pt x="3713" y="92920"/>
                  </a:lnTo>
                  <a:lnTo>
                    <a:pt x="13633" y="110523"/>
                  </a:lnTo>
                  <a:lnTo>
                    <a:pt x="31207" y="129899"/>
                  </a:lnTo>
                  <a:lnTo>
                    <a:pt x="40529" y="136579"/>
                  </a:lnTo>
                  <a:lnTo>
                    <a:pt x="62289" y="141009"/>
                  </a:lnTo>
                  <a:lnTo>
                    <a:pt x="85052" y="138530"/>
                  </a:lnTo>
                  <a:lnTo>
                    <a:pt x="107580" y="130581"/>
                  </a:lnTo>
                  <a:lnTo>
                    <a:pt x="123155" y="119011"/>
                  </a:lnTo>
                  <a:lnTo>
                    <a:pt x="126110" y="114278"/>
                  </a:lnTo>
                  <a:lnTo>
                    <a:pt x="136038" y="84468"/>
                  </a:lnTo>
                  <a:lnTo>
                    <a:pt x="142762" y="64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1" name="SMARTInkShape-2549"/>
            <p:cNvSpPr/>
            <p:nvPr/>
          </p:nvSpPr>
          <p:spPr bwMode="auto">
            <a:xfrm>
              <a:off x="8694696" y="5014913"/>
              <a:ext cx="70686" cy="212874"/>
            </a:xfrm>
            <a:custGeom>
              <a:avLst/>
              <a:gdLst/>
              <a:ahLst/>
              <a:cxnLst/>
              <a:rect l="0" t="0" r="0" b="0"/>
              <a:pathLst>
                <a:path w="70686" h="212874">
                  <a:moveTo>
                    <a:pt x="42110" y="0"/>
                  </a:moveTo>
                  <a:lnTo>
                    <a:pt x="30733" y="3792"/>
                  </a:lnTo>
                  <a:lnTo>
                    <a:pt x="23031" y="9886"/>
                  </a:lnTo>
                  <a:lnTo>
                    <a:pt x="7826" y="34320"/>
                  </a:lnTo>
                  <a:lnTo>
                    <a:pt x="1789" y="64320"/>
                  </a:lnTo>
                  <a:lnTo>
                    <a:pt x="0" y="98344"/>
                  </a:lnTo>
                  <a:lnTo>
                    <a:pt x="1699" y="123877"/>
                  </a:lnTo>
                  <a:lnTo>
                    <a:pt x="5893" y="149512"/>
                  </a:lnTo>
                  <a:lnTo>
                    <a:pt x="17180" y="181001"/>
                  </a:lnTo>
                  <a:lnTo>
                    <a:pt x="26003" y="197920"/>
                  </a:lnTo>
                  <a:lnTo>
                    <a:pt x="35216" y="207026"/>
                  </a:lnTo>
                  <a:lnTo>
                    <a:pt x="47211" y="212153"/>
                  </a:lnTo>
                  <a:lnTo>
                    <a:pt x="50274" y="212873"/>
                  </a:lnTo>
                  <a:lnTo>
                    <a:pt x="53903" y="210972"/>
                  </a:lnTo>
                  <a:lnTo>
                    <a:pt x="70685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2" name="SMARTInkShape-2550"/>
            <p:cNvSpPr/>
            <p:nvPr/>
          </p:nvSpPr>
          <p:spPr bwMode="auto">
            <a:xfrm>
              <a:off x="8743950" y="4850606"/>
              <a:ext cx="142876" cy="217003"/>
            </a:xfrm>
            <a:custGeom>
              <a:avLst/>
              <a:gdLst/>
              <a:ahLst/>
              <a:cxnLst/>
              <a:rect l="0" t="0" r="0" b="0"/>
              <a:pathLst>
                <a:path w="142876" h="217003">
                  <a:moveTo>
                    <a:pt x="0" y="0"/>
                  </a:moveTo>
                  <a:lnTo>
                    <a:pt x="0" y="6151"/>
                  </a:lnTo>
                  <a:lnTo>
                    <a:pt x="4910" y="19148"/>
                  </a:lnTo>
                  <a:lnTo>
                    <a:pt x="10936" y="45939"/>
                  </a:lnTo>
                  <a:lnTo>
                    <a:pt x="23151" y="81570"/>
                  </a:lnTo>
                  <a:lnTo>
                    <a:pt x="30759" y="113510"/>
                  </a:lnTo>
                  <a:lnTo>
                    <a:pt x="40442" y="147658"/>
                  </a:lnTo>
                  <a:lnTo>
                    <a:pt x="55559" y="181353"/>
                  </a:lnTo>
                  <a:lnTo>
                    <a:pt x="67615" y="199255"/>
                  </a:lnTo>
                  <a:lnTo>
                    <a:pt x="85910" y="213221"/>
                  </a:lnTo>
                  <a:lnTo>
                    <a:pt x="90611" y="215965"/>
                  </a:lnTo>
                  <a:lnTo>
                    <a:pt x="95332" y="217002"/>
                  </a:lnTo>
                  <a:lnTo>
                    <a:pt x="104811" y="216037"/>
                  </a:lnTo>
                  <a:lnTo>
                    <a:pt x="112199" y="212962"/>
                  </a:lnTo>
                  <a:lnTo>
                    <a:pt x="142875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3" name="SMARTInkShape-2551"/>
            <p:cNvSpPr/>
            <p:nvPr/>
          </p:nvSpPr>
          <p:spPr bwMode="auto">
            <a:xfrm>
              <a:off x="8679656" y="4936330"/>
              <a:ext cx="142876" cy="57151"/>
            </a:xfrm>
            <a:custGeom>
              <a:avLst/>
              <a:gdLst/>
              <a:ahLst/>
              <a:cxnLst/>
              <a:rect l="0" t="0" r="0" b="0"/>
              <a:pathLst>
                <a:path w="142876" h="57151">
                  <a:moveTo>
                    <a:pt x="0" y="57150"/>
                  </a:moveTo>
                  <a:lnTo>
                    <a:pt x="3793" y="53359"/>
                  </a:lnTo>
                  <a:lnTo>
                    <a:pt x="36679" y="46509"/>
                  </a:lnTo>
                  <a:lnTo>
                    <a:pt x="68723" y="33240"/>
                  </a:lnTo>
                  <a:lnTo>
                    <a:pt x="101395" y="19043"/>
                  </a:lnTo>
                  <a:lnTo>
                    <a:pt x="136328" y="3175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47" name="SMARTInkShape-Group464"/>
          <p:cNvGrpSpPr/>
          <p:nvPr/>
        </p:nvGrpSpPr>
        <p:grpSpPr>
          <a:xfrm>
            <a:off x="6486612" y="5343668"/>
            <a:ext cx="126275" cy="296557"/>
            <a:chOff x="6486612" y="5343668"/>
            <a:chExt cx="126275" cy="296557"/>
          </a:xfrm>
        </p:grpSpPr>
        <p:sp>
          <p:nvSpPr>
            <p:cNvPr id="445" name="SMARTInkShape-2552"/>
            <p:cNvSpPr/>
            <p:nvPr/>
          </p:nvSpPr>
          <p:spPr bwMode="auto">
            <a:xfrm>
              <a:off x="6493670" y="5350670"/>
              <a:ext cx="92414" cy="289555"/>
            </a:xfrm>
            <a:custGeom>
              <a:avLst/>
              <a:gdLst/>
              <a:ahLst/>
              <a:cxnLst/>
              <a:rect l="0" t="0" r="0" b="0"/>
              <a:pathLst>
                <a:path w="92414" h="289555">
                  <a:moveTo>
                    <a:pt x="0" y="0"/>
                  </a:moveTo>
                  <a:lnTo>
                    <a:pt x="0" y="9942"/>
                  </a:lnTo>
                  <a:lnTo>
                    <a:pt x="6150" y="41376"/>
                  </a:lnTo>
                  <a:lnTo>
                    <a:pt x="14433" y="67645"/>
                  </a:lnTo>
                  <a:lnTo>
                    <a:pt x="26941" y="103121"/>
                  </a:lnTo>
                  <a:lnTo>
                    <a:pt x="36050" y="129968"/>
                  </a:lnTo>
                  <a:lnTo>
                    <a:pt x="45390" y="157776"/>
                  </a:lnTo>
                  <a:lnTo>
                    <a:pt x="54833" y="186009"/>
                  </a:lnTo>
                  <a:lnTo>
                    <a:pt x="64322" y="212316"/>
                  </a:lnTo>
                  <a:lnTo>
                    <a:pt x="76472" y="247322"/>
                  </a:lnTo>
                  <a:lnTo>
                    <a:pt x="87689" y="280010"/>
                  </a:lnTo>
                  <a:lnTo>
                    <a:pt x="91333" y="289076"/>
                  </a:lnTo>
                  <a:lnTo>
                    <a:pt x="91845" y="289554"/>
                  </a:lnTo>
                  <a:lnTo>
                    <a:pt x="92185" y="289080"/>
                  </a:lnTo>
                  <a:lnTo>
                    <a:pt x="92413" y="287970"/>
                  </a:lnTo>
                  <a:lnTo>
                    <a:pt x="82920" y="260612"/>
                  </a:lnTo>
                  <a:lnTo>
                    <a:pt x="70605" y="232528"/>
                  </a:lnTo>
                  <a:lnTo>
                    <a:pt x="57149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6" name="SMARTInkShape-2553"/>
            <p:cNvSpPr/>
            <p:nvPr/>
          </p:nvSpPr>
          <p:spPr bwMode="auto">
            <a:xfrm>
              <a:off x="6486612" y="5343668"/>
              <a:ext cx="126275" cy="150724"/>
            </a:xfrm>
            <a:custGeom>
              <a:avLst/>
              <a:gdLst/>
              <a:ahLst/>
              <a:cxnLst/>
              <a:rect l="0" t="0" r="0" b="0"/>
              <a:pathLst>
                <a:path w="126275" h="150724">
                  <a:moveTo>
                    <a:pt x="7058" y="64152"/>
                  </a:moveTo>
                  <a:lnTo>
                    <a:pt x="7058" y="60359"/>
                  </a:lnTo>
                  <a:lnTo>
                    <a:pt x="6263" y="59241"/>
                  </a:lnTo>
                  <a:lnTo>
                    <a:pt x="4940" y="58496"/>
                  </a:lnTo>
                  <a:lnTo>
                    <a:pt x="207" y="57094"/>
                  </a:lnTo>
                  <a:lnTo>
                    <a:pt x="0" y="53241"/>
                  </a:lnTo>
                  <a:lnTo>
                    <a:pt x="2068" y="49248"/>
                  </a:lnTo>
                  <a:lnTo>
                    <a:pt x="4839" y="44827"/>
                  </a:lnTo>
                  <a:lnTo>
                    <a:pt x="6765" y="36951"/>
                  </a:lnTo>
                  <a:lnTo>
                    <a:pt x="6970" y="32191"/>
                  </a:lnTo>
                  <a:lnTo>
                    <a:pt x="7793" y="30938"/>
                  </a:lnTo>
                  <a:lnTo>
                    <a:pt x="9135" y="30103"/>
                  </a:lnTo>
                  <a:lnTo>
                    <a:pt x="10823" y="29546"/>
                  </a:lnTo>
                  <a:lnTo>
                    <a:pt x="11155" y="28381"/>
                  </a:lnTo>
                  <a:lnTo>
                    <a:pt x="7753" y="18587"/>
                  </a:lnTo>
                  <a:lnTo>
                    <a:pt x="8315" y="17106"/>
                  </a:lnTo>
                  <a:lnTo>
                    <a:pt x="9483" y="16120"/>
                  </a:lnTo>
                  <a:lnTo>
                    <a:pt x="11055" y="15461"/>
                  </a:lnTo>
                  <a:lnTo>
                    <a:pt x="12104" y="14227"/>
                  </a:lnTo>
                  <a:lnTo>
                    <a:pt x="13269" y="10742"/>
                  </a:lnTo>
                  <a:lnTo>
                    <a:pt x="14373" y="9495"/>
                  </a:lnTo>
                  <a:lnTo>
                    <a:pt x="32034" y="2310"/>
                  </a:lnTo>
                  <a:lnTo>
                    <a:pt x="66392" y="0"/>
                  </a:lnTo>
                  <a:lnTo>
                    <a:pt x="78672" y="714"/>
                  </a:lnTo>
                  <a:lnTo>
                    <a:pt x="95304" y="6373"/>
                  </a:lnTo>
                  <a:lnTo>
                    <a:pt x="108190" y="13601"/>
                  </a:lnTo>
                  <a:lnTo>
                    <a:pt x="117621" y="26338"/>
                  </a:lnTo>
                  <a:lnTo>
                    <a:pt x="125277" y="49243"/>
                  </a:lnTo>
                  <a:lnTo>
                    <a:pt x="126274" y="65462"/>
                  </a:lnTo>
                  <a:lnTo>
                    <a:pt x="121578" y="96113"/>
                  </a:lnTo>
                  <a:lnTo>
                    <a:pt x="114577" y="115927"/>
                  </a:lnTo>
                  <a:lnTo>
                    <a:pt x="104055" y="131083"/>
                  </a:lnTo>
                  <a:lnTo>
                    <a:pt x="91442" y="142317"/>
                  </a:lnTo>
                  <a:lnTo>
                    <a:pt x="77899" y="149956"/>
                  </a:lnTo>
                  <a:lnTo>
                    <a:pt x="71747" y="150723"/>
                  </a:lnTo>
                  <a:lnTo>
                    <a:pt x="60679" y="147342"/>
                  </a:lnTo>
                  <a:lnTo>
                    <a:pt x="52585" y="138431"/>
                  </a:lnTo>
                  <a:lnTo>
                    <a:pt x="47135" y="125739"/>
                  </a:lnTo>
                  <a:lnTo>
                    <a:pt x="42776" y="927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50" name="SMARTInkShape-Group465"/>
          <p:cNvGrpSpPr/>
          <p:nvPr/>
        </p:nvGrpSpPr>
        <p:grpSpPr>
          <a:xfrm>
            <a:off x="2114550" y="915856"/>
            <a:ext cx="1897407" cy="227145"/>
            <a:chOff x="2114550" y="915856"/>
            <a:chExt cx="1897407" cy="227145"/>
          </a:xfrm>
        </p:grpSpPr>
        <p:sp>
          <p:nvSpPr>
            <p:cNvPr id="448" name="SMARTInkShape-2554"/>
            <p:cNvSpPr/>
            <p:nvPr/>
          </p:nvSpPr>
          <p:spPr bwMode="auto">
            <a:xfrm>
              <a:off x="2114550" y="973623"/>
              <a:ext cx="1897407" cy="169378"/>
            </a:xfrm>
            <a:custGeom>
              <a:avLst/>
              <a:gdLst/>
              <a:ahLst/>
              <a:cxnLst/>
              <a:rect l="0" t="0" r="0" b="0"/>
              <a:pathLst>
                <a:path w="1897407" h="169378">
                  <a:moveTo>
                    <a:pt x="0" y="169377"/>
                  </a:moveTo>
                  <a:lnTo>
                    <a:pt x="34321" y="169377"/>
                  </a:lnTo>
                  <a:lnTo>
                    <a:pt x="62085" y="167260"/>
                  </a:lnTo>
                  <a:lnTo>
                    <a:pt x="79490" y="165585"/>
                  </a:lnTo>
                  <a:lnTo>
                    <a:pt x="99825" y="162880"/>
                  </a:lnTo>
                  <a:lnTo>
                    <a:pt x="122112" y="159489"/>
                  </a:lnTo>
                  <a:lnTo>
                    <a:pt x="145702" y="155642"/>
                  </a:lnTo>
                  <a:lnTo>
                    <a:pt x="174128" y="150695"/>
                  </a:lnTo>
                  <a:lnTo>
                    <a:pt x="205779" y="145016"/>
                  </a:lnTo>
                  <a:lnTo>
                    <a:pt x="239580" y="138849"/>
                  </a:lnTo>
                  <a:lnTo>
                    <a:pt x="277195" y="132356"/>
                  </a:lnTo>
                  <a:lnTo>
                    <a:pt x="317353" y="125646"/>
                  </a:lnTo>
                  <a:lnTo>
                    <a:pt x="359206" y="118792"/>
                  </a:lnTo>
                  <a:lnTo>
                    <a:pt x="404571" y="111047"/>
                  </a:lnTo>
                  <a:lnTo>
                    <a:pt x="452276" y="102709"/>
                  </a:lnTo>
                  <a:lnTo>
                    <a:pt x="501543" y="93976"/>
                  </a:lnTo>
                  <a:lnTo>
                    <a:pt x="552643" y="84978"/>
                  </a:lnTo>
                  <a:lnTo>
                    <a:pt x="604966" y="75805"/>
                  </a:lnTo>
                  <a:lnTo>
                    <a:pt x="658105" y="66514"/>
                  </a:lnTo>
                  <a:lnTo>
                    <a:pt x="713374" y="57146"/>
                  </a:lnTo>
                  <a:lnTo>
                    <a:pt x="770064" y="47725"/>
                  </a:lnTo>
                  <a:lnTo>
                    <a:pt x="827701" y="38269"/>
                  </a:lnTo>
                  <a:lnTo>
                    <a:pt x="885970" y="30378"/>
                  </a:lnTo>
                  <a:lnTo>
                    <a:pt x="944659" y="23530"/>
                  </a:lnTo>
                  <a:lnTo>
                    <a:pt x="1003629" y="17377"/>
                  </a:lnTo>
                  <a:lnTo>
                    <a:pt x="1062786" y="12481"/>
                  </a:lnTo>
                  <a:lnTo>
                    <a:pt x="1122068" y="8423"/>
                  </a:lnTo>
                  <a:lnTo>
                    <a:pt x="1181433" y="4925"/>
                  </a:lnTo>
                  <a:lnTo>
                    <a:pt x="1239265" y="2592"/>
                  </a:lnTo>
                  <a:lnTo>
                    <a:pt x="1296077" y="1037"/>
                  </a:lnTo>
                  <a:lnTo>
                    <a:pt x="1352207" y="0"/>
                  </a:lnTo>
                  <a:lnTo>
                    <a:pt x="1405503" y="897"/>
                  </a:lnTo>
                  <a:lnTo>
                    <a:pt x="1456908" y="3082"/>
                  </a:lnTo>
                  <a:lnTo>
                    <a:pt x="1507053" y="6126"/>
                  </a:lnTo>
                  <a:lnTo>
                    <a:pt x="1553977" y="9743"/>
                  </a:lnTo>
                  <a:lnTo>
                    <a:pt x="1598754" y="13742"/>
                  </a:lnTo>
                  <a:lnTo>
                    <a:pt x="1642098" y="17995"/>
                  </a:lnTo>
                  <a:lnTo>
                    <a:pt x="1680520" y="21625"/>
                  </a:lnTo>
                  <a:lnTo>
                    <a:pt x="1715659" y="24838"/>
                  </a:lnTo>
                  <a:lnTo>
                    <a:pt x="1748610" y="27774"/>
                  </a:lnTo>
                  <a:lnTo>
                    <a:pt x="1776928" y="31319"/>
                  </a:lnTo>
                  <a:lnTo>
                    <a:pt x="1802156" y="35269"/>
                  </a:lnTo>
                  <a:lnTo>
                    <a:pt x="1825325" y="39491"/>
                  </a:lnTo>
                  <a:lnTo>
                    <a:pt x="1859535" y="46298"/>
                  </a:lnTo>
                  <a:lnTo>
                    <a:pt x="1890294" y="52476"/>
                  </a:lnTo>
                  <a:lnTo>
                    <a:pt x="1895990" y="53343"/>
                  </a:lnTo>
                  <a:lnTo>
                    <a:pt x="1897406" y="53127"/>
                  </a:lnTo>
                  <a:lnTo>
                    <a:pt x="1862722" y="28856"/>
                  </a:lnTo>
                  <a:lnTo>
                    <a:pt x="1850231" y="193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9" name="SMARTInkShape-2555"/>
            <p:cNvSpPr/>
            <p:nvPr/>
          </p:nvSpPr>
          <p:spPr bwMode="auto">
            <a:xfrm>
              <a:off x="2222571" y="915856"/>
              <a:ext cx="1766437" cy="69399"/>
            </a:xfrm>
            <a:custGeom>
              <a:avLst/>
              <a:gdLst/>
              <a:ahLst/>
              <a:cxnLst/>
              <a:rect l="0" t="0" r="0" b="0"/>
              <a:pathLst>
                <a:path w="1766437" h="69399">
                  <a:moveTo>
                    <a:pt x="149154" y="55694"/>
                  </a:moveTo>
                  <a:lnTo>
                    <a:pt x="117927" y="55694"/>
                  </a:lnTo>
                  <a:lnTo>
                    <a:pt x="84511" y="53577"/>
                  </a:lnTo>
                  <a:lnTo>
                    <a:pt x="54005" y="49212"/>
                  </a:lnTo>
                  <a:lnTo>
                    <a:pt x="34972" y="49540"/>
                  </a:lnTo>
                  <a:lnTo>
                    <a:pt x="5705" y="55843"/>
                  </a:lnTo>
                  <a:lnTo>
                    <a:pt x="3515" y="57381"/>
                  </a:lnTo>
                  <a:lnTo>
                    <a:pt x="2055" y="59200"/>
                  </a:lnTo>
                  <a:lnTo>
                    <a:pt x="433" y="63338"/>
                  </a:lnTo>
                  <a:lnTo>
                    <a:pt x="0" y="65552"/>
                  </a:lnTo>
                  <a:lnTo>
                    <a:pt x="2887" y="67029"/>
                  </a:lnTo>
                  <a:lnTo>
                    <a:pt x="32449" y="69398"/>
                  </a:lnTo>
                  <a:lnTo>
                    <a:pt x="57598" y="68928"/>
                  </a:lnTo>
                  <a:lnTo>
                    <a:pt x="75417" y="67692"/>
                  </a:lnTo>
                  <a:lnTo>
                    <a:pt x="95233" y="66074"/>
                  </a:lnTo>
                  <a:lnTo>
                    <a:pt x="117969" y="64995"/>
                  </a:lnTo>
                  <a:lnTo>
                    <a:pt x="142652" y="64276"/>
                  </a:lnTo>
                  <a:lnTo>
                    <a:pt x="168631" y="63797"/>
                  </a:lnTo>
                  <a:lnTo>
                    <a:pt x="197858" y="62683"/>
                  </a:lnTo>
                  <a:lnTo>
                    <a:pt x="229248" y="61147"/>
                  </a:lnTo>
                  <a:lnTo>
                    <a:pt x="262081" y="59330"/>
                  </a:lnTo>
                  <a:lnTo>
                    <a:pt x="297464" y="57324"/>
                  </a:lnTo>
                  <a:lnTo>
                    <a:pt x="334546" y="55193"/>
                  </a:lnTo>
                  <a:lnTo>
                    <a:pt x="372761" y="52979"/>
                  </a:lnTo>
                  <a:lnTo>
                    <a:pt x="413319" y="49915"/>
                  </a:lnTo>
                  <a:lnTo>
                    <a:pt x="455439" y="46285"/>
                  </a:lnTo>
                  <a:lnTo>
                    <a:pt x="498600" y="42278"/>
                  </a:lnTo>
                  <a:lnTo>
                    <a:pt x="544043" y="38019"/>
                  </a:lnTo>
                  <a:lnTo>
                    <a:pt x="591007" y="33592"/>
                  </a:lnTo>
                  <a:lnTo>
                    <a:pt x="638985" y="29053"/>
                  </a:lnTo>
                  <a:lnTo>
                    <a:pt x="686846" y="25233"/>
                  </a:lnTo>
                  <a:lnTo>
                    <a:pt x="734628" y="21893"/>
                  </a:lnTo>
                  <a:lnTo>
                    <a:pt x="782357" y="18873"/>
                  </a:lnTo>
                  <a:lnTo>
                    <a:pt x="831639" y="16859"/>
                  </a:lnTo>
                  <a:lnTo>
                    <a:pt x="881957" y="15516"/>
                  </a:lnTo>
                  <a:lnTo>
                    <a:pt x="932964" y="14621"/>
                  </a:lnTo>
                  <a:lnTo>
                    <a:pt x="982844" y="13231"/>
                  </a:lnTo>
                  <a:lnTo>
                    <a:pt x="1031973" y="11510"/>
                  </a:lnTo>
                  <a:lnTo>
                    <a:pt x="1080600" y="9569"/>
                  </a:lnTo>
                  <a:lnTo>
                    <a:pt x="1129686" y="8276"/>
                  </a:lnTo>
                  <a:lnTo>
                    <a:pt x="1179080" y="7413"/>
                  </a:lnTo>
                  <a:lnTo>
                    <a:pt x="1228678" y="6838"/>
                  </a:lnTo>
                  <a:lnTo>
                    <a:pt x="1276030" y="6454"/>
                  </a:lnTo>
                  <a:lnTo>
                    <a:pt x="1321886" y="6199"/>
                  </a:lnTo>
                  <a:lnTo>
                    <a:pt x="1366744" y="6029"/>
                  </a:lnTo>
                  <a:lnTo>
                    <a:pt x="1408555" y="5915"/>
                  </a:lnTo>
                  <a:lnTo>
                    <a:pt x="1448336" y="5839"/>
                  </a:lnTo>
                  <a:lnTo>
                    <a:pt x="1486763" y="5789"/>
                  </a:lnTo>
                  <a:lnTo>
                    <a:pt x="1522700" y="5755"/>
                  </a:lnTo>
                  <a:lnTo>
                    <a:pt x="1556976" y="5733"/>
                  </a:lnTo>
                  <a:lnTo>
                    <a:pt x="1590146" y="5718"/>
                  </a:lnTo>
                  <a:lnTo>
                    <a:pt x="1620196" y="5708"/>
                  </a:lnTo>
                  <a:lnTo>
                    <a:pt x="1648168" y="5701"/>
                  </a:lnTo>
                  <a:lnTo>
                    <a:pt x="1674753" y="5697"/>
                  </a:lnTo>
                  <a:lnTo>
                    <a:pt x="1696445" y="4900"/>
                  </a:lnTo>
                  <a:lnTo>
                    <a:pt x="1731131" y="1898"/>
                  </a:lnTo>
                  <a:lnTo>
                    <a:pt x="1765451" y="0"/>
                  </a:lnTo>
                  <a:lnTo>
                    <a:pt x="1766436" y="1102"/>
                  </a:lnTo>
                  <a:lnTo>
                    <a:pt x="1765504" y="2631"/>
                  </a:lnTo>
                  <a:lnTo>
                    <a:pt x="1741439" y="8574"/>
                  </a:lnTo>
                  <a:lnTo>
                    <a:pt x="1710911" y="15173"/>
                  </a:lnTo>
                  <a:lnTo>
                    <a:pt x="1692769" y="19155"/>
                  </a:lnTo>
                  <a:lnTo>
                    <a:pt x="1671150" y="22603"/>
                  </a:lnTo>
                  <a:lnTo>
                    <a:pt x="1647211" y="25696"/>
                  </a:lnTo>
                  <a:lnTo>
                    <a:pt x="1621728" y="28552"/>
                  </a:lnTo>
                  <a:lnTo>
                    <a:pt x="1594420" y="32043"/>
                  </a:lnTo>
                  <a:lnTo>
                    <a:pt x="1565896" y="35958"/>
                  </a:lnTo>
                  <a:lnTo>
                    <a:pt x="1536561" y="40155"/>
                  </a:lnTo>
                  <a:lnTo>
                    <a:pt x="1505892" y="43747"/>
                  </a:lnTo>
                  <a:lnTo>
                    <a:pt x="1474334" y="46936"/>
                  </a:lnTo>
                  <a:lnTo>
                    <a:pt x="1442182" y="49855"/>
                  </a:lnTo>
                  <a:lnTo>
                    <a:pt x="1420748" y="51802"/>
                  </a:lnTo>
                  <a:lnTo>
                    <a:pt x="1377879" y="556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55" name="SMARTInkShape-Group466"/>
          <p:cNvGrpSpPr/>
          <p:nvPr/>
        </p:nvGrpSpPr>
        <p:grpSpPr>
          <a:xfrm>
            <a:off x="4729163" y="78615"/>
            <a:ext cx="748105" cy="192278"/>
            <a:chOff x="4729163" y="78615"/>
            <a:chExt cx="748105" cy="192278"/>
          </a:xfrm>
        </p:grpSpPr>
        <p:sp>
          <p:nvSpPr>
            <p:cNvPr id="451" name="SMARTInkShape-2556"/>
            <p:cNvSpPr/>
            <p:nvPr/>
          </p:nvSpPr>
          <p:spPr bwMode="auto">
            <a:xfrm>
              <a:off x="5287801" y="100013"/>
              <a:ext cx="189467" cy="134862"/>
            </a:xfrm>
            <a:custGeom>
              <a:avLst/>
              <a:gdLst/>
              <a:ahLst/>
              <a:cxnLst/>
              <a:rect l="0" t="0" r="0" b="0"/>
              <a:pathLst>
                <a:path w="189467" h="134862">
                  <a:moveTo>
                    <a:pt x="34294" y="0"/>
                  </a:moveTo>
                  <a:lnTo>
                    <a:pt x="0" y="0"/>
                  </a:lnTo>
                  <a:lnTo>
                    <a:pt x="12430" y="793"/>
                  </a:lnTo>
                  <a:lnTo>
                    <a:pt x="46113" y="6150"/>
                  </a:lnTo>
                  <a:lnTo>
                    <a:pt x="73073" y="10641"/>
                  </a:lnTo>
                  <a:lnTo>
                    <a:pt x="101169" y="13207"/>
                  </a:lnTo>
                  <a:lnTo>
                    <a:pt x="129602" y="17759"/>
                  </a:lnTo>
                  <a:lnTo>
                    <a:pt x="161158" y="26409"/>
                  </a:lnTo>
                  <a:lnTo>
                    <a:pt x="172963" y="31052"/>
                  </a:lnTo>
                  <a:lnTo>
                    <a:pt x="181385" y="37877"/>
                  </a:lnTo>
                  <a:lnTo>
                    <a:pt x="186980" y="46203"/>
                  </a:lnTo>
                  <a:lnTo>
                    <a:pt x="189466" y="55195"/>
                  </a:lnTo>
                  <a:lnTo>
                    <a:pt x="186338" y="66599"/>
                  </a:lnTo>
                  <a:lnTo>
                    <a:pt x="178068" y="79606"/>
                  </a:lnTo>
                  <a:lnTo>
                    <a:pt x="146889" y="105242"/>
                  </a:lnTo>
                  <a:lnTo>
                    <a:pt x="113948" y="125828"/>
                  </a:lnTo>
                  <a:lnTo>
                    <a:pt x="97505" y="133775"/>
                  </a:lnTo>
                  <a:lnTo>
                    <a:pt x="97072" y="134427"/>
                  </a:lnTo>
                  <a:lnTo>
                    <a:pt x="97576" y="134861"/>
                  </a:lnTo>
                  <a:lnTo>
                    <a:pt x="120019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2" name="SMARTInkShape-2557"/>
            <p:cNvSpPr/>
            <p:nvPr/>
          </p:nvSpPr>
          <p:spPr bwMode="auto">
            <a:xfrm>
              <a:off x="5043517" y="157163"/>
              <a:ext cx="342872" cy="21432"/>
            </a:xfrm>
            <a:custGeom>
              <a:avLst/>
              <a:gdLst/>
              <a:ahLst/>
              <a:cxnLst/>
              <a:rect l="0" t="0" r="0" b="0"/>
              <a:pathLst>
                <a:path w="342872" h="21432">
                  <a:moveTo>
                    <a:pt x="28546" y="21431"/>
                  </a:moveTo>
                  <a:lnTo>
                    <a:pt x="0" y="21431"/>
                  </a:lnTo>
                  <a:lnTo>
                    <a:pt x="35268" y="21431"/>
                  </a:lnTo>
                  <a:lnTo>
                    <a:pt x="66256" y="19314"/>
                  </a:lnTo>
                  <a:lnTo>
                    <a:pt x="90550" y="16521"/>
                  </a:lnTo>
                  <a:lnTo>
                    <a:pt x="119868" y="15280"/>
                  </a:lnTo>
                  <a:lnTo>
                    <a:pt x="153535" y="12612"/>
                  </a:lnTo>
                  <a:lnTo>
                    <a:pt x="188078" y="8780"/>
                  </a:lnTo>
                  <a:lnTo>
                    <a:pt x="219305" y="4431"/>
                  </a:lnTo>
                  <a:lnTo>
                    <a:pt x="246942" y="1969"/>
                  </a:lnTo>
                  <a:lnTo>
                    <a:pt x="271660" y="875"/>
                  </a:lnTo>
                  <a:lnTo>
                    <a:pt x="303427" y="259"/>
                  </a:lnTo>
                  <a:lnTo>
                    <a:pt x="34287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3" name="SMARTInkShape-2558"/>
            <p:cNvSpPr/>
            <p:nvPr/>
          </p:nvSpPr>
          <p:spPr bwMode="auto">
            <a:xfrm>
              <a:off x="4729163" y="78615"/>
              <a:ext cx="226953" cy="192278"/>
            </a:xfrm>
            <a:custGeom>
              <a:avLst/>
              <a:gdLst/>
              <a:ahLst/>
              <a:cxnLst/>
              <a:rect l="0" t="0" r="0" b="0"/>
              <a:pathLst>
                <a:path w="226953" h="192278">
                  <a:moveTo>
                    <a:pt x="42862" y="7110"/>
                  </a:moveTo>
                  <a:lnTo>
                    <a:pt x="39070" y="7110"/>
                  </a:lnTo>
                  <a:lnTo>
                    <a:pt x="37953" y="7904"/>
                  </a:lnTo>
                  <a:lnTo>
                    <a:pt x="37208" y="9227"/>
                  </a:lnTo>
                  <a:lnTo>
                    <a:pt x="36711" y="10902"/>
                  </a:lnTo>
                  <a:lnTo>
                    <a:pt x="28895" y="21016"/>
                  </a:lnTo>
                  <a:lnTo>
                    <a:pt x="46130" y="21364"/>
                  </a:lnTo>
                  <a:lnTo>
                    <a:pt x="54369" y="19266"/>
                  </a:lnTo>
                  <a:lnTo>
                    <a:pt x="61470" y="16481"/>
                  </a:lnTo>
                  <a:lnTo>
                    <a:pt x="92982" y="12267"/>
                  </a:lnTo>
                  <a:lnTo>
                    <a:pt x="123570" y="1909"/>
                  </a:lnTo>
                  <a:lnTo>
                    <a:pt x="156648" y="222"/>
                  </a:lnTo>
                  <a:lnTo>
                    <a:pt x="182974" y="0"/>
                  </a:lnTo>
                  <a:lnTo>
                    <a:pt x="186277" y="782"/>
                  </a:lnTo>
                  <a:lnTo>
                    <a:pt x="188478" y="2098"/>
                  </a:lnTo>
                  <a:lnTo>
                    <a:pt x="189945" y="3769"/>
                  </a:lnTo>
                  <a:lnTo>
                    <a:pt x="190131" y="6470"/>
                  </a:lnTo>
                  <a:lnTo>
                    <a:pt x="188219" y="13705"/>
                  </a:lnTo>
                  <a:lnTo>
                    <a:pt x="182680" y="22911"/>
                  </a:lnTo>
                  <a:lnTo>
                    <a:pt x="168427" y="34458"/>
                  </a:lnTo>
                  <a:lnTo>
                    <a:pt x="157936" y="39108"/>
                  </a:lnTo>
                  <a:lnTo>
                    <a:pt x="148775" y="41969"/>
                  </a:lnTo>
                  <a:lnTo>
                    <a:pt x="136426" y="48156"/>
                  </a:lnTo>
                  <a:lnTo>
                    <a:pt x="129046" y="49866"/>
                  </a:lnTo>
                  <a:lnTo>
                    <a:pt x="140084" y="45042"/>
                  </a:lnTo>
                  <a:lnTo>
                    <a:pt x="148514" y="43812"/>
                  </a:lnTo>
                  <a:lnTo>
                    <a:pt x="180082" y="52858"/>
                  </a:lnTo>
                  <a:lnTo>
                    <a:pt x="210274" y="69981"/>
                  </a:lnTo>
                  <a:lnTo>
                    <a:pt x="214002" y="72836"/>
                  </a:lnTo>
                  <a:lnTo>
                    <a:pt x="223039" y="88232"/>
                  </a:lnTo>
                  <a:lnTo>
                    <a:pt x="226952" y="104083"/>
                  </a:lnTo>
                  <a:lnTo>
                    <a:pt x="221517" y="116090"/>
                  </a:lnTo>
                  <a:lnTo>
                    <a:pt x="210370" y="128571"/>
                  </a:lnTo>
                  <a:lnTo>
                    <a:pt x="177344" y="151635"/>
                  </a:lnTo>
                  <a:lnTo>
                    <a:pt x="145415" y="169788"/>
                  </a:lnTo>
                  <a:lnTo>
                    <a:pt x="120191" y="179424"/>
                  </a:lnTo>
                  <a:lnTo>
                    <a:pt x="95751" y="186352"/>
                  </a:lnTo>
                  <a:lnTo>
                    <a:pt x="63472" y="190923"/>
                  </a:lnTo>
                  <a:lnTo>
                    <a:pt x="33799" y="192277"/>
                  </a:lnTo>
                  <a:lnTo>
                    <a:pt x="20842" y="190477"/>
                  </a:lnTo>
                  <a:lnTo>
                    <a:pt x="9086" y="185002"/>
                  </a:lnTo>
                  <a:lnTo>
                    <a:pt x="0" y="1785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4" name="SMARTInkShape-2559"/>
            <p:cNvSpPr/>
            <p:nvPr/>
          </p:nvSpPr>
          <p:spPr bwMode="auto">
            <a:xfrm>
              <a:off x="4822031" y="92957"/>
              <a:ext cx="35694" cy="138931"/>
            </a:xfrm>
            <a:custGeom>
              <a:avLst/>
              <a:gdLst/>
              <a:ahLst/>
              <a:cxnLst/>
              <a:rect l="0" t="0" r="0" b="0"/>
              <a:pathLst>
                <a:path w="35694" h="138931">
                  <a:moveTo>
                    <a:pt x="21432" y="21343"/>
                  </a:moveTo>
                  <a:lnTo>
                    <a:pt x="27582" y="21343"/>
                  </a:lnTo>
                  <a:lnTo>
                    <a:pt x="27913" y="20549"/>
                  </a:lnTo>
                  <a:lnTo>
                    <a:pt x="28575" y="913"/>
                  </a:lnTo>
                  <a:lnTo>
                    <a:pt x="29369" y="579"/>
                  </a:lnTo>
                  <a:lnTo>
                    <a:pt x="34726" y="0"/>
                  </a:lnTo>
                  <a:lnTo>
                    <a:pt x="35057" y="764"/>
                  </a:lnTo>
                  <a:lnTo>
                    <a:pt x="35693" y="16707"/>
                  </a:lnTo>
                  <a:lnTo>
                    <a:pt x="26899" y="50109"/>
                  </a:lnTo>
                  <a:lnTo>
                    <a:pt x="23862" y="60322"/>
                  </a:lnTo>
                  <a:lnTo>
                    <a:pt x="21752" y="89417"/>
                  </a:lnTo>
                  <a:lnTo>
                    <a:pt x="28146" y="124228"/>
                  </a:lnTo>
                  <a:lnTo>
                    <a:pt x="28490" y="131448"/>
                  </a:lnTo>
                  <a:lnTo>
                    <a:pt x="26421" y="135895"/>
                  </a:lnTo>
                  <a:lnTo>
                    <a:pt x="24758" y="138192"/>
                  </a:lnTo>
                  <a:lnTo>
                    <a:pt x="22855" y="138930"/>
                  </a:lnTo>
                  <a:lnTo>
                    <a:pt x="20793" y="138628"/>
                  </a:lnTo>
                  <a:lnTo>
                    <a:pt x="16385" y="136176"/>
                  </a:lnTo>
                  <a:lnTo>
                    <a:pt x="11780" y="132440"/>
                  </a:lnTo>
                  <a:lnTo>
                    <a:pt x="0" y="1142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67" name="SMARTInkShape-Group467"/>
          <p:cNvGrpSpPr/>
          <p:nvPr/>
        </p:nvGrpSpPr>
        <p:grpSpPr>
          <a:xfrm>
            <a:off x="5586413" y="64320"/>
            <a:ext cx="2671763" cy="266523"/>
            <a:chOff x="5586413" y="64320"/>
            <a:chExt cx="2671763" cy="266523"/>
          </a:xfrm>
        </p:grpSpPr>
        <p:sp>
          <p:nvSpPr>
            <p:cNvPr id="456" name="SMARTInkShape-2560"/>
            <p:cNvSpPr/>
            <p:nvPr/>
          </p:nvSpPr>
          <p:spPr bwMode="auto">
            <a:xfrm>
              <a:off x="8170205" y="64320"/>
              <a:ext cx="87971" cy="266523"/>
            </a:xfrm>
            <a:custGeom>
              <a:avLst/>
              <a:gdLst/>
              <a:ahLst/>
              <a:cxnLst/>
              <a:rect l="0" t="0" r="0" b="0"/>
              <a:pathLst>
                <a:path w="87971" h="266523">
                  <a:moveTo>
                    <a:pt x="37964" y="7118"/>
                  </a:moveTo>
                  <a:lnTo>
                    <a:pt x="45021" y="61"/>
                  </a:lnTo>
                  <a:lnTo>
                    <a:pt x="41289" y="0"/>
                  </a:lnTo>
                  <a:lnTo>
                    <a:pt x="40181" y="785"/>
                  </a:lnTo>
                  <a:lnTo>
                    <a:pt x="39442" y="2102"/>
                  </a:lnTo>
                  <a:lnTo>
                    <a:pt x="38255" y="6127"/>
                  </a:lnTo>
                  <a:lnTo>
                    <a:pt x="35977" y="6677"/>
                  </a:lnTo>
                  <a:lnTo>
                    <a:pt x="34259" y="6824"/>
                  </a:lnTo>
                  <a:lnTo>
                    <a:pt x="30232" y="9104"/>
                  </a:lnTo>
                  <a:lnTo>
                    <a:pt x="25796" y="11969"/>
                  </a:lnTo>
                  <a:lnTo>
                    <a:pt x="18836" y="13582"/>
                  </a:lnTo>
                  <a:lnTo>
                    <a:pt x="14116" y="13959"/>
                  </a:lnTo>
                  <a:lnTo>
                    <a:pt x="9373" y="16244"/>
                  </a:lnTo>
                  <a:lnTo>
                    <a:pt x="2662" y="21103"/>
                  </a:lnTo>
                  <a:lnTo>
                    <a:pt x="31997" y="27103"/>
                  </a:lnTo>
                  <a:lnTo>
                    <a:pt x="49897" y="35877"/>
                  </a:lnTo>
                  <a:lnTo>
                    <a:pt x="53063" y="38197"/>
                  </a:lnTo>
                  <a:lnTo>
                    <a:pt x="55174" y="41331"/>
                  </a:lnTo>
                  <a:lnTo>
                    <a:pt x="57518" y="49046"/>
                  </a:lnTo>
                  <a:lnTo>
                    <a:pt x="54969" y="54120"/>
                  </a:lnTo>
                  <a:lnTo>
                    <a:pt x="21952" y="86709"/>
                  </a:lnTo>
                  <a:lnTo>
                    <a:pt x="7996" y="97287"/>
                  </a:lnTo>
                  <a:lnTo>
                    <a:pt x="1361" y="105666"/>
                  </a:lnTo>
                  <a:lnTo>
                    <a:pt x="68" y="109329"/>
                  </a:lnTo>
                  <a:lnTo>
                    <a:pt x="0" y="112565"/>
                  </a:lnTo>
                  <a:lnTo>
                    <a:pt x="1802" y="123461"/>
                  </a:lnTo>
                  <a:lnTo>
                    <a:pt x="3536" y="125955"/>
                  </a:lnTo>
                  <a:lnTo>
                    <a:pt x="17729" y="135661"/>
                  </a:lnTo>
                  <a:lnTo>
                    <a:pt x="35818" y="149014"/>
                  </a:lnTo>
                  <a:lnTo>
                    <a:pt x="40979" y="157760"/>
                  </a:lnTo>
                  <a:lnTo>
                    <a:pt x="48680" y="186734"/>
                  </a:lnTo>
                  <a:lnTo>
                    <a:pt x="41943" y="221565"/>
                  </a:lnTo>
                  <a:lnTo>
                    <a:pt x="32163" y="254361"/>
                  </a:lnTo>
                  <a:lnTo>
                    <a:pt x="31218" y="265142"/>
                  </a:lnTo>
                  <a:lnTo>
                    <a:pt x="31879" y="266447"/>
                  </a:lnTo>
                  <a:lnTo>
                    <a:pt x="33114" y="266522"/>
                  </a:lnTo>
                  <a:lnTo>
                    <a:pt x="62968" y="256717"/>
                  </a:lnTo>
                  <a:lnTo>
                    <a:pt x="87970" y="2500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7" name="SMARTInkShape-2561"/>
            <p:cNvSpPr/>
            <p:nvPr/>
          </p:nvSpPr>
          <p:spPr bwMode="auto">
            <a:xfrm>
              <a:off x="7451399" y="64381"/>
              <a:ext cx="401599" cy="197907"/>
            </a:xfrm>
            <a:custGeom>
              <a:avLst/>
              <a:gdLst/>
              <a:ahLst/>
              <a:cxnLst/>
              <a:rect l="0" t="0" r="0" b="0"/>
              <a:pathLst>
                <a:path w="401599" h="197907">
                  <a:moveTo>
                    <a:pt x="20964" y="7057"/>
                  </a:moveTo>
                  <a:lnTo>
                    <a:pt x="13379" y="7057"/>
                  </a:lnTo>
                  <a:lnTo>
                    <a:pt x="7539" y="4940"/>
                  </a:lnTo>
                  <a:lnTo>
                    <a:pt x="0" y="207"/>
                  </a:lnTo>
                  <a:lnTo>
                    <a:pt x="3464" y="0"/>
                  </a:lnTo>
                  <a:lnTo>
                    <a:pt x="31652" y="6400"/>
                  </a:lnTo>
                  <a:lnTo>
                    <a:pt x="59499" y="9043"/>
                  </a:lnTo>
                  <a:lnTo>
                    <a:pt x="86092" y="12672"/>
                  </a:lnTo>
                  <a:lnTo>
                    <a:pt x="114080" y="13748"/>
                  </a:lnTo>
                  <a:lnTo>
                    <a:pt x="144597" y="14066"/>
                  </a:lnTo>
                  <a:lnTo>
                    <a:pt x="169575" y="14934"/>
                  </a:lnTo>
                  <a:lnTo>
                    <a:pt x="201842" y="17966"/>
                  </a:lnTo>
                  <a:lnTo>
                    <a:pt x="231000" y="21959"/>
                  </a:lnTo>
                  <a:lnTo>
                    <a:pt x="253219" y="27174"/>
                  </a:lnTo>
                  <a:lnTo>
                    <a:pt x="259144" y="30787"/>
                  </a:lnTo>
                  <a:lnTo>
                    <a:pt x="263094" y="34783"/>
                  </a:lnTo>
                  <a:lnTo>
                    <a:pt x="263346" y="38241"/>
                  </a:lnTo>
                  <a:lnTo>
                    <a:pt x="261133" y="41340"/>
                  </a:lnTo>
                  <a:lnTo>
                    <a:pt x="232887" y="55809"/>
                  </a:lnTo>
                  <a:lnTo>
                    <a:pt x="209608" y="60474"/>
                  </a:lnTo>
                  <a:lnTo>
                    <a:pt x="173960" y="65217"/>
                  </a:lnTo>
                  <a:lnTo>
                    <a:pt x="143289" y="69533"/>
                  </a:lnTo>
                  <a:lnTo>
                    <a:pt x="119651" y="70991"/>
                  </a:lnTo>
                  <a:lnTo>
                    <a:pt x="119299" y="71111"/>
                  </a:lnTo>
                  <a:lnTo>
                    <a:pt x="151537" y="76239"/>
                  </a:lnTo>
                  <a:lnTo>
                    <a:pt x="175040" y="77492"/>
                  </a:lnTo>
                  <a:lnTo>
                    <a:pt x="203477" y="78049"/>
                  </a:lnTo>
                  <a:lnTo>
                    <a:pt x="234637" y="79090"/>
                  </a:lnTo>
                  <a:lnTo>
                    <a:pt x="267007" y="82198"/>
                  </a:lnTo>
                  <a:lnTo>
                    <a:pt x="299914" y="88342"/>
                  </a:lnTo>
                  <a:lnTo>
                    <a:pt x="331472" y="95571"/>
                  </a:lnTo>
                  <a:lnTo>
                    <a:pt x="358727" y="101430"/>
                  </a:lnTo>
                  <a:lnTo>
                    <a:pt x="388800" y="116775"/>
                  </a:lnTo>
                  <a:lnTo>
                    <a:pt x="398759" y="127522"/>
                  </a:lnTo>
                  <a:lnTo>
                    <a:pt x="401415" y="132611"/>
                  </a:lnTo>
                  <a:lnTo>
                    <a:pt x="401598" y="138384"/>
                  </a:lnTo>
                  <a:lnTo>
                    <a:pt x="397567" y="151149"/>
                  </a:lnTo>
                  <a:lnTo>
                    <a:pt x="386251" y="162644"/>
                  </a:lnTo>
                  <a:lnTo>
                    <a:pt x="357797" y="178040"/>
                  </a:lnTo>
                  <a:lnTo>
                    <a:pt x="331005" y="187030"/>
                  </a:lnTo>
                  <a:lnTo>
                    <a:pt x="297930" y="193672"/>
                  </a:lnTo>
                  <a:lnTo>
                    <a:pt x="268414" y="197153"/>
                  </a:lnTo>
                  <a:lnTo>
                    <a:pt x="242067" y="197906"/>
                  </a:lnTo>
                  <a:lnTo>
                    <a:pt x="217127" y="195595"/>
                  </a:lnTo>
                  <a:lnTo>
                    <a:pt x="208889" y="193074"/>
                  </a:lnTo>
                  <a:lnTo>
                    <a:pt x="203397" y="189806"/>
                  </a:lnTo>
                  <a:lnTo>
                    <a:pt x="199736" y="186039"/>
                  </a:lnTo>
                  <a:lnTo>
                    <a:pt x="198883" y="181941"/>
                  </a:lnTo>
                  <a:lnTo>
                    <a:pt x="199901" y="177621"/>
                  </a:lnTo>
                  <a:lnTo>
                    <a:pt x="206701" y="1642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8" name="SMARTInkShape-2562"/>
            <p:cNvSpPr/>
            <p:nvPr/>
          </p:nvSpPr>
          <p:spPr bwMode="auto">
            <a:xfrm>
              <a:off x="7500938" y="92869"/>
              <a:ext cx="106643" cy="142090"/>
            </a:xfrm>
            <a:custGeom>
              <a:avLst/>
              <a:gdLst/>
              <a:ahLst/>
              <a:cxnLst/>
              <a:rect l="0" t="0" r="0" b="0"/>
              <a:pathLst>
                <a:path w="106643" h="142090">
                  <a:moveTo>
                    <a:pt x="0" y="0"/>
                  </a:moveTo>
                  <a:lnTo>
                    <a:pt x="6849" y="0"/>
                  </a:lnTo>
                  <a:lnTo>
                    <a:pt x="10848" y="3792"/>
                  </a:lnTo>
                  <a:lnTo>
                    <a:pt x="12758" y="9887"/>
                  </a:lnTo>
                  <a:lnTo>
                    <a:pt x="15950" y="22244"/>
                  </a:lnTo>
                  <a:lnTo>
                    <a:pt x="28720" y="57848"/>
                  </a:lnTo>
                  <a:lnTo>
                    <a:pt x="34990" y="71748"/>
                  </a:lnTo>
                  <a:lnTo>
                    <a:pt x="57553" y="107197"/>
                  </a:lnTo>
                  <a:lnTo>
                    <a:pt x="65531" y="117228"/>
                  </a:lnTo>
                  <a:lnTo>
                    <a:pt x="76831" y="129455"/>
                  </a:lnTo>
                  <a:lnTo>
                    <a:pt x="79796" y="133928"/>
                  </a:lnTo>
                  <a:lnTo>
                    <a:pt x="83360" y="136910"/>
                  </a:lnTo>
                  <a:lnTo>
                    <a:pt x="91553" y="140224"/>
                  </a:lnTo>
                  <a:lnTo>
                    <a:pt x="101298" y="142089"/>
                  </a:lnTo>
                  <a:lnTo>
                    <a:pt x="103251" y="140764"/>
                  </a:lnTo>
                  <a:lnTo>
                    <a:pt x="105419" y="135057"/>
                  </a:lnTo>
                  <a:lnTo>
                    <a:pt x="106642" y="122920"/>
                  </a:lnTo>
                  <a:lnTo>
                    <a:pt x="100012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9" name="SMARTInkShape-2563"/>
            <p:cNvSpPr/>
            <p:nvPr/>
          </p:nvSpPr>
          <p:spPr bwMode="auto">
            <a:xfrm>
              <a:off x="7039704" y="94763"/>
              <a:ext cx="254066" cy="209496"/>
            </a:xfrm>
            <a:custGeom>
              <a:avLst/>
              <a:gdLst/>
              <a:ahLst/>
              <a:cxnLst/>
              <a:rect l="0" t="0" r="0" b="0"/>
              <a:pathLst>
                <a:path w="254066" h="209496">
                  <a:moveTo>
                    <a:pt x="32609" y="5250"/>
                  </a:moveTo>
                  <a:lnTo>
                    <a:pt x="36401" y="9042"/>
                  </a:lnTo>
                  <a:lnTo>
                    <a:pt x="36725" y="11746"/>
                  </a:lnTo>
                  <a:lnTo>
                    <a:pt x="30802" y="43326"/>
                  </a:lnTo>
                  <a:lnTo>
                    <a:pt x="18163" y="78383"/>
                  </a:lnTo>
                  <a:lnTo>
                    <a:pt x="7188" y="111042"/>
                  </a:lnTo>
                  <a:lnTo>
                    <a:pt x="4449" y="128268"/>
                  </a:lnTo>
                  <a:lnTo>
                    <a:pt x="3516" y="130124"/>
                  </a:lnTo>
                  <a:lnTo>
                    <a:pt x="2102" y="131362"/>
                  </a:lnTo>
                  <a:lnTo>
                    <a:pt x="365" y="132187"/>
                  </a:lnTo>
                  <a:lnTo>
                    <a:pt x="0" y="132737"/>
                  </a:lnTo>
                  <a:lnTo>
                    <a:pt x="551" y="133104"/>
                  </a:lnTo>
                  <a:lnTo>
                    <a:pt x="1711" y="133348"/>
                  </a:lnTo>
                  <a:lnTo>
                    <a:pt x="2486" y="132717"/>
                  </a:lnTo>
                  <a:lnTo>
                    <a:pt x="9597" y="111574"/>
                  </a:lnTo>
                  <a:lnTo>
                    <a:pt x="13155" y="78103"/>
                  </a:lnTo>
                  <a:lnTo>
                    <a:pt x="17640" y="58764"/>
                  </a:lnTo>
                  <a:lnTo>
                    <a:pt x="18913" y="50034"/>
                  </a:lnTo>
                  <a:lnTo>
                    <a:pt x="23935" y="33263"/>
                  </a:lnTo>
                  <a:lnTo>
                    <a:pt x="24445" y="28688"/>
                  </a:lnTo>
                  <a:lnTo>
                    <a:pt x="25579" y="25638"/>
                  </a:lnTo>
                  <a:lnTo>
                    <a:pt x="27128" y="23604"/>
                  </a:lnTo>
                  <a:lnTo>
                    <a:pt x="31526" y="20340"/>
                  </a:lnTo>
                  <a:lnTo>
                    <a:pt x="36306" y="49437"/>
                  </a:lnTo>
                  <a:lnTo>
                    <a:pt x="38731" y="77521"/>
                  </a:lnTo>
                  <a:lnTo>
                    <a:pt x="43242" y="107185"/>
                  </a:lnTo>
                  <a:lnTo>
                    <a:pt x="51878" y="139949"/>
                  </a:lnTo>
                  <a:lnTo>
                    <a:pt x="61227" y="165119"/>
                  </a:lnTo>
                  <a:lnTo>
                    <a:pt x="65965" y="171552"/>
                  </a:lnTo>
                  <a:lnTo>
                    <a:pt x="70717" y="174412"/>
                  </a:lnTo>
                  <a:lnTo>
                    <a:pt x="73889" y="173587"/>
                  </a:lnTo>
                  <a:lnTo>
                    <a:pt x="81647" y="168437"/>
                  </a:lnTo>
                  <a:lnTo>
                    <a:pt x="94940" y="152820"/>
                  </a:lnTo>
                  <a:lnTo>
                    <a:pt x="105141" y="129319"/>
                  </a:lnTo>
                  <a:lnTo>
                    <a:pt x="110788" y="93727"/>
                  </a:lnTo>
                  <a:lnTo>
                    <a:pt x="120976" y="59411"/>
                  </a:lnTo>
                  <a:lnTo>
                    <a:pt x="129498" y="43053"/>
                  </a:lnTo>
                  <a:lnTo>
                    <a:pt x="136002" y="15519"/>
                  </a:lnTo>
                  <a:lnTo>
                    <a:pt x="142442" y="4500"/>
                  </a:lnTo>
                  <a:lnTo>
                    <a:pt x="147040" y="948"/>
                  </a:lnTo>
                  <a:lnTo>
                    <a:pt x="149377" y="0"/>
                  </a:lnTo>
                  <a:lnTo>
                    <a:pt x="151730" y="1750"/>
                  </a:lnTo>
                  <a:lnTo>
                    <a:pt x="161208" y="21668"/>
                  </a:lnTo>
                  <a:lnTo>
                    <a:pt x="170723" y="52325"/>
                  </a:lnTo>
                  <a:lnTo>
                    <a:pt x="177866" y="79611"/>
                  </a:lnTo>
                  <a:lnTo>
                    <a:pt x="185009" y="107804"/>
                  </a:lnTo>
                  <a:lnTo>
                    <a:pt x="199443" y="139278"/>
                  </a:lnTo>
                  <a:lnTo>
                    <a:pt x="213289" y="170429"/>
                  </a:lnTo>
                  <a:lnTo>
                    <a:pt x="223844" y="192600"/>
                  </a:lnTo>
                  <a:lnTo>
                    <a:pt x="235144" y="205841"/>
                  </a:lnTo>
                  <a:lnTo>
                    <a:pt x="241158" y="209495"/>
                  </a:lnTo>
                  <a:lnTo>
                    <a:pt x="243079" y="208882"/>
                  </a:lnTo>
                  <a:lnTo>
                    <a:pt x="244360" y="206886"/>
                  </a:lnTo>
                  <a:lnTo>
                    <a:pt x="254065" y="1695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0" name="SMARTInkShape-2564"/>
            <p:cNvSpPr/>
            <p:nvPr/>
          </p:nvSpPr>
          <p:spPr bwMode="auto">
            <a:xfrm>
              <a:off x="6639571" y="92869"/>
              <a:ext cx="190391" cy="173545"/>
            </a:xfrm>
            <a:custGeom>
              <a:avLst/>
              <a:gdLst/>
              <a:ahLst/>
              <a:cxnLst/>
              <a:rect l="0" t="0" r="0" b="0"/>
              <a:pathLst>
                <a:path w="190391" h="173545">
                  <a:moveTo>
                    <a:pt x="4117" y="0"/>
                  </a:moveTo>
                  <a:lnTo>
                    <a:pt x="0" y="0"/>
                  </a:lnTo>
                  <a:lnTo>
                    <a:pt x="35173" y="3792"/>
                  </a:lnTo>
                  <a:lnTo>
                    <a:pt x="58401" y="7771"/>
                  </a:lnTo>
                  <a:lnTo>
                    <a:pt x="84599" y="12978"/>
                  </a:lnTo>
                  <a:lnTo>
                    <a:pt x="112118" y="20585"/>
                  </a:lnTo>
                  <a:lnTo>
                    <a:pt x="138107" y="31374"/>
                  </a:lnTo>
                  <a:lnTo>
                    <a:pt x="160505" y="44106"/>
                  </a:lnTo>
                  <a:lnTo>
                    <a:pt x="181247" y="64662"/>
                  </a:lnTo>
                  <a:lnTo>
                    <a:pt x="189468" y="78745"/>
                  </a:lnTo>
                  <a:lnTo>
                    <a:pt x="190390" y="85834"/>
                  </a:lnTo>
                  <a:lnTo>
                    <a:pt x="187182" y="100061"/>
                  </a:lnTo>
                  <a:lnTo>
                    <a:pt x="168866" y="125250"/>
                  </a:lnTo>
                  <a:lnTo>
                    <a:pt x="134232" y="150800"/>
                  </a:lnTo>
                  <a:lnTo>
                    <a:pt x="98933" y="169017"/>
                  </a:lnTo>
                  <a:lnTo>
                    <a:pt x="85151" y="173544"/>
                  </a:lnTo>
                  <a:lnTo>
                    <a:pt x="76380" y="172909"/>
                  </a:lnTo>
                  <a:lnTo>
                    <a:pt x="75311" y="170835"/>
                  </a:lnTo>
                  <a:lnTo>
                    <a:pt x="76186" y="167865"/>
                  </a:lnTo>
                  <a:lnTo>
                    <a:pt x="111273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1" name="SMARTInkShape-2565"/>
            <p:cNvSpPr/>
            <p:nvPr/>
          </p:nvSpPr>
          <p:spPr bwMode="auto">
            <a:xfrm>
              <a:off x="6700838" y="114300"/>
              <a:ext cx="28391" cy="169792"/>
            </a:xfrm>
            <a:custGeom>
              <a:avLst/>
              <a:gdLst/>
              <a:ahLst/>
              <a:cxnLst/>
              <a:rect l="0" t="0" r="0" b="0"/>
              <a:pathLst>
                <a:path w="28391" h="169792">
                  <a:moveTo>
                    <a:pt x="0" y="0"/>
                  </a:moveTo>
                  <a:lnTo>
                    <a:pt x="0" y="31466"/>
                  </a:lnTo>
                  <a:lnTo>
                    <a:pt x="0" y="64674"/>
                  </a:lnTo>
                  <a:lnTo>
                    <a:pt x="0" y="100063"/>
                  </a:lnTo>
                  <a:lnTo>
                    <a:pt x="2116" y="135738"/>
                  </a:lnTo>
                  <a:lnTo>
                    <a:pt x="7770" y="152931"/>
                  </a:lnTo>
                  <a:lnTo>
                    <a:pt x="16792" y="165852"/>
                  </a:lnTo>
                  <a:lnTo>
                    <a:pt x="21486" y="168962"/>
                  </a:lnTo>
                  <a:lnTo>
                    <a:pt x="23848" y="169791"/>
                  </a:lnTo>
                  <a:lnTo>
                    <a:pt x="25424" y="169550"/>
                  </a:lnTo>
                  <a:lnTo>
                    <a:pt x="26474" y="168596"/>
                  </a:lnTo>
                  <a:lnTo>
                    <a:pt x="27174" y="167166"/>
                  </a:lnTo>
                  <a:lnTo>
                    <a:pt x="28390" y="139253"/>
                  </a:lnTo>
                  <a:lnTo>
                    <a:pt x="24745" y="104060"/>
                  </a:lnTo>
                  <a:lnTo>
                    <a:pt x="21431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2" name="SMARTInkShape-2566"/>
            <p:cNvSpPr/>
            <p:nvPr/>
          </p:nvSpPr>
          <p:spPr bwMode="auto">
            <a:xfrm>
              <a:off x="6415183" y="101518"/>
              <a:ext cx="192787" cy="165030"/>
            </a:xfrm>
            <a:custGeom>
              <a:avLst/>
              <a:gdLst/>
              <a:ahLst/>
              <a:cxnLst/>
              <a:rect l="0" t="0" r="0" b="0"/>
              <a:pathLst>
                <a:path w="192787" h="165030">
                  <a:moveTo>
                    <a:pt x="64197" y="34213"/>
                  </a:moveTo>
                  <a:lnTo>
                    <a:pt x="56613" y="34213"/>
                  </a:lnTo>
                  <a:lnTo>
                    <a:pt x="50773" y="36330"/>
                  </a:lnTo>
                  <a:lnTo>
                    <a:pt x="39443" y="44855"/>
                  </a:lnTo>
                  <a:lnTo>
                    <a:pt x="32963" y="55005"/>
                  </a:lnTo>
                  <a:lnTo>
                    <a:pt x="29808" y="68067"/>
                  </a:lnTo>
                  <a:lnTo>
                    <a:pt x="28597" y="99963"/>
                  </a:lnTo>
                  <a:lnTo>
                    <a:pt x="27693" y="135620"/>
                  </a:lnTo>
                  <a:lnTo>
                    <a:pt x="21423" y="155200"/>
                  </a:lnTo>
                  <a:lnTo>
                    <a:pt x="17569" y="151729"/>
                  </a:lnTo>
                  <a:lnTo>
                    <a:pt x="15693" y="145709"/>
                  </a:lnTo>
                  <a:lnTo>
                    <a:pt x="13596" y="117835"/>
                  </a:lnTo>
                  <a:lnTo>
                    <a:pt x="8577" y="83334"/>
                  </a:lnTo>
                  <a:lnTo>
                    <a:pt x="5384" y="59615"/>
                  </a:lnTo>
                  <a:lnTo>
                    <a:pt x="987" y="33586"/>
                  </a:lnTo>
                  <a:lnTo>
                    <a:pt x="0" y="14974"/>
                  </a:lnTo>
                  <a:lnTo>
                    <a:pt x="761" y="15037"/>
                  </a:lnTo>
                  <a:lnTo>
                    <a:pt x="3724" y="17224"/>
                  </a:lnTo>
                  <a:lnTo>
                    <a:pt x="23508" y="50884"/>
                  </a:lnTo>
                  <a:lnTo>
                    <a:pt x="45434" y="84533"/>
                  </a:lnTo>
                  <a:lnTo>
                    <a:pt x="72792" y="119980"/>
                  </a:lnTo>
                  <a:lnTo>
                    <a:pt x="108181" y="152861"/>
                  </a:lnTo>
                  <a:lnTo>
                    <a:pt x="132616" y="163648"/>
                  </a:lnTo>
                  <a:lnTo>
                    <a:pt x="146465" y="165029"/>
                  </a:lnTo>
                  <a:lnTo>
                    <a:pt x="152380" y="164287"/>
                  </a:lnTo>
                  <a:lnTo>
                    <a:pt x="163186" y="159228"/>
                  </a:lnTo>
                  <a:lnTo>
                    <a:pt x="168290" y="155656"/>
                  </a:lnTo>
                  <a:lnTo>
                    <a:pt x="171692" y="150100"/>
                  </a:lnTo>
                  <a:lnTo>
                    <a:pt x="176482" y="127111"/>
                  </a:lnTo>
                  <a:lnTo>
                    <a:pt x="176314" y="100191"/>
                  </a:lnTo>
                  <a:lnTo>
                    <a:pt x="164955" y="64767"/>
                  </a:lnTo>
                  <a:lnTo>
                    <a:pt x="157287" y="46177"/>
                  </a:lnTo>
                  <a:lnTo>
                    <a:pt x="133258" y="11477"/>
                  </a:lnTo>
                  <a:lnTo>
                    <a:pt x="130610" y="6117"/>
                  </a:lnTo>
                  <a:lnTo>
                    <a:pt x="129904" y="3576"/>
                  </a:lnTo>
                  <a:lnTo>
                    <a:pt x="128639" y="1882"/>
                  </a:lnTo>
                  <a:lnTo>
                    <a:pt x="125118" y="0"/>
                  </a:lnTo>
                  <a:lnTo>
                    <a:pt x="124655" y="292"/>
                  </a:lnTo>
                  <a:lnTo>
                    <a:pt x="126257" y="2733"/>
                  </a:lnTo>
                  <a:lnTo>
                    <a:pt x="160800" y="17653"/>
                  </a:lnTo>
                  <a:lnTo>
                    <a:pt x="192786" y="270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3" name="SMARTInkShape-2567"/>
            <p:cNvSpPr/>
            <p:nvPr/>
          </p:nvSpPr>
          <p:spPr bwMode="auto">
            <a:xfrm>
              <a:off x="6143625" y="192881"/>
              <a:ext cx="228601" cy="13969"/>
            </a:xfrm>
            <a:custGeom>
              <a:avLst/>
              <a:gdLst/>
              <a:ahLst/>
              <a:cxnLst/>
              <a:rect l="0" t="0" r="0" b="0"/>
              <a:pathLst>
                <a:path w="228601" h="13969">
                  <a:moveTo>
                    <a:pt x="0" y="0"/>
                  </a:moveTo>
                  <a:lnTo>
                    <a:pt x="3792" y="3793"/>
                  </a:lnTo>
                  <a:lnTo>
                    <a:pt x="9887" y="5655"/>
                  </a:lnTo>
                  <a:lnTo>
                    <a:pt x="42724" y="11857"/>
                  </a:lnTo>
                  <a:lnTo>
                    <a:pt x="71308" y="13568"/>
                  </a:lnTo>
                  <a:lnTo>
                    <a:pt x="95986" y="13968"/>
                  </a:lnTo>
                  <a:lnTo>
                    <a:pt x="120713" y="12029"/>
                  </a:lnTo>
                  <a:lnTo>
                    <a:pt x="144931" y="9315"/>
                  </a:lnTo>
                  <a:lnTo>
                    <a:pt x="168925" y="8109"/>
                  </a:lnTo>
                  <a:lnTo>
                    <a:pt x="192817" y="5456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4" name="SMARTInkShape-2568"/>
            <p:cNvSpPr/>
            <p:nvPr/>
          </p:nvSpPr>
          <p:spPr bwMode="auto">
            <a:xfrm>
              <a:off x="6222354" y="94587"/>
              <a:ext cx="155567" cy="171950"/>
            </a:xfrm>
            <a:custGeom>
              <a:avLst/>
              <a:gdLst/>
              <a:ahLst/>
              <a:cxnLst/>
              <a:rect l="0" t="0" r="0" b="0"/>
              <a:pathLst>
                <a:path w="155567" h="171950">
                  <a:moveTo>
                    <a:pt x="42716" y="12569"/>
                  </a:moveTo>
                  <a:lnTo>
                    <a:pt x="42716" y="8777"/>
                  </a:lnTo>
                  <a:lnTo>
                    <a:pt x="43509" y="7660"/>
                  </a:lnTo>
                  <a:lnTo>
                    <a:pt x="44832" y="6915"/>
                  </a:lnTo>
                  <a:lnTo>
                    <a:pt x="49564" y="5513"/>
                  </a:lnTo>
                  <a:lnTo>
                    <a:pt x="50594" y="11940"/>
                  </a:lnTo>
                  <a:lnTo>
                    <a:pt x="53625" y="19169"/>
                  </a:lnTo>
                  <a:lnTo>
                    <a:pt x="53385" y="27673"/>
                  </a:lnTo>
                  <a:lnTo>
                    <a:pt x="42397" y="63274"/>
                  </a:lnTo>
                  <a:lnTo>
                    <a:pt x="31560" y="93477"/>
                  </a:lnTo>
                  <a:lnTo>
                    <a:pt x="25047" y="123383"/>
                  </a:lnTo>
                  <a:lnTo>
                    <a:pt x="16324" y="137617"/>
                  </a:lnTo>
                  <a:lnTo>
                    <a:pt x="8381" y="146737"/>
                  </a:lnTo>
                  <a:lnTo>
                    <a:pt x="7125" y="145671"/>
                  </a:lnTo>
                  <a:lnTo>
                    <a:pt x="3614" y="140252"/>
                  </a:lnTo>
                  <a:lnTo>
                    <a:pt x="595" y="118136"/>
                  </a:lnTo>
                  <a:lnTo>
                    <a:pt x="0" y="88720"/>
                  </a:lnTo>
                  <a:lnTo>
                    <a:pt x="2013" y="66089"/>
                  </a:lnTo>
                  <a:lnTo>
                    <a:pt x="8675" y="36426"/>
                  </a:lnTo>
                  <a:lnTo>
                    <a:pt x="11711" y="30316"/>
                  </a:lnTo>
                  <a:lnTo>
                    <a:pt x="17612" y="13681"/>
                  </a:lnTo>
                  <a:lnTo>
                    <a:pt x="23988" y="4079"/>
                  </a:lnTo>
                  <a:lnTo>
                    <a:pt x="28571" y="858"/>
                  </a:lnTo>
                  <a:lnTo>
                    <a:pt x="30905" y="0"/>
                  </a:lnTo>
                  <a:lnTo>
                    <a:pt x="33254" y="221"/>
                  </a:lnTo>
                  <a:lnTo>
                    <a:pt x="48897" y="8376"/>
                  </a:lnTo>
                  <a:lnTo>
                    <a:pt x="79969" y="38238"/>
                  </a:lnTo>
                  <a:lnTo>
                    <a:pt x="106584" y="70277"/>
                  </a:lnTo>
                  <a:lnTo>
                    <a:pt x="125976" y="102197"/>
                  </a:lnTo>
                  <a:lnTo>
                    <a:pt x="139389" y="132579"/>
                  </a:lnTo>
                  <a:lnTo>
                    <a:pt x="154842" y="167392"/>
                  </a:lnTo>
                  <a:lnTo>
                    <a:pt x="155566" y="170553"/>
                  </a:lnTo>
                  <a:lnTo>
                    <a:pt x="155256" y="171867"/>
                  </a:lnTo>
                  <a:lnTo>
                    <a:pt x="154254" y="171949"/>
                  </a:lnTo>
                  <a:lnTo>
                    <a:pt x="151026" y="169923"/>
                  </a:lnTo>
                  <a:lnTo>
                    <a:pt x="119419" y="143034"/>
                  </a:lnTo>
                  <a:lnTo>
                    <a:pt x="78434" y="112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5" name="SMARTInkShape-2569"/>
            <p:cNvSpPr/>
            <p:nvPr/>
          </p:nvSpPr>
          <p:spPr bwMode="auto">
            <a:xfrm>
              <a:off x="5586413" y="92964"/>
              <a:ext cx="300180" cy="191915"/>
            </a:xfrm>
            <a:custGeom>
              <a:avLst/>
              <a:gdLst/>
              <a:ahLst/>
              <a:cxnLst/>
              <a:rect l="0" t="0" r="0" b="0"/>
              <a:pathLst>
                <a:path w="300180" h="191915">
                  <a:moveTo>
                    <a:pt x="0" y="21336"/>
                  </a:moveTo>
                  <a:lnTo>
                    <a:pt x="0" y="17544"/>
                  </a:lnTo>
                  <a:lnTo>
                    <a:pt x="1587" y="16427"/>
                  </a:lnTo>
                  <a:lnTo>
                    <a:pt x="10612" y="14061"/>
                  </a:lnTo>
                  <a:lnTo>
                    <a:pt x="19460" y="9479"/>
                  </a:lnTo>
                  <a:lnTo>
                    <a:pt x="53707" y="1537"/>
                  </a:lnTo>
                  <a:lnTo>
                    <a:pt x="87300" y="120"/>
                  </a:lnTo>
                  <a:lnTo>
                    <a:pt x="111031" y="0"/>
                  </a:lnTo>
                  <a:lnTo>
                    <a:pt x="135336" y="2064"/>
                  </a:lnTo>
                  <a:lnTo>
                    <a:pt x="169216" y="7688"/>
                  </a:lnTo>
                  <a:lnTo>
                    <a:pt x="193013" y="14382"/>
                  </a:lnTo>
                  <a:lnTo>
                    <a:pt x="197731" y="16700"/>
                  </a:lnTo>
                  <a:lnTo>
                    <a:pt x="200083" y="19833"/>
                  </a:lnTo>
                  <a:lnTo>
                    <a:pt x="200858" y="23509"/>
                  </a:lnTo>
                  <a:lnTo>
                    <a:pt x="200580" y="27547"/>
                  </a:lnTo>
                  <a:lnTo>
                    <a:pt x="198014" y="31033"/>
                  </a:lnTo>
                  <a:lnTo>
                    <a:pt x="183024" y="39731"/>
                  </a:lnTo>
                  <a:lnTo>
                    <a:pt x="149661" y="55998"/>
                  </a:lnTo>
                  <a:lnTo>
                    <a:pt x="128481" y="61769"/>
                  </a:lnTo>
                  <a:lnTo>
                    <a:pt x="97911" y="64104"/>
                  </a:lnTo>
                  <a:lnTo>
                    <a:pt x="98611" y="64135"/>
                  </a:lnTo>
                  <a:lnTo>
                    <a:pt x="112729" y="59277"/>
                  </a:lnTo>
                  <a:lnTo>
                    <a:pt x="146563" y="59610"/>
                  </a:lnTo>
                  <a:lnTo>
                    <a:pt x="179685" y="62839"/>
                  </a:lnTo>
                  <a:lnTo>
                    <a:pt x="214636" y="68029"/>
                  </a:lnTo>
                  <a:lnTo>
                    <a:pt x="248010" y="77504"/>
                  </a:lnTo>
                  <a:lnTo>
                    <a:pt x="275890" y="87456"/>
                  </a:lnTo>
                  <a:lnTo>
                    <a:pt x="290099" y="96760"/>
                  </a:lnTo>
                  <a:lnTo>
                    <a:pt x="299060" y="108833"/>
                  </a:lnTo>
                  <a:lnTo>
                    <a:pt x="300179" y="115386"/>
                  </a:lnTo>
                  <a:lnTo>
                    <a:pt x="297189" y="129017"/>
                  </a:lnTo>
                  <a:lnTo>
                    <a:pt x="278996" y="150079"/>
                  </a:lnTo>
                  <a:lnTo>
                    <a:pt x="249706" y="167608"/>
                  </a:lnTo>
                  <a:lnTo>
                    <a:pt x="223163" y="177892"/>
                  </a:lnTo>
                  <a:lnTo>
                    <a:pt x="194433" y="186166"/>
                  </a:lnTo>
                  <a:lnTo>
                    <a:pt x="168437" y="189844"/>
                  </a:lnTo>
                  <a:lnTo>
                    <a:pt x="135278" y="191914"/>
                  </a:lnTo>
                  <a:lnTo>
                    <a:pt x="109138" y="188735"/>
                  </a:lnTo>
                  <a:lnTo>
                    <a:pt x="104509" y="186117"/>
                  </a:lnTo>
                  <a:lnTo>
                    <a:pt x="102216" y="182784"/>
                  </a:lnTo>
                  <a:lnTo>
                    <a:pt x="101482" y="178974"/>
                  </a:lnTo>
                  <a:lnTo>
                    <a:pt x="104899" y="168391"/>
                  </a:lnTo>
                  <a:lnTo>
                    <a:pt x="114300" y="1499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6" name="SMARTInkShape-2570"/>
            <p:cNvSpPr/>
            <p:nvPr/>
          </p:nvSpPr>
          <p:spPr bwMode="auto">
            <a:xfrm>
              <a:off x="5668218" y="114303"/>
              <a:ext cx="18208" cy="166900"/>
            </a:xfrm>
            <a:custGeom>
              <a:avLst/>
              <a:gdLst/>
              <a:ahLst/>
              <a:cxnLst/>
              <a:rect l="0" t="0" r="0" b="0"/>
              <a:pathLst>
                <a:path w="18208" h="166900">
                  <a:moveTo>
                    <a:pt x="11062" y="14285"/>
                  </a:moveTo>
                  <a:lnTo>
                    <a:pt x="11062" y="30"/>
                  </a:lnTo>
                  <a:lnTo>
                    <a:pt x="4912" y="0"/>
                  </a:lnTo>
                  <a:lnTo>
                    <a:pt x="421" y="3790"/>
                  </a:lnTo>
                  <a:lnTo>
                    <a:pt x="0" y="6495"/>
                  </a:lnTo>
                  <a:lnTo>
                    <a:pt x="3199" y="17885"/>
                  </a:lnTo>
                  <a:lnTo>
                    <a:pt x="8380" y="32108"/>
                  </a:lnTo>
                  <a:lnTo>
                    <a:pt x="10534" y="59962"/>
                  </a:lnTo>
                  <a:lnTo>
                    <a:pt x="10906" y="86556"/>
                  </a:lnTo>
                  <a:lnTo>
                    <a:pt x="11032" y="120194"/>
                  </a:lnTo>
                  <a:lnTo>
                    <a:pt x="16713" y="152762"/>
                  </a:lnTo>
                  <a:lnTo>
                    <a:pt x="18011" y="166899"/>
                  </a:lnTo>
                  <a:lnTo>
                    <a:pt x="18076" y="166828"/>
                  </a:lnTo>
                  <a:lnTo>
                    <a:pt x="18207" y="1357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468" name="SMARTInkShape-2571"/>
          <p:cNvSpPr/>
          <p:nvPr/>
        </p:nvSpPr>
        <p:spPr bwMode="auto">
          <a:xfrm>
            <a:off x="8179681" y="715368"/>
            <a:ext cx="176564" cy="305734"/>
          </a:xfrm>
          <a:custGeom>
            <a:avLst/>
            <a:gdLst/>
            <a:ahLst/>
            <a:cxnLst/>
            <a:rect l="0" t="0" r="0" b="0"/>
            <a:pathLst>
              <a:path w="176564" h="305734">
                <a:moveTo>
                  <a:pt x="7057" y="6151"/>
                </a:moveTo>
                <a:lnTo>
                  <a:pt x="0" y="6151"/>
                </a:lnTo>
                <a:lnTo>
                  <a:pt x="3731" y="6151"/>
                </a:lnTo>
                <a:lnTo>
                  <a:pt x="7695" y="4034"/>
                </a:lnTo>
                <a:lnTo>
                  <a:pt x="9863" y="2358"/>
                </a:lnTo>
                <a:lnTo>
                  <a:pt x="16506" y="497"/>
                </a:lnTo>
                <a:lnTo>
                  <a:pt x="20500" y="0"/>
                </a:lnTo>
                <a:lnTo>
                  <a:pt x="51465" y="5245"/>
                </a:lnTo>
                <a:lnTo>
                  <a:pt x="78071" y="13802"/>
                </a:lnTo>
                <a:lnTo>
                  <a:pt x="93668" y="22920"/>
                </a:lnTo>
                <a:lnTo>
                  <a:pt x="95754" y="26061"/>
                </a:lnTo>
                <a:lnTo>
                  <a:pt x="98071" y="33785"/>
                </a:lnTo>
                <a:lnTo>
                  <a:pt x="95584" y="50851"/>
                </a:lnTo>
                <a:lnTo>
                  <a:pt x="76934" y="85886"/>
                </a:lnTo>
                <a:lnTo>
                  <a:pt x="67544" y="108626"/>
                </a:lnTo>
                <a:lnTo>
                  <a:pt x="65689" y="121545"/>
                </a:lnTo>
                <a:lnTo>
                  <a:pt x="66982" y="130991"/>
                </a:lnTo>
                <a:lnTo>
                  <a:pt x="74280" y="147315"/>
                </a:lnTo>
                <a:lnTo>
                  <a:pt x="82971" y="154351"/>
                </a:lnTo>
                <a:lnTo>
                  <a:pt x="93978" y="159330"/>
                </a:lnTo>
                <a:lnTo>
                  <a:pt x="129337" y="169461"/>
                </a:lnTo>
                <a:lnTo>
                  <a:pt x="160537" y="186210"/>
                </a:lnTo>
                <a:lnTo>
                  <a:pt x="168668" y="195715"/>
                </a:lnTo>
                <a:lnTo>
                  <a:pt x="174134" y="207083"/>
                </a:lnTo>
                <a:lnTo>
                  <a:pt x="176563" y="217427"/>
                </a:lnTo>
                <a:lnTo>
                  <a:pt x="173409" y="229432"/>
                </a:lnTo>
                <a:lnTo>
                  <a:pt x="165923" y="241912"/>
                </a:lnTo>
                <a:lnTo>
                  <a:pt x="147525" y="257863"/>
                </a:lnTo>
                <a:lnTo>
                  <a:pt x="115384" y="277475"/>
                </a:lnTo>
                <a:lnTo>
                  <a:pt x="81030" y="295704"/>
                </a:lnTo>
                <a:lnTo>
                  <a:pt x="72625" y="304651"/>
                </a:lnTo>
                <a:lnTo>
                  <a:pt x="73788" y="305163"/>
                </a:lnTo>
                <a:lnTo>
                  <a:pt x="79313" y="305733"/>
                </a:lnTo>
                <a:lnTo>
                  <a:pt x="107069" y="29904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479" name="SMARTInkShape-Group469"/>
          <p:cNvGrpSpPr/>
          <p:nvPr/>
        </p:nvGrpSpPr>
        <p:grpSpPr>
          <a:xfrm>
            <a:off x="4300538" y="528638"/>
            <a:ext cx="480196" cy="621507"/>
            <a:chOff x="4300538" y="528638"/>
            <a:chExt cx="480196" cy="621507"/>
          </a:xfrm>
        </p:grpSpPr>
        <p:sp>
          <p:nvSpPr>
            <p:cNvPr id="469" name="SMARTInkShape-2572"/>
            <p:cNvSpPr/>
            <p:nvPr/>
          </p:nvSpPr>
          <p:spPr bwMode="auto">
            <a:xfrm>
              <a:off x="4371975" y="942975"/>
              <a:ext cx="39559" cy="134102"/>
            </a:xfrm>
            <a:custGeom>
              <a:avLst/>
              <a:gdLst/>
              <a:ahLst/>
              <a:cxnLst/>
              <a:rect l="0" t="0" r="0" b="0"/>
              <a:pathLst>
                <a:path w="39559" h="134102">
                  <a:moveTo>
                    <a:pt x="14288" y="0"/>
                  </a:moveTo>
                  <a:lnTo>
                    <a:pt x="10495" y="0"/>
                  </a:lnTo>
                  <a:lnTo>
                    <a:pt x="9378" y="794"/>
                  </a:lnTo>
                  <a:lnTo>
                    <a:pt x="8633" y="2117"/>
                  </a:lnTo>
                  <a:lnTo>
                    <a:pt x="7438" y="9943"/>
                  </a:lnTo>
                  <a:lnTo>
                    <a:pt x="7955" y="43313"/>
                  </a:lnTo>
                  <a:lnTo>
                    <a:pt x="19330" y="78559"/>
                  </a:lnTo>
                  <a:lnTo>
                    <a:pt x="32569" y="113442"/>
                  </a:lnTo>
                  <a:lnTo>
                    <a:pt x="35579" y="124541"/>
                  </a:lnTo>
                  <a:lnTo>
                    <a:pt x="39096" y="130229"/>
                  </a:lnTo>
                  <a:lnTo>
                    <a:pt x="39558" y="132063"/>
                  </a:lnTo>
                  <a:lnTo>
                    <a:pt x="39072" y="133286"/>
                  </a:lnTo>
                  <a:lnTo>
                    <a:pt x="37954" y="134101"/>
                  </a:lnTo>
                  <a:lnTo>
                    <a:pt x="36415" y="133851"/>
                  </a:lnTo>
                  <a:lnTo>
                    <a:pt x="30457" y="129706"/>
                  </a:lnTo>
                  <a:lnTo>
                    <a:pt x="0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0" name="SMARTInkShape-2573"/>
            <p:cNvSpPr/>
            <p:nvPr/>
          </p:nvSpPr>
          <p:spPr bwMode="auto">
            <a:xfrm>
              <a:off x="4586288" y="685800"/>
              <a:ext cx="192882" cy="21432"/>
            </a:xfrm>
            <a:custGeom>
              <a:avLst/>
              <a:gdLst/>
              <a:ahLst/>
              <a:cxnLst/>
              <a:rect l="0" t="0" r="0" b="0"/>
              <a:pathLst>
                <a:path w="192882" h="21432">
                  <a:moveTo>
                    <a:pt x="0" y="21431"/>
                  </a:moveTo>
                  <a:lnTo>
                    <a:pt x="30527" y="21431"/>
                  </a:lnTo>
                  <a:lnTo>
                    <a:pt x="64032" y="16522"/>
                  </a:lnTo>
                  <a:lnTo>
                    <a:pt x="96583" y="14156"/>
                  </a:lnTo>
                  <a:lnTo>
                    <a:pt x="130570" y="8780"/>
                  </a:lnTo>
                  <a:lnTo>
                    <a:pt x="160307" y="2954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1" name="SMARTInkShape-2574"/>
            <p:cNvSpPr/>
            <p:nvPr/>
          </p:nvSpPr>
          <p:spPr bwMode="auto">
            <a:xfrm>
              <a:off x="4657725" y="614363"/>
              <a:ext cx="78582" cy="206288"/>
            </a:xfrm>
            <a:custGeom>
              <a:avLst/>
              <a:gdLst/>
              <a:ahLst/>
              <a:cxnLst/>
              <a:rect l="0" t="0" r="0" b="0"/>
              <a:pathLst>
                <a:path w="78582" h="206288">
                  <a:moveTo>
                    <a:pt x="0" y="0"/>
                  </a:moveTo>
                  <a:lnTo>
                    <a:pt x="3792" y="0"/>
                  </a:lnTo>
                  <a:lnTo>
                    <a:pt x="4909" y="793"/>
                  </a:lnTo>
                  <a:lnTo>
                    <a:pt x="5654" y="2116"/>
                  </a:lnTo>
                  <a:lnTo>
                    <a:pt x="11201" y="18354"/>
                  </a:lnTo>
                  <a:lnTo>
                    <a:pt x="6811" y="51094"/>
                  </a:lnTo>
                  <a:lnTo>
                    <a:pt x="1581" y="80912"/>
                  </a:lnTo>
                  <a:lnTo>
                    <a:pt x="312" y="113349"/>
                  </a:lnTo>
                  <a:lnTo>
                    <a:pt x="855" y="147596"/>
                  </a:lnTo>
                  <a:lnTo>
                    <a:pt x="6515" y="169938"/>
                  </a:lnTo>
                  <a:lnTo>
                    <a:pt x="22946" y="197131"/>
                  </a:lnTo>
                  <a:lnTo>
                    <a:pt x="27204" y="200477"/>
                  </a:lnTo>
                  <a:lnTo>
                    <a:pt x="42985" y="205186"/>
                  </a:lnTo>
                  <a:lnTo>
                    <a:pt x="50326" y="206287"/>
                  </a:lnTo>
                  <a:lnTo>
                    <a:pt x="62713" y="203115"/>
                  </a:lnTo>
                  <a:lnTo>
                    <a:pt x="65621" y="199703"/>
                  </a:lnTo>
                  <a:lnTo>
                    <a:pt x="75836" y="166032"/>
                  </a:lnTo>
                  <a:lnTo>
                    <a:pt x="78581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2" name="SMARTInkShape-2575"/>
            <p:cNvSpPr/>
            <p:nvPr/>
          </p:nvSpPr>
          <p:spPr bwMode="auto">
            <a:xfrm>
              <a:off x="4557713" y="771525"/>
              <a:ext cx="7144" cy="11066"/>
            </a:xfrm>
            <a:custGeom>
              <a:avLst/>
              <a:gdLst/>
              <a:ahLst/>
              <a:cxnLst/>
              <a:rect l="0" t="0" r="0" b="0"/>
              <a:pathLst>
                <a:path w="7144" h="11066">
                  <a:moveTo>
                    <a:pt x="7143" y="7144"/>
                  </a:moveTo>
                  <a:lnTo>
                    <a:pt x="7143" y="993"/>
                  </a:lnTo>
                  <a:lnTo>
                    <a:pt x="6350" y="662"/>
                  </a:lnTo>
                  <a:lnTo>
                    <a:pt x="992" y="87"/>
                  </a:lnTo>
                  <a:lnTo>
                    <a:pt x="661" y="852"/>
                  </a:lnTo>
                  <a:lnTo>
                    <a:pt x="17" y="11065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3" name="SMARTInkShape-2576"/>
            <p:cNvSpPr/>
            <p:nvPr/>
          </p:nvSpPr>
          <p:spPr bwMode="auto">
            <a:xfrm>
              <a:off x="4307975" y="528638"/>
              <a:ext cx="197747" cy="241715"/>
            </a:xfrm>
            <a:custGeom>
              <a:avLst/>
              <a:gdLst/>
              <a:ahLst/>
              <a:cxnLst/>
              <a:rect l="0" t="0" r="0" b="0"/>
              <a:pathLst>
                <a:path w="197747" h="241715">
                  <a:moveTo>
                    <a:pt x="6850" y="7143"/>
                  </a:moveTo>
                  <a:lnTo>
                    <a:pt x="6850" y="3351"/>
                  </a:lnTo>
                  <a:lnTo>
                    <a:pt x="6056" y="2234"/>
                  </a:lnTo>
                  <a:lnTo>
                    <a:pt x="4733" y="1489"/>
                  </a:lnTo>
                  <a:lnTo>
                    <a:pt x="0" y="87"/>
                  </a:lnTo>
                  <a:lnTo>
                    <a:pt x="31083" y="1"/>
                  </a:lnTo>
                  <a:lnTo>
                    <a:pt x="65163" y="0"/>
                  </a:lnTo>
                  <a:lnTo>
                    <a:pt x="100419" y="0"/>
                  </a:lnTo>
                  <a:lnTo>
                    <a:pt x="128501" y="0"/>
                  </a:lnTo>
                  <a:lnTo>
                    <a:pt x="162642" y="0"/>
                  </a:lnTo>
                  <a:lnTo>
                    <a:pt x="175574" y="4233"/>
                  </a:lnTo>
                  <a:lnTo>
                    <a:pt x="185026" y="10612"/>
                  </a:lnTo>
                  <a:lnTo>
                    <a:pt x="189226" y="16093"/>
                  </a:lnTo>
                  <a:lnTo>
                    <a:pt x="189553" y="19460"/>
                  </a:lnTo>
                  <a:lnTo>
                    <a:pt x="187799" y="27434"/>
                  </a:lnTo>
                  <a:lnTo>
                    <a:pt x="174765" y="44641"/>
                  </a:lnTo>
                  <a:lnTo>
                    <a:pt x="148233" y="66085"/>
                  </a:lnTo>
                  <a:lnTo>
                    <a:pt x="115358" y="85608"/>
                  </a:lnTo>
                  <a:lnTo>
                    <a:pt x="84169" y="103025"/>
                  </a:lnTo>
                  <a:lnTo>
                    <a:pt x="66337" y="108456"/>
                  </a:lnTo>
                  <a:lnTo>
                    <a:pt x="63177" y="110404"/>
                  </a:lnTo>
                  <a:lnTo>
                    <a:pt x="61864" y="111703"/>
                  </a:lnTo>
                  <a:lnTo>
                    <a:pt x="61782" y="112568"/>
                  </a:lnTo>
                  <a:lnTo>
                    <a:pt x="62522" y="113145"/>
                  </a:lnTo>
                  <a:lnTo>
                    <a:pt x="94780" y="114232"/>
                  </a:lnTo>
                  <a:lnTo>
                    <a:pt x="120128" y="115867"/>
                  </a:lnTo>
                  <a:lnTo>
                    <a:pt x="155020" y="127721"/>
                  </a:lnTo>
                  <a:lnTo>
                    <a:pt x="169541" y="133758"/>
                  </a:lnTo>
                  <a:lnTo>
                    <a:pt x="181287" y="141733"/>
                  </a:lnTo>
                  <a:lnTo>
                    <a:pt x="189681" y="152686"/>
                  </a:lnTo>
                  <a:lnTo>
                    <a:pt x="196754" y="170123"/>
                  </a:lnTo>
                  <a:lnTo>
                    <a:pt x="197746" y="175328"/>
                  </a:lnTo>
                  <a:lnTo>
                    <a:pt x="196821" y="180385"/>
                  </a:lnTo>
                  <a:lnTo>
                    <a:pt x="191558" y="190238"/>
                  </a:lnTo>
                  <a:lnTo>
                    <a:pt x="168748" y="214407"/>
                  </a:lnTo>
                  <a:lnTo>
                    <a:pt x="134491" y="233175"/>
                  </a:lnTo>
                  <a:lnTo>
                    <a:pt x="100943" y="240969"/>
                  </a:lnTo>
                  <a:lnTo>
                    <a:pt x="72973" y="241714"/>
                  </a:lnTo>
                  <a:lnTo>
                    <a:pt x="64548" y="238926"/>
                  </a:lnTo>
                  <a:lnTo>
                    <a:pt x="61985" y="236278"/>
                  </a:lnTo>
                  <a:lnTo>
                    <a:pt x="56856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4" name="SMARTInkShape-2577"/>
            <p:cNvSpPr/>
            <p:nvPr/>
          </p:nvSpPr>
          <p:spPr bwMode="auto">
            <a:xfrm>
              <a:off x="4379119" y="536078"/>
              <a:ext cx="20439" cy="191613"/>
            </a:xfrm>
            <a:custGeom>
              <a:avLst/>
              <a:gdLst/>
              <a:ahLst/>
              <a:cxnLst/>
              <a:rect l="0" t="0" r="0" b="0"/>
              <a:pathLst>
                <a:path w="20439" h="191613">
                  <a:moveTo>
                    <a:pt x="0" y="13991"/>
                  </a:moveTo>
                  <a:lnTo>
                    <a:pt x="0" y="10198"/>
                  </a:lnTo>
                  <a:lnTo>
                    <a:pt x="794" y="9081"/>
                  </a:lnTo>
                  <a:lnTo>
                    <a:pt x="2116" y="8336"/>
                  </a:lnTo>
                  <a:lnTo>
                    <a:pt x="6849" y="6934"/>
                  </a:lnTo>
                  <a:lnTo>
                    <a:pt x="7056" y="3080"/>
                  </a:lnTo>
                  <a:lnTo>
                    <a:pt x="6292" y="1955"/>
                  </a:lnTo>
                  <a:lnTo>
                    <a:pt x="4988" y="1204"/>
                  </a:lnTo>
                  <a:lnTo>
                    <a:pt x="985" y="0"/>
                  </a:lnTo>
                  <a:lnTo>
                    <a:pt x="657" y="695"/>
                  </a:lnTo>
                  <a:lnTo>
                    <a:pt x="292" y="3583"/>
                  </a:lnTo>
                  <a:lnTo>
                    <a:pt x="988" y="4671"/>
                  </a:lnTo>
                  <a:lnTo>
                    <a:pt x="2246" y="5397"/>
                  </a:lnTo>
                  <a:lnTo>
                    <a:pt x="3879" y="5880"/>
                  </a:lnTo>
                  <a:lnTo>
                    <a:pt x="4967" y="6996"/>
                  </a:lnTo>
                  <a:lnTo>
                    <a:pt x="11862" y="25472"/>
                  </a:lnTo>
                  <a:lnTo>
                    <a:pt x="13968" y="57424"/>
                  </a:lnTo>
                  <a:lnTo>
                    <a:pt x="14193" y="86038"/>
                  </a:lnTo>
                  <a:lnTo>
                    <a:pt x="14259" y="115860"/>
                  </a:lnTo>
                  <a:lnTo>
                    <a:pt x="14282" y="148678"/>
                  </a:lnTo>
                  <a:lnTo>
                    <a:pt x="16403" y="175974"/>
                  </a:lnTo>
                  <a:lnTo>
                    <a:pt x="20438" y="189303"/>
                  </a:lnTo>
                  <a:lnTo>
                    <a:pt x="19975" y="190397"/>
                  </a:lnTo>
                  <a:lnTo>
                    <a:pt x="18873" y="191126"/>
                  </a:lnTo>
                  <a:lnTo>
                    <a:pt x="17344" y="191612"/>
                  </a:lnTo>
                  <a:lnTo>
                    <a:pt x="16325" y="190349"/>
                  </a:lnTo>
                  <a:lnTo>
                    <a:pt x="14690" y="176915"/>
                  </a:lnTo>
                  <a:lnTo>
                    <a:pt x="9431" y="142896"/>
                  </a:lnTo>
                  <a:lnTo>
                    <a:pt x="7144" y="106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5" name="SMARTInkShape-2578"/>
            <p:cNvSpPr/>
            <p:nvPr/>
          </p:nvSpPr>
          <p:spPr bwMode="auto">
            <a:xfrm>
              <a:off x="4679156" y="897018"/>
              <a:ext cx="64295" cy="253127"/>
            </a:xfrm>
            <a:custGeom>
              <a:avLst/>
              <a:gdLst/>
              <a:ahLst/>
              <a:cxnLst/>
              <a:rect l="0" t="0" r="0" b="0"/>
              <a:pathLst>
                <a:path w="64295" h="253127">
                  <a:moveTo>
                    <a:pt x="64294" y="74532"/>
                  </a:moveTo>
                  <a:lnTo>
                    <a:pt x="64294" y="70740"/>
                  </a:lnTo>
                  <a:lnTo>
                    <a:pt x="62177" y="66761"/>
                  </a:lnTo>
                  <a:lnTo>
                    <a:pt x="60502" y="64589"/>
                  </a:lnTo>
                  <a:lnTo>
                    <a:pt x="58640" y="57942"/>
                  </a:lnTo>
                  <a:lnTo>
                    <a:pt x="55475" y="45275"/>
                  </a:lnTo>
                  <a:lnTo>
                    <a:pt x="42715" y="19439"/>
                  </a:lnTo>
                  <a:lnTo>
                    <a:pt x="38829" y="13534"/>
                  </a:lnTo>
                  <a:lnTo>
                    <a:pt x="34217" y="3275"/>
                  </a:lnTo>
                  <a:lnTo>
                    <a:pt x="32336" y="834"/>
                  </a:lnTo>
                  <a:lnTo>
                    <a:pt x="30289" y="0"/>
                  </a:lnTo>
                  <a:lnTo>
                    <a:pt x="28130" y="238"/>
                  </a:lnTo>
                  <a:lnTo>
                    <a:pt x="25898" y="1190"/>
                  </a:lnTo>
                  <a:lnTo>
                    <a:pt x="21300" y="6481"/>
                  </a:lnTo>
                  <a:lnTo>
                    <a:pt x="9508" y="33056"/>
                  </a:lnTo>
                  <a:lnTo>
                    <a:pt x="2113" y="62635"/>
                  </a:lnTo>
                  <a:lnTo>
                    <a:pt x="2743" y="91645"/>
                  </a:lnTo>
                  <a:lnTo>
                    <a:pt x="7957" y="123259"/>
                  </a:lnTo>
                  <a:lnTo>
                    <a:pt x="14528" y="152734"/>
                  </a:lnTo>
                  <a:lnTo>
                    <a:pt x="21503" y="181576"/>
                  </a:lnTo>
                  <a:lnTo>
                    <a:pt x="27178" y="215974"/>
                  </a:lnTo>
                  <a:lnTo>
                    <a:pt x="24369" y="234621"/>
                  </a:lnTo>
                  <a:lnTo>
                    <a:pt x="18510" y="246408"/>
                  </a:lnTo>
                  <a:lnTo>
                    <a:pt x="15515" y="248647"/>
                  </a:lnTo>
                  <a:lnTo>
                    <a:pt x="0" y="2531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6" name="SMARTInkShape-2579"/>
            <p:cNvSpPr/>
            <p:nvPr/>
          </p:nvSpPr>
          <p:spPr bwMode="auto">
            <a:xfrm>
              <a:off x="4607719" y="1028700"/>
              <a:ext cx="173015" cy="14289"/>
            </a:xfrm>
            <a:custGeom>
              <a:avLst/>
              <a:gdLst/>
              <a:ahLst/>
              <a:cxnLst/>
              <a:rect l="0" t="0" r="0" b="0"/>
              <a:pathLst>
                <a:path w="173015" h="14289">
                  <a:moveTo>
                    <a:pt x="0" y="14288"/>
                  </a:moveTo>
                  <a:lnTo>
                    <a:pt x="29294" y="14288"/>
                  </a:lnTo>
                  <a:lnTo>
                    <a:pt x="64906" y="14288"/>
                  </a:lnTo>
                  <a:lnTo>
                    <a:pt x="95166" y="14288"/>
                  </a:lnTo>
                  <a:lnTo>
                    <a:pt x="125035" y="14288"/>
                  </a:lnTo>
                  <a:lnTo>
                    <a:pt x="156461" y="14288"/>
                  </a:lnTo>
                  <a:lnTo>
                    <a:pt x="166905" y="12171"/>
                  </a:lnTo>
                  <a:lnTo>
                    <a:pt x="170801" y="10495"/>
                  </a:lnTo>
                  <a:lnTo>
                    <a:pt x="172605" y="8584"/>
                  </a:lnTo>
                  <a:lnTo>
                    <a:pt x="173014" y="6517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7" name="SMARTInkShape-2580"/>
            <p:cNvSpPr/>
            <p:nvPr/>
          </p:nvSpPr>
          <p:spPr bwMode="auto">
            <a:xfrm>
              <a:off x="4300538" y="936884"/>
              <a:ext cx="264582" cy="176704"/>
            </a:xfrm>
            <a:custGeom>
              <a:avLst/>
              <a:gdLst/>
              <a:ahLst/>
              <a:cxnLst/>
              <a:rect l="0" t="0" r="0" b="0"/>
              <a:pathLst>
                <a:path w="264582" h="176704">
                  <a:moveTo>
                    <a:pt x="0" y="13235"/>
                  </a:moveTo>
                  <a:lnTo>
                    <a:pt x="0" y="20084"/>
                  </a:lnTo>
                  <a:lnTo>
                    <a:pt x="7584" y="20291"/>
                  </a:lnTo>
                  <a:lnTo>
                    <a:pt x="41169" y="14220"/>
                  </a:lnTo>
                  <a:lnTo>
                    <a:pt x="71377" y="9734"/>
                  </a:lnTo>
                  <a:lnTo>
                    <a:pt x="101670" y="3378"/>
                  </a:lnTo>
                  <a:lnTo>
                    <a:pt x="134546" y="260"/>
                  </a:lnTo>
                  <a:lnTo>
                    <a:pt x="169011" y="0"/>
                  </a:lnTo>
                  <a:lnTo>
                    <a:pt x="181213" y="2855"/>
                  </a:lnTo>
                  <a:lnTo>
                    <a:pt x="187695" y="6769"/>
                  </a:lnTo>
                  <a:lnTo>
                    <a:pt x="189424" y="8924"/>
                  </a:lnTo>
                  <a:lnTo>
                    <a:pt x="189782" y="11155"/>
                  </a:lnTo>
                  <a:lnTo>
                    <a:pt x="189228" y="13436"/>
                  </a:lnTo>
                  <a:lnTo>
                    <a:pt x="188064" y="15750"/>
                  </a:lnTo>
                  <a:lnTo>
                    <a:pt x="168293" y="30871"/>
                  </a:lnTo>
                  <a:lnTo>
                    <a:pt x="134637" y="47028"/>
                  </a:lnTo>
                  <a:lnTo>
                    <a:pt x="106832" y="57643"/>
                  </a:lnTo>
                  <a:lnTo>
                    <a:pt x="72784" y="71660"/>
                  </a:lnTo>
                  <a:lnTo>
                    <a:pt x="56122" y="76369"/>
                  </a:lnTo>
                  <a:lnTo>
                    <a:pt x="55671" y="76756"/>
                  </a:lnTo>
                  <a:lnTo>
                    <a:pt x="56164" y="77013"/>
                  </a:lnTo>
                  <a:lnTo>
                    <a:pt x="69949" y="76633"/>
                  </a:lnTo>
                  <a:lnTo>
                    <a:pt x="103716" y="69738"/>
                  </a:lnTo>
                  <a:lnTo>
                    <a:pt x="138945" y="65166"/>
                  </a:lnTo>
                  <a:lnTo>
                    <a:pt x="165734" y="64096"/>
                  </a:lnTo>
                  <a:lnTo>
                    <a:pt x="193516" y="63621"/>
                  </a:lnTo>
                  <a:lnTo>
                    <a:pt x="224554" y="63354"/>
                  </a:lnTo>
                  <a:lnTo>
                    <a:pt x="248832" y="67067"/>
                  </a:lnTo>
                  <a:lnTo>
                    <a:pt x="259552" y="73143"/>
                  </a:lnTo>
                  <a:lnTo>
                    <a:pt x="263522" y="76986"/>
                  </a:lnTo>
                  <a:lnTo>
                    <a:pt x="264581" y="81136"/>
                  </a:lnTo>
                  <a:lnTo>
                    <a:pt x="263700" y="85490"/>
                  </a:lnTo>
                  <a:lnTo>
                    <a:pt x="261525" y="89980"/>
                  </a:lnTo>
                  <a:lnTo>
                    <a:pt x="243294" y="107676"/>
                  </a:lnTo>
                  <a:lnTo>
                    <a:pt x="213992" y="124208"/>
                  </a:lnTo>
                  <a:lnTo>
                    <a:pt x="180174" y="139161"/>
                  </a:lnTo>
                  <a:lnTo>
                    <a:pt x="145019" y="153646"/>
                  </a:lnTo>
                  <a:lnTo>
                    <a:pt x="110578" y="171175"/>
                  </a:lnTo>
                  <a:lnTo>
                    <a:pt x="95357" y="176703"/>
                  </a:lnTo>
                  <a:lnTo>
                    <a:pt x="130362" y="165307"/>
                  </a:lnTo>
                  <a:lnTo>
                    <a:pt x="164306" y="1561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8" name="SMARTInkShape-2581"/>
            <p:cNvSpPr/>
            <p:nvPr/>
          </p:nvSpPr>
          <p:spPr bwMode="auto">
            <a:xfrm>
              <a:off x="4593431" y="1092994"/>
              <a:ext cx="14289" cy="42863"/>
            </a:xfrm>
            <a:custGeom>
              <a:avLst/>
              <a:gdLst/>
              <a:ahLst/>
              <a:cxnLst/>
              <a:rect l="0" t="0" r="0" b="0"/>
              <a:pathLst>
                <a:path w="14289" h="42863">
                  <a:moveTo>
                    <a:pt x="0" y="0"/>
                  </a:moveTo>
                  <a:lnTo>
                    <a:pt x="10642" y="10642"/>
                  </a:lnTo>
                  <a:lnTo>
                    <a:pt x="12668" y="14784"/>
                  </a:lnTo>
                  <a:lnTo>
                    <a:pt x="14288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82" name="SMARTInkShape-Group470"/>
          <p:cNvGrpSpPr/>
          <p:nvPr/>
        </p:nvGrpSpPr>
        <p:grpSpPr>
          <a:xfrm>
            <a:off x="6240139" y="350044"/>
            <a:ext cx="567856" cy="85726"/>
            <a:chOff x="6240139" y="350044"/>
            <a:chExt cx="567856" cy="85726"/>
          </a:xfrm>
        </p:grpSpPr>
        <p:sp>
          <p:nvSpPr>
            <p:cNvPr id="480" name="SMARTInkShape-2582"/>
            <p:cNvSpPr/>
            <p:nvPr/>
          </p:nvSpPr>
          <p:spPr bwMode="auto">
            <a:xfrm>
              <a:off x="6257925" y="371475"/>
              <a:ext cx="457201" cy="64295"/>
            </a:xfrm>
            <a:custGeom>
              <a:avLst/>
              <a:gdLst/>
              <a:ahLst/>
              <a:cxnLst/>
              <a:rect l="0" t="0" r="0" b="0"/>
              <a:pathLst>
                <a:path w="457201" h="64295">
                  <a:moveTo>
                    <a:pt x="0" y="64294"/>
                  </a:moveTo>
                  <a:lnTo>
                    <a:pt x="27471" y="60501"/>
                  </a:lnTo>
                  <a:lnTo>
                    <a:pt x="50838" y="56523"/>
                  </a:lnTo>
                  <a:lnTo>
                    <a:pt x="82126" y="52902"/>
                  </a:lnTo>
                  <a:lnTo>
                    <a:pt x="101581" y="51937"/>
                  </a:lnTo>
                  <a:lnTo>
                    <a:pt x="122489" y="51293"/>
                  </a:lnTo>
                  <a:lnTo>
                    <a:pt x="145160" y="50071"/>
                  </a:lnTo>
                  <a:lnTo>
                    <a:pt x="169004" y="48462"/>
                  </a:lnTo>
                  <a:lnTo>
                    <a:pt x="193632" y="46595"/>
                  </a:lnTo>
                  <a:lnTo>
                    <a:pt x="217988" y="44557"/>
                  </a:lnTo>
                  <a:lnTo>
                    <a:pt x="242163" y="42405"/>
                  </a:lnTo>
                  <a:lnTo>
                    <a:pt x="266217" y="40176"/>
                  </a:lnTo>
                  <a:lnTo>
                    <a:pt x="290190" y="37897"/>
                  </a:lnTo>
                  <a:lnTo>
                    <a:pt x="314110" y="35583"/>
                  </a:lnTo>
                  <a:lnTo>
                    <a:pt x="337995" y="33247"/>
                  </a:lnTo>
                  <a:lnTo>
                    <a:pt x="358680" y="30102"/>
                  </a:lnTo>
                  <a:lnTo>
                    <a:pt x="394364" y="22375"/>
                  </a:lnTo>
                  <a:lnTo>
                    <a:pt x="421864" y="13648"/>
                  </a:lnTo>
                  <a:lnTo>
                    <a:pt x="4572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1" name="SMARTInkShape-2583"/>
            <p:cNvSpPr/>
            <p:nvPr/>
          </p:nvSpPr>
          <p:spPr bwMode="auto">
            <a:xfrm>
              <a:off x="6240139" y="350044"/>
              <a:ext cx="567856" cy="57151"/>
            </a:xfrm>
            <a:custGeom>
              <a:avLst/>
              <a:gdLst/>
              <a:ahLst/>
              <a:cxnLst/>
              <a:rect l="0" t="0" r="0" b="0"/>
              <a:pathLst>
                <a:path w="567856" h="57151">
                  <a:moveTo>
                    <a:pt x="10641" y="0"/>
                  </a:moveTo>
                  <a:lnTo>
                    <a:pt x="0" y="0"/>
                  </a:lnTo>
                  <a:lnTo>
                    <a:pt x="28229" y="0"/>
                  </a:lnTo>
                  <a:lnTo>
                    <a:pt x="60656" y="0"/>
                  </a:lnTo>
                  <a:lnTo>
                    <a:pt x="92137" y="0"/>
                  </a:lnTo>
                  <a:lnTo>
                    <a:pt x="111010" y="0"/>
                  </a:lnTo>
                  <a:lnTo>
                    <a:pt x="131529" y="0"/>
                  </a:lnTo>
                  <a:lnTo>
                    <a:pt x="153146" y="0"/>
                  </a:lnTo>
                  <a:lnTo>
                    <a:pt x="176289" y="0"/>
                  </a:lnTo>
                  <a:lnTo>
                    <a:pt x="200448" y="0"/>
                  </a:lnTo>
                  <a:lnTo>
                    <a:pt x="225286" y="0"/>
                  </a:lnTo>
                  <a:lnTo>
                    <a:pt x="251369" y="794"/>
                  </a:lnTo>
                  <a:lnTo>
                    <a:pt x="278283" y="2116"/>
                  </a:lnTo>
                  <a:lnTo>
                    <a:pt x="305751" y="3792"/>
                  </a:lnTo>
                  <a:lnTo>
                    <a:pt x="332794" y="6497"/>
                  </a:lnTo>
                  <a:lnTo>
                    <a:pt x="359554" y="9887"/>
                  </a:lnTo>
                  <a:lnTo>
                    <a:pt x="386125" y="13735"/>
                  </a:lnTo>
                  <a:lnTo>
                    <a:pt x="410983" y="17094"/>
                  </a:lnTo>
                  <a:lnTo>
                    <a:pt x="434699" y="20127"/>
                  </a:lnTo>
                  <a:lnTo>
                    <a:pt x="457653" y="22943"/>
                  </a:lnTo>
                  <a:lnTo>
                    <a:pt x="477718" y="26408"/>
                  </a:lnTo>
                  <a:lnTo>
                    <a:pt x="512712" y="34491"/>
                  </a:lnTo>
                  <a:lnTo>
                    <a:pt x="539908" y="41258"/>
                  </a:lnTo>
                  <a:lnTo>
                    <a:pt x="558609" y="46912"/>
                  </a:lnTo>
                  <a:lnTo>
                    <a:pt x="562485" y="49531"/>
                  </a:lnTo>
                  <a:lnTo>
                    <a:pt x="567855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483" name="SMARTInkShape-2584"/>
          <p:cNvSpPr/>
          <p:nvPr/>
        </p:nvSpPr>
        <p:spPr bwMode="auto">
          <a:xfrm>
            <a:off x="4557713" y="1629795"/>
            <a:ext cx="2557463" cy="77561"/>
          </a:xfrm>
          <a:custGeom>
            <a:avLst/>
            <a:gdLst/>
            <a:ahLst/>
            <a:cxnLst/>
            <a:rect l="0" t="0" r="0" b="0"/>
            <a:pathLst>
              <a:path w="2557463" h="77561">
                <a:moveTo>
                  <a:pt x="0" y="56130"/>
                </a:moveTo>
                <a:lnTo>
                  <a:pt x="0" y="49979"/>
                </a:lnTo>
                <a:lnTo>
                  <a:pt x="793" y="49648"/>
                </a:lnTo>
                <a:lnTo>
                  <a:pt x="3792" y="49280"/>
                </a:lnTo>
                <a:lnTo>
                  <a:pt x="4909" y="48389"/>
                </a:lnTo>
                <a:lnTo>
                  <a:pt x="7741" y="41728"/>
                </a:lnTo>
                <a:lnTo>
                  <a:pt x="10848" y="38352"/>
                </a:lnTo>
                <a:lnTo>
                  <a:pt x="11201" y="37134"/>
                </a:lnTo>
                <a:lnTo>
                  <a:pt x="10642" y="36322"/>
                </a:lnTo>
                <a:lnTo>
                  <a:pt x="9476" y="35781"/>
                </a:lnTo>
                <a:lnTo>
                  <a:pt x="9492" y="34627"/>
                </a:lnTo>
                <a:lnTo>
                  <a:pt x="14053" y="27877"/>
                </a:lnTo>
                <a:lnTo>
                  <a:pt x="14287" y="14268"/>
                </a:lnTo>
                <a:lnTo>
                  <a:pt x="15081" y="13935"/>
                </a:lnTo>
                <a:lnTo>
                  <a:pt x="18079" y="13564"/>
                </a:lnTo>
                <a:lnTo>
                  <a:pt x="19196" y="12671"/>
                </a:lnTo>
                <a:lnTo>
                  <a:pt x="20438" y="9563"/>
                </a:lnTo>
                <a:lnTo>
                  <a:pt x="21563" y="8416"/>
                </a:lnTo>
                <a:lnTo>
                  <a:pt x="27494" y="6426"/>
                </a:lnTo>
                <a:lnTo>
                  <a:pt x="28094" y="4141"/>
                </a:lnTo>
                <a:lnTo>
                  <a:pt x="28480" y="0"/>
                </a:lnTo>
                <a:lnTo>
                  <a:pt x="30649" y="1550"/>
                </a:lnTo>
                <a:lnTo>
                  <a:pt x="32339" y="3075"/>
                </a:lnTo>
                <a:lnTo>
                  <a:pt x="36333" y="4769"/>
                </a:lnTo>
                <a:lnTo>
                  <a:pt x="67623" y="6902"/>
                </a:lnTo>
                <a:lnTo>
                  <a:pt x="90612" y="12273"/>
                </a:lnTo>
                <a:lnTo>
                  <a:pt x="124204" y="15253"/>
                </a:lnTo>
                <a:lnTo>
                  <a:pt x="150836" y="21000"/>
                </a:lnTo>
                <a:lnTo>
                  <a:pt x="178835" y="25613"/>
                </a:lnTo>
                <a:lnTo>
                  <a:pt x="209357" y="29096"/>
                </a:lnTo>
                <a:lnTo>
                  <a:pt x="232747" y="33003"/>
                </a:lnTo>
                <a:lnTo>
                  <a:pt x="259018" y="37384"/>
                </a:lnTo>
                <a:lnTo>
                  <a:pt x="286569" y="39861"/>
                </a:lnTo>
                <a:lnTo>
                  <a:pt x="315482" y="41756"/>
                </a:lnTo>
                <a:lnTo>
                  <a:pt x="346854" y="45243"/>
                </a:lnTo>
                <a:lnTo>
                  <a:pt x="364586" y="47285"/>
                </a:lnTo>
                <a:lnTo>
                  <a:pt x="383551" y="49440"/>
                </a:lnTo>
                <a:lnTo>
                  <a:pt x="403338" y="51670"/>
                </a:lnTo>
                <a:lnTo>
                  <a:pt x="423673" y="53950"/>
                </a:lnTo>
                <a:lnTo>
                  <a:pt x="444374" y="56264"/>
                </a:lnTo>
                <a:lnTo>
                  <a:pt x="465318" y="58601"/>
                </a:lnTo>
                <a:lnTo>
                  <a:pt x="487218" y="60952"/>
                </a:lnTo>
                <a:lnTo>
                  <a:pt x="509756" y="63313"/>
                </a:lnTo>
                <a:lnTo>
                  <a:pt x="532718" y="65681"/>
                </a:lnTo>
                <a:lnTo>
                  <a:pt x="555964" y="67260"/>
                </a:lnTo>
                <a:lnTo>
                  <a:pt x="579398" y="68313"/>
                </a:lnTo>
                <a:lnTo>
                  <a:pt x="602959" y="69014"/>
                </a:lnTo>
                <a:lnTo>
                  <a:pt x="627398" y="70276"/>
                </a:lnTo>
                <a:lnTo>
                  <a:pt x="652421" y="71910"/>
                </a:lnTo>
                <a:lnTo>
                  <a:pt x="677835" y="73794"/>
                </a:lnTo>
                <a:lnTo>
                  <a:pt x="705096" y="75050"/>
                </a:lnTo>
                <a:lnTo>
                  <a:pt x="733589" y="75887"/>
                </a:lnTo>
                <a:lnTo>
                  <a:pt x="762903" y="76445"/>
                </a:lnTo>
                <a:lnTo>
                  <a:pt x="792764" y="76817"/>
                </a:lnTo>
                <a:lnTo>
                  <a:pt x="822990" y="77065"/>
                </a:lnTo>
                <a:lnTo>
                  <a:pt x="853460" y="77230"/>
                </a:lnTo>
                <a:lnTo>
                  <a:pt x="884886" y="77341"/>
                </a:lnTo>
                <a:lnTo>
                  <a:pt x="916949" y="77414"/>
                </a:lnTo>
                <a:lnTo>
                  <a:pt x="949436" y="77463"/>
                </a:lnTo>
                <a:lnTo>
                  <a:pt x="983001" y="77496"/>
                </a:lnTo>
                <a:lnTo>
                  <a:pt x="1017284" y="77518"/>
                </a:lnTo>
                <a:lnTo>
                  <a:pt x="1052045" y="77532"/>
                </a:lnTo>
                <a:lnTo>
                  <a:pt x="1087126" y="77542"/>
                </a:lnTo>
                <a:lnTo>
                  <a:pt x="1122419" y="77548"/>
                </a:lnTo>
                <a:lnTo>
                  <a:pt x="1157854" y="77553"/>
                </a:lnTo>
                <a:lnTo>
                  <a:pt x="1192590" y="77555"/>
                </a:lnTo>
                <a:lnTo>
                  <a:pt x="1226860" y="77557"/>
                </a:lnTo>
                <a:lnTo>
                  <a:pt x="1260819" y="77559"/>
                </a:lnTo>
                <a:lnTo>
                  <a:pt x="1296158" y="77560"/>
                </a:lnTo>
                <a:lnTo>
                  <a:pt x="1332417" y="77560"/>
                </a:lnTo>
                <a:lnTo>
                  <a:pt x="1369291" y="77560"/>
                </a:lnTo>
                <a:lnTo>
                  <a:pt x="1405780" y="76767"/>
                </a:lnTo>
                <a:lnTo>
                  <a:pt x="1442011" y="75444"/>
                </a:lnTo>
                <a:lnTo>
                  <a:pt x="1478072" y="73769"/>
                </a:lnTo>
                <a:lnTo>
                  <a:pt x="1514812" y="72652"/>
                </a:lnTo>
                <a:lnTo>
                  <a:pt x="1552006" y="71907"/>
                </a:lnTo>
                <a:lnTo>
                  <a:pt x="1589502" y="71410"/>
                </a:lnTo>
                <a:lnTo>
                  <a:pt x="1627199" y="71079"/>
                </a:lnTo>
                <a:lnTo>
                  <a:pt x="1665030" y="70859"/>
                </a:lnTo>
                <a:lnTo>
                  <a:pt x="1702951" y="70712"/>
                </a:lnTo>
                <a:lnTo>
                  <a:pt x="1740932" y="70614"/>
                </a:lnTo>
                <a:lnTo>
                  <a:pt x="1778953" y="70548"/>
                </a:lnTo>
                <a:lnTo>
                  <a:pt x="1816999" y="70505"/>
                </a:lnTo>
                <a:lnTo>
                  <a:pt x="1854270" y="69682"/>
                </a:lnTo>
                <a:lnTo>
                  <a:pt x="1891024" y="68340"/>
                </a:lnTo>
                <a:lnTo>
                  <a:pt x="1927432" y="66651"/>
                </a:lnTo>
                <a:lnTo>
                  <a:pt x="1963611" y="65525"/>
                </a:lnTo>
                <a:lnTo>
                  <a:pt x="1999636" y="64775"/>
                </a:lnTo>
                <a:lnTo>
                  <a:pt x="2035560" y="64274"/>
                </a:lnTo>
                <a:lnTo>
                  <a:pt x="2071414" y="63941"/>
                </a:lnTo>
                <a:lnTo>
                  <a:pt x="2107224" y="63718"/>
                </a:lnTo>
                <a:lnTo>
                  <a:pt x="2143004" y="63570"/>
                </a:lnTo>
                <a:lnTo>
                  <a:pt x="2177969" y="63471"/>
                </a:lnTo>
                <a:lnTo>
                  <a:pt x="2212392" y="63406"/>
                </a:lnTo>
                <a:lnTo>
                  <a:pt x="2246452" y="63362"/>
                </a:lnTo>
                <a:lnTo>
                  <a:pt x="2279478" y="63332"/>
                </a:lnTo>
                <a:lnTo>
                  <a:pt x="2311815" y="63313"/>
                </a:lnTo>
                <a:lnTo>
                  <a:pt x="2343691" y="63300"/>
                </a:lnTo>
                <a:lnTo>
                  <a:pt x="2373673" y="63291"/>
                </a:lnTo>
                <a:lnTo>
                  <a:pt x="2402392" y="63285"/>
                </a:lnTo>
                <a:lnTo>
                  <a:pt x="2430270" y="63282"/>
                </a:lnTo>
                <a:lnTo>
                  <a:pt x="2456792" y="63279"/>
                </a:lnTo>
                <a:lnTo>
                  <a:pt x="2482412" y="63277"/>
                </a:lnTo>
                <a:lnTo>
                  <a:pt x="2507429" y="63276"/>
                </a:lnTo>
                <a:lnTo>
                  <a:pt x="2557462" y="6327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497" name="SMARTInkShape-Group472"/>
          <p:cNvGrpSpPr/>
          <p:nvPr/>
        </p:nvGrpSpPr>
        <p:grpSpPr>
          <a:xfrm>
            <a:off x="444348" y="743477"/>
            <a:ext cx="1442396" cy="519645"/>
            <a:chOff x="444348" y="743477"/>
            <a:chExt cx="1442396" cy="519645"/>
          </a:xfrm>
        </p:grpSpPr>
        <p:sp>
          <p:nvSpPr>
            <p:cNvPr id="484" name="SMARTInkShape-2585"/>
            <p:cNvSpPr/>
            <p:nvPr/>
          </p:nvSpPr>
          <p:spPr bwMode="auto">
            <a:xfrm>
              <a:off x="444348" y="743477"/>
              <a:ext cx="1442396" cy="519645"/>
            </a:xfrm>
            <a:custGeom>
              <a:avLst/>
              <a:gdLst/>
              <a:ahLst/>
              <a:cxnLst/>
              <a:rect l="0" t="0" r="0" b="0"/>
              <a:pathLst>
                <a:path w="1442396" h="519645">
                  <a:moveTo>
                    <a:pt x="455765" y="478104"/>
                  </a:moveTo>
                  <a:lnTo>
                    <a:pt x="461915" y="484255"/>
                  </a:lnTo>
                  <a:lnTo>
                    <a:pt x="492923" y="497375"/>
                  </a:lnTo>
                  <a:lnTo>
                    <a:pt x="514929" y="503570"/>
                  </a:lnTo>
                  <a:lnTo>
                    <a:pt x="546672" y="506552"/>
                  </a:lnTo>
                  <a:lnTo>
                    <a:pt x="572368" y="510062"/>
                  </a:lnTo>
                  <a:lnTo>
                    <a:pt x="603897" y="514268"/>
                  </a:lnTo>
                  <a:lnTo>
                    <a:pt x="638282" y="517990"/>
                  </a:lnTo>
                  <a:lnTo>
                    <a:pt x="672086" y="519644"/>
                  </a:lnTo>
                  <a:lnTo>
                    <a:pt x="707747" y="518262"/>
                  </a:lnTo>
                  <a:lnTo>
                    <a:pt x="726146" y="516782"/>
                  </a:lnTo>
                  <a:lnTo>
                    <a:pt x="745557" y="515002"/>
                  </a:lnTo>
                  <a:lnTo>
                    <a:pt x="765641" y="513022"/>
                  </a:lnTo>
                  <a:lnTo>
                    <a:pt x="786174" y="510907"/>
                  </a:lnTo>
                  <a:lnTo>
                    <a:pt x="807800" y="507911"/>
                  </a:lnTo>
                  <a:lnTo>
                    <a:pt x="830155" y="504325"/>
                  </a:lnTo>
                  <a:lnTo>
                    <a:pt x="852995" y="500347"/>
                  </a:lnTo>
                  <a:lnTo>
                    <a:pt x="877748" y="495314"/>
                  </a:lnTo>
                  <a:lnTo>
                    <a:pt x="903774" y="489578"/>
                  </a:lnTo>
                  <a:lnTo>
                    <a:pt x="930650" y="483372"/>
                  </a:lnTo>
                  <a:lnTo>
                    <a:pt x="957299" y="476060"/>
                  </a:lnTo>
                  <a:lnTo>
                    <a:pt x="983795" y="468010"/>
                  </a:lnTo>
                  <a:lnTo>
                    <a:pt x="1010191" y="459468"/>
                  </a:lnTo>
                  <a:lnTo>
                    <a:pt x="1036520" y="449805"/>
                  </a:lnTo>
                  <a:lnTo>
                    <a:pt x="1062803" y="439395"/>
                  </a:lnTo>
                  <a:lnTo>
                    <a:pt x="1089057" y="428485"/>
                  </a:lnTo>
                  <a:lnTo>
                    <a:pt x="1115291" y="417244"/>
                  </a:lnTo>
                  <a:lnTo>
                    <a:pt x="1141511" y="405781"/>
                  </a:lnTo>
                  <a:lnTo>
                    <a:pt x="1167723" y="394170"/>
                  </a:lnTo>
                  <a:lnTo>
                    <a:pt x="1192341" y="382460"/>
                  </a:lnTo>
                  <a:lnTo>
                    <a:pt x="1215897" y="370685"/>
                  </a:lnTo>
                  <a:lnTo>
                    <a:pt x="1238744" y="358867"/>
                  </a:lnTo>
                  <a:lnTo>
                    <a:pt x="1260326" y="346225"/>
                  </a:lnTo>
                  <a:lnTo>
                    <a:pt x="1281064" y="333035"/>
                  </a:lnTo>
                  <a:lnTo>
                    <a:pt x="1301239" y="319479"/>
                  </a:lnTo>
                  <a:lnTo>
                    <a:pt x="1336356" y="293833"/>
                  </a:lnTo>
                  <a:lnTo>
                    <a:pt x="1367045" y="269206"/>
                  </a:lnTo>
                  <a:lnTo>
                    <a:pt x="1393913" y="245031"/>
                  </a:lnTo>
                  <a:lnTo>
                    <a:pt x="1414851" y="221058"/>
                  </a:lnTo>
                  <a:lnTo>
                    <a:pt x="1435792" y="187365"/>
                  </a:lnTo>
                  <a:lnTo>
                    <a:pt x="1442195" y="166324"/>
                  </a:lnTo>
                  <a:lnTo>
                    <a:pt x="1442395" y="143744"/>
                  </a:lnTo>
                  <a:lnTo>
                    <a:pt x="1435604" y="122595"/>
                  </a:lnTo>
                  <a:lnTo>
                    <a:pt x="1423855" y="103407"/>
                  </a:lnTo>
                  <a:lnTo>
                    <a:pt x="1397803" y="79216"/>
                  </a:lnTo>
                  <a:lnTo>
                    <a:pt x="1373717" y="64283"/>
                  </a:lnTo>
                  <a:lnTo>
                    <a:pt x="1342904" y="49709"/>
                  </a:lnTo>
                  <a:lnTo>
                    <a:pt x="1325797" y="42489"/>
                  </a:lnTo>
                  <a:lnTo>
                    <a:pt x="1306455" y="36881"/>
                  </a:lnTo>
                  <a:lnTo>
                    <a:pt x="1285623" y="32349"/>
                  </a:lnTo>
                  <a:lnTo>
                    <a:pt x="1263797" y="28534"/>
                  </a:lnTo>
                  <a:lnTo>
                    <a:pt x="1240515" y="24403"/>
                  </a:lnTo>
                  <a:lnTo>
                    <a:pt x="1216263" y="20062"/>
                  </a:lnTo>
                  <a:lnTo>
                    <a:pt x="1191363" y="15580"/>
                  </a:lnTo>
                  <a:lnTo>
                    <a:pt x="1164445" y="11799"/>
                  </a:lnTo>
                  <a:lnTo>
                    <a:pt x="1136181" y="8484"/>
                  </a:lnTo>
                  <a:lnTo>
                    <a:pt x="1107019" y="5480"/>
                  </a:lnTo>
                  <a:lnTo>
                    <a:pt x="1076465" y="3478"/>
                  </a:lnTo>
                  <a:lnTo>
                    <a:pt x="1044984" y="2143"/>
                  </a:lnTo>
                  <a:lnTo>
                    <a:pt x="1012884" y="1253"/>
                  </a:lnTo>
                  <a:lnTo>
                    <a:pt x="978784" y="660"/>
                  </a:lnTo>
                  <a:lnTo>
                    <a:pt x="943350" y="264"/>
                  </a:lnTo>
                  <a:lnTo>
                    <a:pt x="907028" y="0"/>
                  </a:lnTo>
                  <a:lnTo>
                    <a:pt x="870113" y="1412"/>
                  </a:lnTo>
                  <a:lnTo>
                    <a:pt x="832803" y="3941"/>
                  </a:lnTo>
                  <a:lnTo>
                    <a:pt x="795230" y="7214"/>
                  </a:lnTo>
                  <a:lnTo>
                    <a:pt x="756687" y="10190"/>
                  </a:lnTo>
                  <a:lnTo>
                    <a:pt x="717498" y="12968"/>
                  </a:lnTo>
                  <a:lnTo>
                    <a:pt x="677879" y="15613"/>
                  </a:lnTo>
                  <a:lnTo>
                    <a:pt x="638766" y="19758"/>
                  </a:lnTo>
                  <a:lnTo>
                    <a:pt x="599990" y="24903"/>
                  </a:lnTo>
                  <a:lnTo>
                    <a:pt x="561440" y="30714"/>
                  </a:lnTo>
                  <a:lnTo>
                    <a:pt x="523040" y="36175"/>
                  </a:lnTo>
                  <a:lnTo>
                    <a:pt x="484740" y="41404"/>
                  </a:lnTo>
                  <a:lnTo>
                    <a:pt x="446506" y="46477"/>
                  </a:lnTo>
                  <a:lnTo>
                    <a:pt x="409111" y="51446"/>
                  </a:lnTo>
                  <a:lnTo>
                    <a:pt x="372275" y="56347"/>
                  </a:lnTo>
                  <a:lnTo>
                    <a:pt x="335811" y="61201"/>
                  </a:lnTo>
                  <a:lnTo>
                    <a:pt x="301977" y="66819"/>
                  </a:lnTo>
                  <a:lnTo>
                    <a:pt x="269896" y="72945"/>
                  </a:lnTo>
                  <a:lnTo>
                    <a:pt x="238983" y="79411"/>
                  </a:lnTo>
                  <a:lnTo>
                    <a:pt x="209644" y="86102"/>
                  </a:lnTo>
                  <a:lnTo>
                    <a:pt x="181353" y="92945"/>
                  </a:lnTo>
                  <a:lnTo>
                    <a:pt x="153761" y="99888"/>
                  </a:lnTo>
                  <a:lnTo>
                    <a:pt x="129810" y="107691"/>
                  </a:lnTo>
                  <a:lnTo>
                    <a:pt x="108286" y="116068"/>
                  </a:lnTo>
                  <a:lnTo>
                    <a:pt x="88381" y="124828"/>
                  </a:lnTo>
                  <a:lnTo>
                    <a:pt x="53564" y="145145"/>
                  </a:lnTo>
                  <a:lnTo>
                    <a:pt x="25390" y="168197"/>
                  </a:lnTo>
                  <a:lnTo>
                    <a:pt x="7577" y="194318"/>
                  </a:lnTo>
                  <a:lnTo>
                    <a:pt x="718" y="223919"/>
                  </a:lnTo>
                  <a:lnTo>
                    <a:pt x="0" y="239591"/>
                  </a:lnTo>
                  <a:lnTo>
                    <a:pt x="9786" y="269705"/>
                  </a:lnTo>
                  <a:lnTo>
                    <a:pt x="28952" y="298963"/>
                  </a:lnTo>
                  <a:lnTo>
                    <a:pt x="55991" y="327842"/>
                  </a:lnTo>
                  <a:lnTo>
                    <a:pt x="74155" y="342211"/>
                  </a:lnTo>
                  <a:lnTo>
                    <a:pt x="94996" y="356552"/>
                  </a:lnTo>
                  <a:lnTo>
                    <a:pt x="117621" y="370876"/>
                  </a:lnTo>
                  <a:lnTo>
                    <a:pt x="143023" y="383600"/>
                  </a:lnTo>
                  <a:lnTo>
                    <a:pt x="170276" y="395258"/>
                  </a:lnTo>
                  <a:lnTo>
                    <a:pt x="198764" y="406204"/>
                  </a:lnTo>
                  <a:lnTo>
                    <a:pt x="229662" y="415090"/>
                  </a:lnTo>
                  <a:lnTo>
                    <a:pt x="262167" y="422601"/>
                  </a:lnTo>
                  <a:lnTo>
                    <a:pt x="295743" y="429196"/>
                  </a:lnTo>
                  <a:lnTo>
                    <a:pt x="331621" y="433592"/>
                  </a:lnTo>
                  <a:lnTo>
                    <a:pt x="369034" y="436523"/>
                  </a:lnTo>
                  <a:lnTo>
                    <a:pt x="407469" y="438477"/>
                  </a:lnTo>
                  <a:lnTo>
                    <a:pt x="433092" y="439780"/>
                  </a:lnTo>
                  <a:lnTo>
                    <a:pt x="484340" y="4423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5" name="SMARTInkShape-2586"/>
            <p:cNvSpPr/>
            <p:nvPr/>
          </p:nvSpPr>
          <p:spPr bwMode="auto">
            <a:xfrm>
              <a:off x="544334" y="864394"/>
              <a:ext cx="455792" cy="396012"/>
            </a:xfrm>
            <a:custGeom>
              <a:avLst/>
              <a:gdLst/>
              <a:ahLst/>
              <a:cxnLst/>
              <a:rect l="0" t="0" r="0" b="0"/>
              <a:pathLst>
                <a:path w="455792" h="396012">
                  <a:moveTo>
                    <a:pt x="41454" y="0"/>
                  </a:moveTo>
                  <a:lnTo>
                    <a:pt x="35303" y="6150"/>
                  </a:lnTo>
                  <a:lnTo>
                    <a:pt x="19875" y="40285"/>
                  </a:lnTo>
                  <a:lnTo>
                    <a:pt x="12835" y="67763"/>
                  </a:lnTo>
                  <a:lnTo>
                    <a:pt x="5722" y="103157"/>
                  </a:lnTo>
                  <a:lnTo>
                    <a:pt x="1760" y="131572"/>
                  </a:lnTo>
                  <a:lnTo>
                    <a:pt x="0" y="165368"/>
                  </a:lnTo>
                  <a:lnTo>
                    <a:pt x="1118" y="183270"/>
                  </a:lnTo>
                  <a:lnTo>
                    <a:pt x="3450" y="201555"/>
                  </a:lnTo>
                  <a:lnTo>
                    <a:pt x="6593" y="220095"/>
                  </a:lnTo>
                  <a:lnTo>
                    <a:pt x="18552" y="255512"/>
                  </a:lnTo>
                  <a:lnTo>
                    <a:pt x="36831" y="289773"/>
                  </a:lnTo>
                  <a:lnTo>
                    <a:pt x="63476" y="323521"/>
                  </a:lnTo>
                  <a:lnTo>
                    <a:pt x="98073" y="350691"/>
                  </a:lnTo>
                  <a:lnTo>
                    <a:pt x="117300" y="362382"/>
                  </a:lnTo>
                  <a:lnTo>
                    <a:pt x="140436" y="371763"/>
                  </a:lnTo>
                  <a:lnTo>
                    <a:pt x="166180" y="379604"/>
                  </a:lnTo>
                  <a:lnTo>
                    <a:pt x="193660" y="386419"/>
                  </a:lnTo>
                  <a:lnTo>
                    <a:pt x="223094" y="390963"/>
                  </a:lnTo>
                  <a:lnTo>
                    <a:pt x="253828" y="393992"/>
                  </a:lnTo>
                  <a:lnTo>
                    <a:pt x="285430" y="396011"/>
                  </a:lnTo>
                  <a:lnTo>
                    <a:pt x="318405" y="395770"/>
                  </a:lnTo>
                  <a:lnTo>
                    <a:pt x="352294" y="394021"/>
                  </a:lnTo>
                  <a:lnTo>
                    <a:pt x="386793" y="391268"/>
                  </a:lnTo>
                  <a:lnTo>
                    <a:pt x="409792" y="389433"/>
                  </a:lnTo>
                  <a:lnTo>
                    <a:pt x="455791" y="385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6" name="SMARTInkShape-2587"/>
            <p:cNvSpPr/>
            <p:nvPr/>
          </p:nvSpPr>
          <p:spPr bwMode="auto">
            <a:xfrm>
              <a:off x="1443038" y="921638"/>
              <a:ext cx="105332" cy="168223"/>
            </a:xfrm>
            <a:custGeom>
              <a:avLst/>
              <a:gdLst/>
              <a:ahLst/>
              <a:cxnLst/>
              <a:rect l="0" t="0" r="0" b="0"/>
              <a:pathLst>
                <a:path w="105332" h="168223">
                  <a:moveTo>
                    <a:pt x="0" y="7050"/>
                  </a:moveTo>
                  <a:lnTo>
                    <a:pt x="0" y="13200"/>
                  </a:lnTo>
                  <a:lnTo>
                    <a:pt x="793" y="13531"/>
                  </a:lnTo>
                  <a:lnTo>
                    <a:pt x="3792" y="13899"/>
                  </a:lnTo>
                  <a:lnTo>
                    <a:pt x="7770" y="11946"/>
                  </a:lnTo>
                  <a:lnTo>
                    <a:pt x="9943" y="10314"/>
                  </a:lnTo>
                  <a:lnTo>
                    <a:pt x="44106" y="2331"/>
                  </a:lnTo>
                  <a:lnTo>
                    <a:pt x="79337" y="119"/>
                  </a:lnTo>
                  <a:lnTo>
                    <a:pt x="86325" y="0"/>
                  </a:lnTo>
                  <a:lnTo>
                    <a:pt x="88506" y="763"/>
                  </a:lnTo>
                  <a:lnTo>
                    <a:pt x="89960" y="2064"/>
                  </a:lnTo>
                  <a:lnTo>
                    <a:pt x="90930" y="3726"/>
                  </a:lnTo>
                  <a:lnTo>
                    <a:pt x="90782" y="5628"/>
                  </a:lnTo>
                  <a:lnTo>
                    <a:pt x="82755" y="20493"/>
                  </a:lnTo>
                  <a:lnTo>
                    <a:pt x="48749" y="51462"/>
                  </a:lnTo>
                  <a:lnTo>
                    <a:pt x="38292" y="61683"/>
                  </a:lnTo>
                  <a:lnTo>
                    <a:pt x="38228" y="63316"/>
                  </a:lnTo>
                  <a:lnTo>
                    <a:pt x="40273" y="67246"/>
                  </a:lnTo>
                  <a:lnTo>
                    <a:pt x="42724" y="68612"/>
                  </a:lnTo>
                  <a:lnTo>
                    <a:pt x="58063" y="70804"/>
                  </a:lnTo>
                  <a:lnTo>
                    <a:pt x="90540" y="71312"/>
                  </a:lnTo>
                  <a:lnTo>
                    <a:pt x="97919" y="73446"/>
                  </a:lnTo>
                  <a:lnTo>
                    <a:pt x="100998" y="75126"/>
                  </a:lnTo>
                  <a:lnTo>
                    <a:pt x="103051" y="77834"/>
                  </a:lnTo>
                  <a:lnTo>
                    <a:pt x="105331" y="85076"/>
                  </a:lnTo>
                  <a:lnTo>
                    <a:pt x="105146" y="88436"/>
                  </a:lnTo>
                  <a:lnTo>
                    <a:pt x="102823" y="94286"/>
                  </a:lnTo>
                  <a:lnTo>
                    <a:pt x="88367" y="115122"/>
                  </a:lnTo>
                  <a:lnTo>
                    <a:pt x="56557" y="143999"/>
                  </a:lnTo>
                  <a:lnTo>
                    <a:pt x="29251" y="164306"/>
                  </a:lnTo>
                  <a:lnTo>
                    <a:pt x="18027" y="168222"/>
                  </a:lnTo>
                  <a:lnTo>
                    <a:pt x="9864" y="167846"/>
                  </a:lnTo>
                  <a:lnTo>
                    <a:pt x="6576" y="166635"/>
                  </a:lnTo>
                  <a:lnTo>
                    <a:pt x="4384" y="163446"/>
                  </a:lnTo>
                  <a:lnTo>
                    <a:pt x="0" y="1427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7" name="SMARTInkShape-2588"/>
            <p:cNvSpPr/>
            <p:nvPr/>
          </p:nvSpPr>
          <p:spPr bwMode="auto">
            <a:xfrm>
              <a:off x="1207294" y="957263"/>
              <a:ext cx="228601" cy="35719"/>
            </a:xfrm>
            <a:custGeom>
              <a:avLst/>
              <a:gdLst/>
              <a:ahLst/>
              <a:cxnLst/>
              <a:rect l="0" t="0" r="0" b="0"/>
              <a:pathLst>
                <a:path w="228601" h="35719">
                  <a:moveTo>
                    <a:pt x="0" y="35718"/>
                  </a:moveTo>
                  <a:lnTo>
                    <a:pt x="7290" y="34925"/>
                  </a:lnTo>
                  <a:lnTo>
                    <a:pt x="40471" y="29568"/>
                  </a:lnTo>
                  <a:lnTo>
                    <a:pt x="67377" y="25076"/>
                  </a:lnTo>
                  <a:lnTo>
                    <a:pt x="99250" y="18719"/>
                  </a:lnTo>
                  <a:lnTo>
                    <a:pt x="124280" y="14140"/>
                  </a:lnTo>
                  <a:lnTo>
                    <a:pt x="149692" y="10253"/>
                  </a:lnTo>
                  <a:lnTo>
                    <a:pt x="182642" y="7271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8" name="SMARTInkShape-2589"/>
            <p:cNvSpPr/>
            <p:nvPr/>
          </p:nvSpPr>
          <p:spPr bwMode="auto">
            <a:xfrm>
              <a:off x="1329596" y="864394"/>
              <a:ext cx="54788" cy="233752"/>
            </a:xfrm>
            <a:custGeom>
              <a:avLst/>
              <a:gdLst/>
              <a:ahLst/>
              <a:cxnLst/>
              <a:rect l="0" t="0" r="0" b="0"/>
              <a:pathLst>
                <a:path w="54788" h="233752">
                  <a:moveTo>
                    <a:pt x="13429" y="0"/>
                  </a:moveTo>
                  <a:lnTo>
                    <a:pt x="13429" y="3792"/>
                  </a:lnTo>
                  <a:lnTo>
                    <a:pt x="11312" y="7771"/>
                  </a:lnTo>
                  <a:lnTo>
                    <a:pt x="7726" y="13772"/>
                  </a:lnTo>
                  <a:lnTo>
                    <a:pt x="2038" y="31333"/>
                  </a:lnTo>
                  <a:lnTo>
                    <a:pt x="0" y="57085"/>
                  </a:lnTo>
                  <a:lnTo>
                    <a:pt x="189" y="89498"/>
                  </a:lnTo>
                  <a:lnTo>
                    <a:pt x="5714" y="123443"/>
                  </a:lnTo>
                  <a:lnTo>
                    <a:pt x="16258" y="153962"/>
                  </a:lnTo>
                  <a:lnTo>
                    <a:pt x="25556" y="182320"/>
                  </a:lnTo>
                  <a:lnTo>
                    <a:pt x="43317" y="217214"/>
                  </a:lnTo>
                  <a:lnTo>
                    <a:pt x="54787" y="233751"/>
                  </a:lnTo>
                  <a:lnTo>
                    <a:pt x="54495" y="233621"/>
                  </a:lnTo>
                  <a:lnTo>
                    <a:pt x="49148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9" name="SMARTInkShape-2590"/>
            <p:cNvSpPr/>
            <p:nvPr/>
          </p:nvSpPr>
          <p:spPr bwMode="auto">
            <a:xfrm>
              <a:off x="1201440" y="992981"/>
              <a:ext cx="98724" cy="119563"/>
            </a:xfrm>
            <a:custGeom>
              <a:avLst/>
              <a:gdLst/>
              <a:ahLst/>
              <a:cxnLst/>
              <a:rect l="0" t="0" r="0" b="0"/>
              <a:pathLst>
                <a:path w="98724" h="119563">
                  <a:moveTo>
                    <a:pt x="55860" y="0"/>
                  </a:moveTo>
                  <a:lnTo>
                    <a:pt x="49363" y="5703"/>
                  </a:lnTo>
                  <a:lnTo>
                    <a:pt x="29124" y="20585"/>
                  </a:lnTo>
                  <a:lnTo>
                    <a:pt x="11437" y="50836"/>
                  </a:lnTo>
                  <a:lnTo>
                    <a:pt x="4366" y="63869"/>
                  </a:lnTo>
                  <a:lnTo>
                    <a:pt x="386" y="80925"/>
                  </a:lnTo>
                  <a:lnTo>
                    <a:pt x="0" y="99120"/>
                  </a:lnTo>
                  <a:lnTo>
                    <a:pt x="2723" y="107024"/>
                  </a:lnTo>
                  <a:lnTo>
                    <a:pt x="8718" y="115937"/>
                  </a:lnTo>
                  <a:lnTo>
                    <a:pt x="17446" y="118996"/>
                  </a:lnTo>
                  <a:lnTo>
                    <a:pt x="29262" y="119562"/>
                  </a:lnTo>
                  <a:lnTo>
                    <a:pt x="49302" y="114625"/>
                  </a:lnTo>
                  <a:lnTo>
                    <a:pt x="63264" y="107565"/>
                  </a:lnTo>
                  <a:lnTo>
                    <a:pt x="98723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0" name="SMARTInkShape-2591"/>
            <p:cNvSpPr/>
            <p:nvPr/>
          </p:nvSpPr>
          <p:spPr bwMode="auto">
            <a:xfrm>
              <a:off x="1107281" y="1000551"/>
              <a:ext cx="57151" cy="88125"/>
            </a:xfrm>
            <a:custGeom>
              <a:avLst/>
              <a:gdLst/>
              <a:ahLst/>
              <a:cxnLst/>
              <a:rect l="0" t="0" r="0" b="0"/>
              <a:pathLst>
                <a:path w="57151" h="88125">
                  <a:moveTo>
                    <a:pt x="0" y="56724"/>
                  </a:moveTo>
                  <a:lnTo>
                    <a:pt x="6850" y="56724"/>
                  </a:lnTo>
                  <a:lnTo>
                    <a:pt x="26272" y="36798"/>
                  </a:lnTo>
                  <a:lnTo>
                    <a:pt x="47891" y="6847"/>
                  </a:lnTo>
                  <a:lnTo>
                    <a:pt x="49589" y="1011"/>
                  </a:lnTo>
                  <a:lnTo>
                    <a:pt x="45587" y="213"/>
                  </a:lnTo>
                  <a:lnTo>
                    <a:pt x="42298" y="0"/>
                  </a:lnTo>
                  <a:lnTo>
                    <a:pt x="36526" y="1880"/>
                  </a:lnTo>
                  <a:lnTo>
                    <a:pt x="33876" y="3493"/>
                  </a:lnTo>
                  <a:lnTo>
                    <a:pt x="8654" y="39076"/>
                  </a:lnTo>
                  <a:lnTo>
                    <a:pt x="5770" y="42577"/>
                  </a:lnTo>
                  <a:lnTo>
                    <a:pt x="2564" y="52818"/>
                  </a:lnTo>
                  <a:lnTo>
                    <a:pt x="1934" y="63719"/>
                  </a:lnTo>
                  <a:lnTo>
                    <a:pt x="4299" y="71210"/>
                  </a:lnTo>
                  <a:lnTo>
                    <a:pt x="10113" y="77185"/>
                  </a:lnTo>
                  <a:lnTo>
                    <a:pt x="26780" y="87489"/>
                  </a:lnTo>
                  <a:lnTo>
                    <a:pt x="38096" y="88124"/>
                  </a:lnTo>
                  <a:lnTo>
                    <a:pt x="57150" y="852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1" name="SMARTInkShape-2592"/>
            <p:cNvSpPr/>
            <p:nvPr/>
          </p:nvSpPr>
          <p:spPr bwMode="auto">
            <a:xfrm>
              <a:off x="1035844" y="885825"/>
              <a:ext cx="64295" cy="14289"/>
            </a:xfrm>
            <a:custGeom>
              <a:avLst/>
              <a:gdLst/>
              <a:ahLst/>
              <a:cxnLst/>
              <a:rect l="0" t="0" r="0" b="0"/>
              <a:pathLst>
                <a:path w="64295" h="14289">
                  <a:moveTo>
                    <a:pt x="0" y="0"/>
                  </a:moveTo>
                  <a:lnTo>
                    <a:pt x="0" y="6151"/>
                  </a:lnTo>
                  <a:lnTo>
                    <a:pt x="33585" y="10910"/>
                  </a:lnTo>
                  <a:lnTo>
                    <a:pt x="64294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2" name="SMARTInkShape-2593"/>
            <p:cNvSpPr/>
            <p:nvPr/>
          </p:nvSpPr>
          <p:spPr bwMode="auto">
            <a:xfrm>
              <a:off x="985838" y="1007269"/>
              <a:ext cx="78582" cy="225629"/>
            </a:xfrm>
            <a:custGeom>
              <a:avLst/>
              <a:gdLst/>
              <a:ahLst/>
              <a:cxnLst/>
              <a:rect l="0" t="0" r="0" b="0"/>
              <a:pathLst>
                <a:path w="78582" h="225629">
                  <a:moveTo>
                    <a:pt x="78581" y="0"/>
                  </a:moveTo>
                  <a:lnTo>
                    <a:pt x="78581" y="3792"/>
                  </a:lnTo>
                  <a:lnTo>
                    <a:pt x="76464" y="7771"/>
                  </a:lnTo>
                  <a:lnTo>
                    <a:pt x="68638" y="20585"/>
                  </a:lnTo>
                  <a:lnTo>
                    <a:pt x="65580" y="33792"/>
                  </a:lnTo>
                  <a:lnTo>
                    <a:pt x="62346" y="64981"/>
                  </a:lnTo>
                  <a:lnTo>
                    <a:pt x="60253" y="78886"/>
                  </a:lnTo>
                  <a:lnTo>
                    <a:pt x="63604" y="114340"/>
                  </a:lnTo>
                  <a:lnTo>
                    <a:pt x="68273" y="143676"/>
                  </a:lnTo>
                  <a:lnTo>
                    <a:pt x="65315" y="177106"/>
                  </a:lnTo>
                  <a:lnTo>
                    <a:pt x="62479" y="197467"/>
                  </a:lnTo>
                  <a:lnTo>
                    <a:pt x="57931" y="208413"/>
                  </a:lnTo>
                  <a:lnTo>
                    <a:pt x="50618" y="218570"/>
                  </a:lnTo>
                  <a:lnTo>
                    <a:pt x="42076" y="224142"/>
                  </a:lnTo>
                  <a:lnTo>
                    <a:pt x="37575" y="225628"/>
                  </a:lnTo>
                  <a:lnTo>
                    <a:pt x="33781" y="224237"/>
                  </a:lnTo>
                  <a:lnTo>
                    <a:pt x="15629" y="198510"/>
                  </a:lnTo>
                  <a:lnTo>
                    <a:pt x="5865" y="166767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3" name="SMARTInkShape-2594"/>
            <p:cNvSpPr/>
            <p:nvPr/>
          </p:nvSpPr>
          <p:spPr bwMode="auto">
            <a:xfrm>
              <a:off x="936151" y="1000986"/>
              <a:ext cx="48046" cy="91562"/>
            </a:xfrm>
            <a:custGeom>
              <a:avLst/>
              <a:gdLst/>
              <a:ahLst/>
              <a:cxnLst/>
              <a:rect l="0" t="0" r="0" b="0"/>
              <a:pathLst>
                <a:path w="48046" h="91562">
                  <a:moveTo>
                    <a:pt x="13968" y="20570"/>
                  </a:moveTo>
                  <a:lnTo>
                    <a:pt x="10175" y="24363"/>
                  </a:lnTo>
                  <a:lnTo>
                    <a:pt x="8314" y="30458"/>
                  </a:lnTo>
                  <a:lnTo>
                    <a:pt x="5149" y="42815"/>
                  </a:lnTo>
                  <a:lnTo>
                    <a:pt x="760" y="57420"/>
                  </a:lnTo>
                  <a:lnTo>
                    <a:pt x="0" y="69236"/>
                  </a:lnTo>
                  <a:lnTo>
                    <a:pt x="1939" y="76066"/>
                  </a:lnTo>
                  <a:lnTo>
                    <a:pt x="4653" y="81748"/>
                  </a:lnTo>
                  <a:lnTo>
                    <a:pt x="5859" y="86919"/>
                  </a:lnTo>
                  <a:lnTo>
                    <a:pt x="6974" y="88615"/>
                  </a:lnTo>
                  <a:lnTo>
                    <a:pt x="8512" y="89746"/>
                  </a:lnTo>
                  <a:lnTo>
                    <a:pt x="13130" y="91002"/>
                  </a:lnTo>
                  <a:lnTo>
                    <a:pt x="20475" y="91561"/>
                  </a:lnTo>
                  <a:lnTo>
                    <a:pt x="23068" y="90122"/>
                  </a:lnTo>
                  <a:lnTo>
                    <a:pt x="24797" y="87576"/>
                  </a:lnTo>
                  <a:lnTo>
                    <a:pt x="28306" y="80513"/>
                  </a:lnTo>
                  <a:lnTo>
                    <a:pt x="44147" y="58411"/>
                  </a:lnTo>
                  <a:lnTo>
                    <a:pt x="48045" y="40514"/>
                  </a:lnTo>
                  <a:lnTo>
                    <a:pt x="46840" y="29169"/>
                  </a:lnTo>
                  <a:lnTo>
                    <a:pt x="39599" y="8951"/>
                  </a:lnTo>
                  <a:lnTo>
                    <a:pt x="35149" y="3500"/>
                  </a:lnTo>
                  <a:lnTo>
                    <a:pt x="30525" y="1077"/>
                  </a:lnTo>
                  <a:lnTo>
                    <a:pt x="25825" y="0"/>
                  </a:lnTo>
                  <a:lnTo>
                    <a:pt x="23460" y="507"/>
                  </a:lnTo>
                  <a:lnTo>
                    <a:pt x="18716" y="3187"/>
                  </a:lnTo>
                  <a:lnTo>
                    <a:pt x="17133" y="5806"/>
                  </a:lnTo>
                  <a:lnTo>
                    <a:pt x="14593" y="19300"/>
                  </a:lnTo>
                  <a:lnTo>
                    <a:pt x="14385" y="22105"/>
                  </a:lnTo>
                  <a:lnTo>
                    <a:pt x="16270" y="27338"/>
                  </a:lnTo>
                  <a:lnTo>
                    <a:pt x="21112" y="348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4" name="SMARTInkShape-2595"/>
            <p:cNvSpPr/>
            <p:nvPr/>
          </p:nvSpPr>
          <p:spPr bwMode="auto">
            <a:xfrm>
              <a:off x="825417" y="1007269"/>
              <a:ext cx="60409" cy="112767"/>
            </a:xfrm>
            <a:custGeom>
              <a:avLst/>
              <a:gdLst/>
              <a:ahLst/>
              <a:cxnLst/>
              <a:rect l="0" t="0" r="0" b="0"/>
              <a:pathLst>
                <a:path w="60409" h="112767">
                  <a:moveTo>
                    <a:pt x="17546" y="28575"/>
                  </a:moveTo>
                  <a:lnTo>
                    <a:pt x="3072" y="45165"/>
                  </a:lnTo>
                  <a:lnTo>
                    <a:pt x="753" y="49160"/>
                  </a:lnTo>
                  <a:lnTo>
                    <a:pt x="0" y="53411"/>
                  </a:lnTo>
                  <a:lnTo>
                    <a:pt x="3661" y="81052"/>
                  </a:lnTo>
                  <a:lnTo>
                    <a:pt x="8846" y="94483"/>
                  </a:lnTo>
                  <a:lnTo>
                    <a:pt x="23310" y="112766"/>
                  </a:lnTo>
                  <a:lnTo>
                    <a:pt x="20488" y="110053"/>
                  </a:lnTo>
                  <a:lnTo>
                    <a:pt x="18853" y="106327"/>
                  </a:lnTo>
                  <a:lnTo>
                    <a:pt x="11471" y="76703"/>
                  </a:lnTo>
                  <a:lnTo>
                    <a:pt x="16316" y="50429"/>
                  </a:lnTo>
                  <a:lnTo>
                    <a:pt x="27222" y="24182"/>
                  </a:lnTo>
                  <a:lnTo>
                    <a:pt x="34017" y="16568"/>
                  </a:lnTo>
                  <a:lnTo>
                    <a:pt x="6040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5" name="SMARTInkShape-2596"/>
            <p:cNvSpPr/>
            <p:nvPr/>
          </p:nvSpPr>
          <p:spPr bwMode="auto">
            <a:xfrm>
              <a:off x="607219" y="895193"/>
              <a:ext cx="247124" cy="138668"/>
            </a:xfrm>
            <a:custGeom>
              <a:avLst/>
              <a:gdLst/>
              <a:ahLst/>
              <a:cxnLst/>
              <a:rect l="0" t="0" r="0" b="0"/>
              <a:pathLst>
                <a:path w="247124" h="138668">
                  <a:moveTo>
                    <a:pt x="0" y="90645"/>
                  </a:moveTo>
                  <a:lnTo>
                    <a:pt x="6497" y="84941"/>
                  </a:lnTo>
                  <a:lnTo>
                    <a:pt x="34320" y="70060"/>
                  </a:lnTo>
                  <a:lnTo>
                    <a:pt x="64320" y="53060"/>
                  </a:lnTo>
                  <a:lnTo>
                    <a:pt x="88912" y="41926"/>
                  </a:lnTo>
                  <a:lnTo>
                    <a:pt x="115716" y="30892"/>
                  </a:lnTo>
                  <a:lnTo>
                    <a:pt x="143504" y="18050"/>
                  </a:lnTo>
                  <a:lnTo>
                    <a:pt x="171730" y="8639"/>
                  </a:lnTo>
                  <a:lnTo>
                    <a:pt x="198562" y="2604"/>
                  </a:lnTo>
                  <a:lnTo>
                    <a:pt x="229136" y="0"/>
                  </a:lnTo>
                  <a:lnTo>
                    <a:pt x="240215" y="2204"/>
                  </a:lnTo>
                  <a:lnTo>
                    <a:pt x="243487" y="5490"/>
                  </a:lnTo>
                  <a:lnTo>
                    <a:pt x="247123" y="15492"/>
                  </a:lnTo>
                  <a:lnTo>
                    <a:pt x="245711" y="20699"/>
                  </a:lnTo>
                  <a:lnTo>
                    <a:pt x="216154" y="52868"/>
                  </a:lnTo>
                  <a:lnTo>
                    <a:pt x="185842" y="79540"/>
                  </a:lnTo>
                  <a:lnTo>
                    <a:pt x="161178" y="96028"/>
                  </a:lnTo>
                  <a:lnTo>
                    <a:pt x="135928" y="110500"/>
                  </a:lnTo>
                  <a:lnTo>
                    <a:pt x="104657" y="126778"/>
                  </a:lnTo>
                  <a:lnTo>
                    <a:pt x="76282" y="138667"/>
                  </a:lnTo>
                  <a:lnTo>
                    <a:pt x="74667" y="138535"/>
                  </a:lnTo>
                  <a:lnTo>
                    <a:pt x="73591" y="137652"/>
                  </a:lnTo>
                  <a:lnTo>
                    <a:pt x="71437" y="1335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6" name="SMARTInkShape-2597"/>
            <p:cNvSpPr/>
            <p:nvPr/>
          </p:nvSpPr>
          <p:spPr bwMode="auto">
            <a:xfrm>
              <a:off x="714375" y="957263"/>
              <a:ext cx="14288" cy="148156"/>
            </a:xfrm>
            <a:custGeom>
              <a:avLst/>
              <a:gdLst/>
              <a:ahLst/>
              <a:cxnLst/>
              <a:rect l="0" t="0" r="0" b="0"/>
              <a:pathLst>
                <a:path w="14288" h="148156">
                  <a:moveTo>
                    <a:pt x="0" y="0"/>
                  </a:moveTo>
                  <a:lnTo>
                    <a:pt x="794" y="17888"/>
                  </a:lnTo>
                  <a:lnTo>
                    <a:pt x="11391" y="50260"/>
                  </a:lnTo>
                  <a:lnTo>
                    <a:pt x="13906" y="79712"/>
                  </a:lnTo>
                  <a:lnTo>
                    <a:pt x="14237" y="112332"/>
                  </a:lnTo>
                  <a:lnTo>
                    <a:pt x="14286" y="147223"/>
                  </a:lnTo>
                  <a:lnTo>
                    <a:pt x="14287" y="148155"/>
                  </a:lnTo>
                  <a:lnTo>
                    <a:pt x="14287" y="145674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00" name="SMARTInkShape-Group473"/>
          <p:cNvGrpSpPr/>
          <p:nvPr/>
        </p:nvGrpSpPr>
        <p:grpSpPr>
          <a:xfrm>
            <a:off x="2751306" y="2123141"/>
            <a:ext cx="644275" cy="508412"/>
            <a:chOff x="2751306" y="2123141"/>
            <a:chExt cx="644275" cy="508412"/>
          </a:xfrm>
        </p:grpSpPr>
        <p:sp>
          <p:nvSpPr>
            <p:cNvPr id="498" name="SMARTInkShape-2598"/>
            <p:cNvSpPr/>
            <p:nvPr/>
          </p:nvSpPr>
          <p:spPr bwMode="auto">
            <a:xfrm>
              <a:off x="3108939" y="2129832"/>
              <a:ext cx="286642" cy="501721"/>
            </a:xfrm>
            <a:custGeom>
              <a:avLst/>
              <a:gdLst/>
              <a:ahLst/>
              <a:cxnLst/>
              <a:rect l="0" t="0" r="0" b="0"/>
              <a:pathLst>
                <a:path w="286642" h="501721">
                  <a:moveTo>
                    <a:pt x="91461" y="127593"/>
                  </a:moveTo>
                  <a:lnTo>
                    <a:pt x="91461" y="123801"/>
                  </a:lnTo>
                  <a:lnTo>
                    <a:pt x="89874" y="122683"/>
                  </a:lnTo>
                  <a:lnTo>
                    <a:pt x="83876" y="121442"/>
                  </a:lnTo>
                  <a:lnTo>
                    <a:pt x="80848" y="119524"/>
                  </a:lnTo>
                  <a:lnTo>
                    <a:pt x="62962" y="97196"/>
                  </a:lnTo>
                  <a:lnTo>
                    <a:pt x="40071" y="63215"/>
                  </a:lnTo>
                  <a:lnTo>
                    <a:pt x="36871" y="55060"/>
                  </a:lnTo>
                  <a:lnTo>
                    <a:pt x="35449" y="48525"/>
                  </a:lnTo>
                  <a:lnTo>
                    <a:pt x="35069" y="47893"/>
                  </a:lnTo>
                  <a:lnTo>
                    <a:pt x="30669" y="56376"/>
                  </a:lnTo>
                  <a:lnTo>
                    <a:pt x="22156" y="86332"/>
                  </a:lnTo>
                  <a:lnTo>
                    <a:pt x="17531" y="110049"/>
                  </a:lnTo>
                  <a:lnTo>
                    <a:pt x="12831" y="142814"/>
                  </a:lnTo>
                  <a:lnTo>
                    <a:pt x="10466" y="161553"/>
                  </a:lnTo>
                  <a:lnTo>
                    <a:pt x="8096" y="181189"/>
                  </a:lnTo>
                  <a:lnTo>
                    <a:pt x="5721" y="201424"/>
                  </a:lnTo>
                  <a:lnTo>
                    <a:pt x="3345" y="222057"/>
                  </a:lnTo>
                  <a:lnTo>
                    <a:pt x="1761" y="243750"/>
                  </a:lnTo>
                  <a:lnTo>
                    <a:pt x="705" y="266150"/>
                  </a:lnTo>
                  <a:lnTo>
                    <a:pt x="0" y="289021"/>
                  </a:lnTo>
                  <a:lnTo>
                    <a:pt x="1118" y="311411"/>
                  </a:lnTo>
                  <a:lnTo>
                    <a:pt x="3452" y="333482"/>
                  </a:lnTo>
                  <a:lnTo>
                    <a:pt x="6594" y="355340"/>
                  </a:lnTo>
                  <a:lnTo>
                    <a:pt x="10277" y="376262"/>
                  </a:lnTo>
                  <a:lnTo>
                    <a:pt x="14320" y="396560"/>
                  </a:lnTo>
                  <a:lnTo>
                    <a:pt x="18602" y="416442"/>
                  </a:lnTo>
                  <a:lnTo>
                    <a:pt x="31827" y="449116"/>
                  </a:lnTo>
                  <a:lnTo>
                    <a:pt x="48288" y="474486"/>
                  </a:lnTo>
                  <a:lnTo>
                    <a:pt x="66188" y="491053"/>
                  </a:lnTo>
                  <a:lnTo>
                    <a:pt x="86843" y="499475"/>
                  </a:lnTo>
                  <a:lnTo>
                    <a:pt x="97908" y="501720"/>
                  </a:lnTo>
                  <a:lnTo>
                    <a:pt x="120784" y="497865"/>
                  </a:lnTo>
                  <a:lnTo>
                    <a:pt x="144975" y="485834"/>
                  </a:lnTo>
                  <a:lnTo>
                    <a:pt x="171601" y="464611"/>
                  </a:lnTo>
                  <a:lnTo>
                    <a:pt x="199310" y="437187"/>
                  </a:lnTo>
                  <a:lnTo>
                    <a:pt x="225912" y="405684"/>
                  </a:lnTo>
                  <a:lnTo>
                    <a:pt x="248320" y="370516"/>
                  </a:lnTo>
                  <a:lnTo>
                    <a:pt x="257946" y="351454"/>
                  </a:lnTo>
                  <a:lnTo>
                    <a:pt x="266744" y="331603"/>
                  </a:lnTo>
                  <a:lnTo>
                    <a:pt x="274992" y="311224"/>
                  </a:lnTo>
                  <a:lnTo>
                    <a:pt x="280490" y="290495"/>
                  </a:lnTo>
                  <a:lnTo>
                    <a:pt x="284155" y="269532"/>
                  </a:lnTo>
                  <a:lnTo>
                    <a:pt x="286599" y="248413"/>
                  </a:lnTo>
                  <a:lnTo>
                    <a:pt x="286641" y="227190"/>
                  </a:lnTo>
                  <a:lnTo>
                    <a:pt x="285081" y="205897"/>
                  </a:lnTo>
                  <a:lnTo>
                    <a:pt x="282453" y="184558"/>
                  </a:lnTo>
                  <a:lnTo>
                    <a:pt x="277527" y="163189"/>
                  </a:lnTo>
                  <a:lnTo>
                    <a:pt x="271067" y="141798"/>
                  </a:lnTo>
                  <a:lnTo>
                    <a:pt x="263586" y="120394"/>
                  </a:lnTo>
                  <a:lnTo>
                    <a:pt x="254630" y="100569"/>
                  </a:lnTo>
                  <a:lnTo>
                    <a:pt x="244690" y="81796"/>
                  </a:lnTo>
                  <a:lnTo>
                    <a:pt x="222269" y="47708"/>
                  </a:lnTo>
                  <a:lnTo>
                    <a:pt x="196429" y="19328"/>
                  </a:lnTo>
                  <a:lnTo>
                    <a:pt x="169070" y="4069"/>
                  </a:lnTo>
                  <a:lnTo>
                    <a:pt x="155107" y="0"/>
                  </a:lnTo>
                  <a:lnTo>
                    <a:pt x="131125" y="1829"/>
                  </a:lnTo>
                  <a:lnTo>
                    <a:pt x="120285" y="5650"/>
                  </a:lnTo>
                  <a:lnTo>
                    <a:pt x="101890" y="22596"/>
                  </a:lnTo>
                  <a:lnTo>
                    <a:pt x="87365" y="47590"/>
                  </a:lnTo>
                  <a:lnTo>
                    <a:pt x="78264" y="79865"/>
                  </a:lnTo>
                  <a:lnTo>
                    <a:pt x="71572" y="113260"/>
                  </a:lnTo>
                  <a:lnTo>
                    <a:pt x="62886" y="163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9" name="SMARTInkShape-2599"/>
            <p:cNvSpPr/>
            <p:nvPr/>
          </p:nvSpPr>
          <p:spPr bwMode="auto">
            <a:xfrm>
              <a:off x="2751306" y="2123141"/>
              <a:ext cx="351415" cy="492044"/>
            </a:xfrm>
            <a:custGeom>
              <a:avLst/>
              <a:gdLst/>
              <a:ahLst/>
              <a:cxnLst/>
              <a:rect l="0" t="0" r="0" b="0"/>
              <a:pathLst>
                <a:path w="351415" h="492044">
                  <a:moveTo>
                    <a:pt x="284788" y="119997"/>
                  </a:moveTo>
                  <a:lnTo>
                    <a:pt x="283994" y="89335"/>
                  </a:lnTo>
                  <a:lnTo>
                    <a:pt x="271809" y="66903"/>
                  </a:lnTo>
                  <a:lnTo>
                    <a:pt x="241723" y="34230"/>
                  </a:lnTo>
                  <a:lnTo>
                    <a:pt x="222835" y="19006"/>
                  </a:lnTo>
                  <a:lnTo>
                    <a:pt x="188146" y="3438"/>
                  </a:lnTo>
                  <a:lnTo>
                    <a:pt x="169370" y="0"/>
                  </a:lnTo>
                  <a:lnTo>
                    <a:pt x="136782" y="4542"/>
                  </a:lnTo>
                  <a:lnTo>
                    <a:pt x="113141" y="12410"/>
                  </a:lnTo>
                  <a:lnTo>
                    <a:pt x="79226" y="35598"/>
                  </a:lnTo>
                  <a:lnTo>
                    <a:pt x="56664" y="60329"/>
                  </a:lnTo>
                  <a:lnTo>
                    <a:pt x="34898" y="94909"/>
                  </a:lnTo>
                  <a:lnTo>
                    <a:pt x="21325" y="122340"/>
                  </a:lnTo>
                  <a:lnTo>
                    <a:pt x="10002" y="153053"/>
                  </a:lnTo>
                  <a:lnTo>
                    <a:pt x="3910" y="187340"/>
                  </a:lnTo>
                  <a:lnTo>
                    <a:pt x="2286" y="205373"/>
                  </a:lnTo>
                  <a:lnTo>
                    <a:pt x="1203" y="224540"/>
                  </a:lnTo>
                  <a:lnTo>
                    <a:pt x="481" y="244461"/>
                  </a:lnTo>
                  <a:lnTo>
                    <a:pt x="0" y="264885"/>
                  </a:lnTo>
                  <a:lnTo>
                    <a:pt x="1267" y="285645"/>
                  </a:lnTo>
                  <a:lnTo>
                    <a:pt x="3699" y="306629"/>
                  </a:lnTo>
                  <a:lnTo>
                    <a:pt x="6908" y="327762"/>
                  </a:lnTo>
                  <a:lnTo>
                    <a:pt x="11428" y="347407"/>
                  </a:lnTo>
                  <a:lnTo>
                    <a:pt x="16823" y="366060"/>
                  </a:lnTo>
                  <a:lnTo>
                    <a:pt x="30755" y="400808"/>
                  </a:lnTo>
                  <a:lnTo>
                    <a:pt x="50176" y="432127"/>
                  </a:lnTo>
                  <a:lnTo>
                    <a:pt x="72036" y="457688"/>
                  </a:lnTo>
                  <a:lnTo>
                    <a:pt x="94982" y="477250"/>
                  </a:lnTo>
                  <a:lnTo>
                    <a:pt x="118409" y="488591"/>
                  </a:lnTo>
                  <a:lnTo>
                    <a:pt x="144166" y="492043"/>
                  </a:lnTo>
                  <a:lnTo>
                    <a:pt x="171489" y="489344"/>
                  </a:lnTo>
                  <a:lnTo>
                    <a:pt x="199508" y="480207"/>
                  </a:lnTo>
                  <a:lnTo>
                    <a:pt x="227836" y="463976"/>
                  </a:lnTo>
                  <a:lnTo>
                    <a:pt x="255507" y="442739"/>
                  </a:lnTo>
                  <a:lnTo>
                    <a:pt x="281034" y="417425"/>
                  </a:lnTo>
                  <a:lnTo>
                    <a:pt x="303493" y="388183"/>
                  </a:lnTo>
                  <a:lnTo>
                    <a:pt x="323264" y="355872"/>
                  </a:lnTo>
                  <a:lnTo>
                    <a:pt x="339988" y="320344"/>
                  </a:lnTo>
                  <a:lnTo>
                    <a:pt x="345401" y="301187"/>
                  </a:lnTo>
                  <a:lnTo>
                    <a:pt x="349009" y="281271"/>
                  </a:lnTo>
                  <a:lnTo>
                    <a:pt x="351414" y="260850"/>
                  </a:lnTo>
                  <a:lnTo>
                    <a:pt x="350637" y="240093"/>
                  </a:lnTo>
                  <a:lnTo>
                    <a:pt x="347737" y="219111"/>
                  </a:lnTo>
                  <a:lnTo>
                    <a:pt x="343423" y="197979"/>
                  </a:lnTo>
                  <a:lnTo>
                    <a:pt x="336578" y="177541"/>
                  </a:lnTo>
                  <a:lnTo>
                    <a:pt x="328046" y="157566"/>
                  </a:lnTo>
                  <a:lnTo>
                    <a:pt x="318389" y="137899"/>
                  </a:lnTo>
                  <a:lnTo>
                    <a:pt x="294959" y="103347"/>
                  </a:lnTo>
                  <a:lnTo>
                    <a:pt x="256213" y="557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04" name="SMARTInkShape-Group474"/>
          <p:cNvGrpSpPr/>
          <p:nvPr/>
        </p:nvGrpSpPr>
        <p:grpSpPr>
          <a:xfrm>
            <a:off x="5479292" y="2207580"/>
            <a:ext cx="830794" cy="304697"/>
            <a:chOff x="5479292" y="2207580"/>
            <a:chExt cx="830794" cy="304697"/>
          </a:xfrm>
        </p:grpSpPr>
        <p:sp>
          <p:nvSpPr>
            <p:cNvPr id="501" name="SMARTInkShape-2600"/>
            <p:cNvSpPr/>
            <p:nvPr/>
          </p:nvSpPr>
          <p:spPr bwMode="auto">
            <a:xfrm>
              <a:off x="6144032" y="2307431"/>
              <a:ext cx="166054" cy="156387"/>
            </a:xfrm>
            <a:custGeom>
              <a:avLst/>
              <a:gdLst/>
              <a:ahLst/>
              <a:cxnLst/>
              <a:rect l="0" t="0" r="0" b="0"/>
              <a:pathLst>
                <a:path w="166054" h="156387">
                  <a:moveTo>
                    <a:pt x="21023" y="0"/>
                  </a:moveTo>
                  <a:lnTo>
                    <a:pt x="11081" y="0"/>
                  </a:lnTo>
                  <a:lnTo>
                    <a:pt x="6551" y="2117"/>
                  </a:lnTo>
                  <a:lnTo>
                    <a:pt x="0" y="6850"/>
                  </a:lnTo>
                  <a:lnTo>
                    <a:pt x="19077" y="18518"/>
                  </a:lnTo>
                  <a:lnTo>
                    <a:pt x="49993" y="26085"/>
                  </a:lnTo>
                  <a:lnTo>
                    <a:pt x="79324" y="32040"/>
                  </a:lnTo>
                  <a:lnTo>
                    <a:pt x="114045" y="43005"/>
                  </a:lnTo>
                  <a:lnTo>
                    <a:pt x="138705" y="52416"/>
                  </a:lnTo>
                  <a:lnTo>
                    <a:pt x="164748" y="72829"/>
                  </a:lnTo>
                  <a:lnTo>
                    <a:pt x="166053" y="77127"/>
                  </a:lnTo>
                  <a:lnTo>
                    <a:pt x="165384" y="88254"/>
                  </a:lnTo>
                  <a:lnTo>
                    <a:pt x="160547" y="104113"/>
                  </a:lnTo>
                  <a:lnTo>
                    <a:pt x="150294" y="122659"/>
                  </a:lnTo>
                  <a:lnTo>
                    <a:pt x="139597" y="132038"/>
                  </a:lnTo>
                  <a:lnTo>
                    <a:pt x="107165" y="151267"/>
                  </a:lnTo>
                  <a:lnTo>
                    <a:pt x="84716" y="156386"/>
                  </a:lnTo>
                  <a:lnTo>
                    <a:pt x="83329" y="155058"/>
                  </a:lnTo>
                  <a:lnTo>
                    <a:pt x="83198" y="152584"/>
                  </a:lnTo>
                  <a:lnTo>
                    <a:pt x="92463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2" name="SMARTInkShape-2601"/>
            <p:cNvSpPr/>
            <p:nvPr/>
          </p:nvSpPr>
          <p:spPr bwMode="auto">
            <a:xfrm>
              <a:off x="5800725" y="2364581"/>
              <a:ext cx="407196" cy="57100"/>
            </a:xfrm>
            <a:custGeom>
              <a:avLst/>
              <a:gdLst/>
              <a:ahLst/>
              <a:cxnLst/>
              <a:rect l="0" t="0" r="0" b="0"/>
              <a:pathLst>
                <a:path w="407196" h="57100">
                  <a:moveTo>
                    <a:pt x="0" y="42863"/>
                  </a:moveTo>
                  <a:lnTo>
                    <a:pt x="3792" y="42863"/>
                  </a:lnTo>
                  <a:lnTo>
                    <a:pt x="4910" y="42069"/>
                  </a:lnTo>
                  <a:lnTo>
                    <a:pt x="5654" y="40746"/>
                  </a:lnTo>
                  <a:lnTo>
                    <a:pt x="6152" y="39070"/>
                  </a:lnTo>
                  <a:lnTo>
                    <a:pt x="6482" y="38747"/>
                  </a:lnTo>
                  <a:lnTo>
                    <a:pt x="6703" y="39325"/>
                  </a:lnTo>
                  <a:lnTo>
                    <a:pt x="6850" y="40504"/>
                  </a:lnTo>
                  <a:lnTo>
                    <a:pt x="7741" y="41290"/>
                  </a:lnTo>
                  <a:lnTo>
                    <a:pt x="12789" y="43191"/>
                  </a:lnTo>
                  <a:lnTo>
                    <a:pt x="23930" y="52744"/>
                  </a:lnTo>
                  <a:lnTo>
                    <a:pt x="32860" y="55192"/>
                  </a:lnTo>
                  <a:lnTo>
                    <a:pt x="61788" y="56763"/>
                  </a:lnTo>
                  <a:lnTo>
                    <a:pt x="92568" y="57036"/>
                  </a:lnTo>
                  <a:lnTo>
                    <a:pt x="119458" y="57099"/>
                  </a:lnTo>
                  <a:lnTo>
                    <a:pt x="149930" y="56334"/>
                  </a:lnTo>
                  <a:lnTo>
                    <a:pt x="181994" y="53348"/>
                  </a:lnTo>
                  <a:lnTo>
                    <a:pt x="214765" y="49375"/>
                  </a:lnTo>
                  <a:lnTo>
                    <a:pt x="247058" y="44963"/>
                  </a:lnTo>
                  <a:lnTo>
                    <a:pt x="277285" y="40357"/>
                  </a:lnTo>
                  <a:lnTo>
                    <a:pt x="306594" y="35664"/>
                  </a:lnTo>
                  <a:lnTo>
                    <a:pt x="333908" y="30932"/>
                  </a:lnTo>
                  <a:lnTo>
                    <a:pt x="366341" y="23805"/>
                  </a:lnTo>
                  <a:lnTo>
                    <a:pt x="389798" y="15873"/>
                  </a:lnTo>
                  <a:lnTo>
                    <a:pt x="4071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3" name="SMARTInkShape-2602"/>
            <p:cNvSpPr/>
            <p:nvPr/>
          </p:nvSpPr>
          <p:spPr bwMode="auto">
            <a:xfrm>
              <a:off x="5479292" y="2207580"/>
              <a:ext cx="235709" cy="304697"/>
            </a:xfrm>
            <a:custGeom>
              <a:avLst/>
              <a:gdLst/>
              <a:ahLst/>
              <a:cxnLst/>
              <a:rect l="0" t="0" r="0" b="0"/>
              <a:pathLst>
                <a:path w="235709" h="304697">
                  <a:moveTo>
                    <a:pt x="35683" y="64133"/>
                  </a:moveTo>
                  <a:lnTo>
                    <a:pt x="28626" y="64133"/>
                  </a:lnTo>
                  <a:lnTo>
                    <a:pt x="27751" y="82021"/>
                  </a:lnTo>
                  <a:lnTo>
                    <a:pt x="22886" y="106442"/>
                  </a:lnTo>
                  <a:lnTo>
                    <a:pt x="21837" y="135406"/>
                  </a:lnTo>
                  <a:lnTo>
                    <a:pt x="19410" y="164097"/>
                  </a:lnTo>
                  <a:lnTo>
                    <a:pt x="11478" y="198443"/>
                  </a:lnTo>
                  <a:lnTo>
                    <a:pt x="2028" y="233279"/>
                  </a:lnTo>
                  <a:lnTo>
                    <a:pt x="0" y="263281"/>
                  </a:lnTo>
                  <a:lnTo>
                    <a:pt x="2082" y="230943"/>
                  </a:lnTo>
                  <a:lnTo>
                    <a:pt x="5619" y="203516"/>
                  </a:lnTo>
                  <a:lnTo>
                    <a:pt x="6667" y="170254"/>
                  </a:lnTo>
                  <a:lnTo>
                    <a:pt x="6912" y="146223"/>
                  </a:lnTo>
                  <a:lnTo>
                    <a:pt x="7021" y="119667"/>
                  </a:lnTo>
                  <a:lnTo>
                    <a:pt x="10874" y="85526"/>
                  </a:lnTo>
                  <a:lnTo>
                    <a:pt x="17043" y="55302"/>
                  </a:lnTo>
                  <a:lnTo>
                    <a:pt x="23898" y="37615"/>
                  </a:lnTo>
                  <a:lnTo>
                    <a:pt x="27033" y="34548"/>
                  </a:lnTo>
                  <a:lnTo>
                    <a:pt x="34749" y="31140"/>
                  </a:lnTo>
                  <a:lnTo>
                    <a:pt x="38235" y="32613"/>
                  </a:lnTo>
                  <a:lnTo>
                    <a:pt x="44226" y="40599"/>
                  </a:lnTo>
                  <a:lnTo>
                    <a:pt x="52060" y="66067"/>
                  </a:lnTo>
                  <a:lnTo>
                    <a:pt x="55617" y="98749"/>
                  </a:lnTo>
                  <a:lnTo>
                    <a:pt x="56448" y="123967"/>
                  </a:lnTo>
                  <a:lnTo>
                    <a:pt x="57613" y="151051"/>
                  </a:lnTo>
                  <a:lnTo>
                    <a:pt x="60775" y="178963"/>
                  </a:lnTo>
                  <a:lnTo>
                    <a:pt x="63226" y="213867"/>
                  </a:lnTo>
                  <a:lnTo>
                    <a:pt x="63952" y="244318"/>
                  </a:lnTo>
                  <a:lnTo>
                    <a:pt x="64991" y="275761"/>
                  </a:lnTo>
                  <a:lnTo>
                    <a:pt x="68024" y="284660"/>
                  </a:lnTo>
                  <a:lnTo>
                    <a:pt x="69943" y="287351"/>
                  </a:lnTo>
                  <a:lnTo>
                    <a:pt x="74193" y="290341"/>
                  </a:lnTo>
                  <a:lnTo>
                    <a:pt x="76437" y="290344"/>
                  </a:lnTo>
                  <a:lnTo>
                    <a:pt x="81048" y="288232"/>
                  </a:lnTo>
                  <a:lnTo>
                    <a:pt x="88107" y="278787"/>
                  </a:lnTo>
                  <a:lnTo>
                    <a:pt x="98396" y="248379"/>
                  </a:lnTo>
                  <a:lnTo>
                    <a:pt x="106153" y="224601"/>
                  </a:lnTo>
                  <a:lnTo>
                    <a:pt x="112776" y="196042"/>
                  </a:lnTo>
                  <a:lnTo>
                    <a:pt x="118365" y="164828"/>
                  </a:lnTo>
                  <a:lnTo>
                    <a:pt x="123495" y="132434"/>
                  </a:lnTo>
                  <a:lnTo>
                    <a:pt x="128421" y="101632"/>
                  </a:lnTo>
                  <a:lnTo>
                    <a:pt x="134050" y="72862"/>
                  </a:lnTo>
                  <a:lnTo>
                    <a:pt x="141843" y="46846"/>
                  </a:lnTo>
                  <a:lnTo>
                    <a:pt x="155156" y="17471"/>
                  </a:lnTo>
                  <a:lnTo>
                    <a:pt x="164453" y="5559"/>
                  </a:lnTo>
                  <a:lnTo>
                    <a:pt x="169155" y="1271"/>
                  </a:lnTo>
                  <a:lnTo>
                    <a:pt x="173083" y="0"/>
                  </a:lnTo>
                  <a:lnTo>
                    <a:pt x="176495" y="740"/>
                  </a:lnTo>
                  <a:lnTo>
                    <a:pt x="179564" y="2821"/>
                  </a:lnTo>
                  <a:lnTo>
                    <a:pt x="181610" y="6589"/>
                  </a:lnTo>
                  <a:lnTo>
                    <a:pt x="184894" y="31864"/>
                  </a:lnTo>
                  <a:lnTo>
                    <a:pt x="185461" y="62244"/>
                  </a:lnTo>
                  <a:lnTo>
                    <a:pt x="185596" y="87900"/>
                  </a:lnTo>
                  <a:lnTo>
                    <a:pt x="185654" y="115177"/>
                  </a:lnTo>
                  <a:lnTo>
                    <a:pt x="185681" y="143175"/>
                  </a:lnTo>
                  <a:lnTo>
                    <a:pt x="185692" y="170700"/>
                  </a:lnTo>
                  <a:lnTo>
                    <a:pt x="185698" y="196162"/>
                  </a:lnTo>
                  <a:lnTo>
                    <a:pt x="187817" y="220708"/>
                  </a:lnTo>
                  <a:lnTo>
                    <a:pt x="193472" y="252607"/>
                  </a:lnTo>
                  <a:lnTo>
                    <a:pt x="202495" y="284718"/>
                  </a:lnTo>
                  <a:lnTo>
                    <a:pt x="209551" y="299177"/>
                  </a:lnTo>
                  <a:lnTo>
                    <a:pt x="214293" y="303535"/>
                  </a:lnTo>
                  <a:lnTo>
                    <a:pt x="216669" y="304696"/>
                  </a:lnTo>
                  <a:lnTo>
                    <a:pt x="219045" y="304677"/>
                  </a:lnTo>
                  <a:lnTo>
                    <a:pt x="223805" y="302539"/>
                  </a:lnTo>
                  <a:lnTo>
                    <a:pt x="235708" y="2784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07" name="SMARTInkShape-Group475"/>
          <p:cNvGrpSpPr/>
          <p:nvPr/>
        </p:nvGrpSpPr>
        <p:grpSpPr>
          <a:xfrm>
            <a:off x="6411335" y="2243138"/>
            <a:ext cx="289504" cy="248163"/>
            <a:chOff x="6411335" y="2243138"/>
            <a:chExt cx="289504" cy="248163"/>
          </a:xfrm>
        </p:grpSpPr>
        <p:sp>
          <p:nvSpPr>
            <p:cNvPr id="505" name="SMARTInkShape-2603"/>
            <p:cNvSpPr/>
            <p:nvPr/>
          </p:nvSpPr>
          <p:spPr bwMode="auto">
            <a:xfrm>
              <a:off x="6465095" y="2300288"/>
              <a:ext cx="235744" cy="78582"/>
            </a:xfrm>
            <a:custGeom>
              <a:avLst/>
              <a:gdLst/>
              <a:ahLst/>
              <a:cxnLst/>
              <a:rect l="0" t="0" r="0" b="0"/>
              <a:pathLst>
                <a:path w="235744" h="78582">
                  <a:moveTo>
                    <a:pt x="0" y="78581"/>
                  </a:moveTo>
                  <a:lnTo>
                    <a:pt x="12199" y="77787"/>
                  </a:lnTo>
                  <a:lnTo>
                    <a:pt x="47319" y="72430"/>
                  </a:lnTo>
                  <a:lnTo>
                    <a:pt x="82018" y="67939"/>
                  </a:lnTo>
                  <a:lnTo>
                    <a:pt x="108683" y="63797"/>
                  </a:lnTo>
                  <a:lnTo>
                    <a:pt x="135615" y="59310"/>
                  </a:lnTo>
                  <a:lnTo>
                    <a:pt x="160815" y="54670"/>
                  </a:lnTo>
                  <a:lnTo>
                    <a:pt x="193521" y="43803"/>
                  </a:lnTo>
                  <a:lnTo>
                    <a:pt x="209305" y="32961"/>
                  </a:lnTo>
                  <a:lnTo>
                    <a:pt x="2357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6" name="SMARTInkShape-2604"/>
            <p:cNvSpPr/>
            <p:nvPr/>
          </p:nvSpPr>
          <p:spPr bwMode="auto">
            <a:xfrm>
              <a:off x="6411335" y="2243138"/>
              <a:ext cx="268072" cy="248163"/>
            </a:xfrm>
            <a:custGeom>
              <a:avLst/>
              <a:gdLst/>
              <a:ahLst/>
              <a:cxnLst/>
              <a:rect l="0" t="0" r="0" b="0"/>
              <a:pathLst>
                <a:path w="268072" h="248163">
                  <a:moveTo>
                    <a:pt x="239496" y="0"/>
                  </a:moveTo>
                  <a:lnTo>
                    <a:pt x="229553" y="0"/>
                  </a:lnTo>
                  <a:lnTo>
                    <a:pt x="194596" y="12978"/>
                  </a:lnTo>
                  <a:lnTo>
                    <a:pt x="168336" y="24835"/>
                  </a:lnTo>
                  <a:lnTo>
                    <a:pt x="136568" y="39196"/>
                  </a:lnTo>
                  <a:lnTo>
                    <a:pt x="105900" y="58974"/>
                  </a:lnTo>
                  <a:lnTo>
                    <a:pt x="72824" y="84589"/>
                  </a:lnTo>
                  <a:lnTo>
                    <a:pt x="43356" y="111494"/>
                  </a:lnTo>
                  <a:lnTo>
                    <a:pt x="13781" y="144437"/>
                  </a:lnTo>
                  <a:lnTo>
                    <a:pt x="4240" y="161825"/>
                  </a:lnTo>
                  <a:lnTo>
                    <a:pt x="0" y="177491"/>
                  </a:lnTo>
                  <a:lnTo>
                    <a:pt x="2349" y="192391"/>
                  </a:lnTo>
                  <a:lnTo>
                    <a:pt x="9479" y="206157"/>
                  </a:lnTo>
                  <a:lnTo>
                    <a:pt x="20585" y="217566"/>
                  </a:lnTo>
                  <a:lnTo>
                    <a:pt x="47810" y="232915"/>
                  </a:lnTo>
                  <a:lnTo>
                    <a:pt x="71752" y="240572"/>
                  </a:lnTo>
                  <a:lnTo>
                    <a:pt x="98268" y="245827"/>
                  </a:lnTo>
                  <a:lnTo>
                    <a:pt x="125929" y="248162"/>
                  </a:lnTo>
                  <a:lnTo>
                    <a:pt x="151980" y="247084"/>
                  </a:lnTo>
                  <a:lnTo>
                    <a:pt x="176788" y="243958"/>
                  </a:lnTo>
                  <a:lnTo>
                    <a:pt x="212273" y="236943"/>
                  </a:lnTo>
                  <a:lnTo>
                    <a:pt x="241660" y="224369"/>
                  </a:lnTo>
                  <a:lnTo>
                    <a:pt x="268071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19" name="SMARTInkShape-Group476"/>
          <p:cNvGrpSpPr/>
          <p:nvPr/>
        </p:nvGrpSpPr>
        <p:grpSpPr>
          <a:xfrm>
            <a:off x="7423607" y="2164876"/>
            <a:ext cx="1512232" cy="440985"/>
            <a:chOff x="7423607" y="2164876"/>
            <a:chExt cx="1512232" cy="440985"/>
          </a:xfrm>
        </p:grpSpPr>
        <p:sp>
          <p:nvSpPr>
            <p:cNvPr id="508" name="SMARTInkShape-2605"/>
            <p:cNvSpPr/>
            <p:nvPr/>
          </p:nvSpPr>
          <p:spPr bwMode="auto">
            <a:xfrm>
              <a:off x="8879805" y="2300290"/>
              <a:ext cx="56034" cy="249807"/>
            </a:xfrm>
            <a:custGeom>
              <a:avLst/>
              <a:gdLst/>
              <a:ahLst/>
              <a:cxnLst/>
              <a:rect l="0" t="0" r="0" b="0"/>
              <a:pathLst>
                <a:path w="56034" h="249807">
                  <a:moveTo>
                    <a:pt x="49883" y="14285"/>
                  </a:moveTo>
                  <a:lnTo>
                    <a:pt x="49883" y="8134"/>
                  </a:lnTo>
                  <a:lnTo>
                    <a:pt x="50676" y="7803"/>
                  </a:lnTo>
                  <a:lnTo>
                    <a:pt x="53675" y="7435"/>
                  </a:lnTo>
                  <a:lnTo>
                    <a:pt x="54792" y="6544"/>
                  </a:lnTo>
                  <a:lnTo>
                    <a:pt x="56033" y="3436"/>
                  </a:lnTo>
                  <a:lnTo>
                    <a:pt x="55571" y="2290"/>
                  </a:lnTo>
                  <a:lnTo>
                    <a:pt x="54468" y="1526"/>
                  </a:lnTo>
                  <a:lnTo>
                    <a:pt x="50788" y="299"/>
                  </a:lnTo>
                  <a:lnTo>
                    <a:pt x="26041" y="0"/>
                  </a:lnTo>
                  <a:lnTo>
                    <a:pt x="21294" y="2115"/>
                  </a:lnTo>
                  <a:lnTo>
                    <a:pt x="16539" y="4907"/>
                  </a:lnTo>
                  <a:lnTo>
                    <a:pt x="9400" y="7273"/>
                  </a:lnTo>
                  <a:lnTo>
                    <a:pt x="1287" y="13205"/>
                  </a:lnTo>
                  <a:lnTo>
                    <a:pt x="503" y="15922"/>
                  </a:lnTo>
                  <a:lnTo>
                    <a:pt x="0" y="20341"/>
                  </a:lnTo>
                  <a:lnTo>
                    <a:pt x="3705" y="24899"/>
                  </a:lnTo>
                  <a:lnTo>
                    <a:pt x="7663" y="26940"/>
                  </a:lnTo>
                  <a:lnTo>
                    <a:pt x="9831" y="27484"/>
                  </a:lnTo>
                  <a:lnTo>
                    <a:pt x="11275" y="27053"/>
                  </a:lnTo>
                  <a:lnTo>
                    <a:pt x="12238" y="25972"/>
                  </a:lnTo>
                  <a:lnTo>
                    <a:pt x="12879" y="24458"/>
                  </a:lnTo>
                  <a:lnTo>
                    <a:pt x="14102" y="23448"/>
                  </a:lnTo>
                  <a:lnTo>
                    <a:pt x="17575" y="22326"/>
                  </a:lnTo>
                  <a:lnTo>
                    <a:pt x="34211" y="21452"/>
                  </a:lnTo>
                  <a:lnTo>
                    <a:pt x="38978" y="25228"/>
                  </a:lnTo>
                  <a:lnTo>
                    <a:pt x="41067" y="29203"/>
                  </a:lnTo>
                  <a:lnTo>
                    <a:pt x="42409" y="42014"/>
                  </a:lnTo>
                  <a:lnTo>
                    <a:pt x="36559" y="72981"/>
                  </a:lnTo>
                  <a:lnTo>
                    <a:pt x="31887" y="108282"/>
                  </a:lnTo>
                  <a:lnTo>
                    <a:pt x="28904" y="143021"/>
                  </a:lnTo>
                  <a:lnTo>
                    <a:pt x="26468" y="162231"/>
                  </a:lnTo>
                  <a:lnTo>
                    <a:pt x="22837" y="180094"/>
                  </a:lnTo>
                  <a:lnTo>
                    <a:pt x="22303" y="208805"/>
                  </a:lnTo>
                  <a:lnTo>
                    <a:pt x="29054" y="244322"/>
                  </a:lnTo>
                  <a:lnTo>
                    <a:pt x="30441" y="246224"/>
                  </a:lnTo>
                  <a:lnTo>
                    <a:pt x="34577" y="249277"/>
                  </a:lnTo>
                  <a:lnTo>
                    <a:pt x="39085" y="249806"/>
                  </a:lnTo>
                  <a:lnTo>
                    <a:pt x="41097" y="248293"/>
                  </a:lnTo>
                  <a:lnTo>
                    <a:pt x="45449" y="242378"/>
                  </a:lnTo>
                  <a:lnTo>
                    <a:pt x="48569" y="233915"/>
                  </a:lnTo>
                  <a:lnTo>
                    <a:pt x="49768" y="209178"/>
                  </a:lnTo>
                  <a:lnTo>
                    <a:pt x="47714" y="201975"/>
                  </a:lnTo>
                  <a:lnTo>
                    <a:pt x="28395" y="166285"/>
                  </a:lnTo>
                  <a:lnTo>
                    <a:pt x="24458" y="160422"/>
                  </a:lnTo>
                  <a:lnTo>
                    <a:pt x="21308" y="1500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9" name="SMARTInkShape-2606"/>
            <p:cNvSpPr/>
            <p:nvPr/>
          </p:nvSpPr>
          <p:spPr bwMode="auto">
            <a:xfrm>
              <a:off x="8701174" y="2286000"/>
              <a:ext cx="121358" cy="113846"/>
            </a:xfrm>
            <a:custGeom>
              <a:avLst/>
              <a:gdLst/>
              <a:ahLst/>
              <a:cxnLst/>
              <a:rect l="0" t="0" r="0" b="0"/>
              <a:pathLst>
                <a:path w="121358" h="113846">
                  <a:moveTo>
                    <a:pt x="7057" y="0"/>
                  </a:moveTo>
                  <a:lnTo>
                    <a:pt x="208" y="0"/>
                  </a:lnTo>
                  <a:lnTo>
                    <a:pt x="0" y="3792"/>
                  </a:lnTo>
                  <a:lnTo>
                    <a:pt x="765" y="4910"/>
                  </a:lnTo>
                  <a:lnTo>
                    <a:pt x="2069" y="5654"/>
                  </a:lnTo>
                  <a:lnTo>
                    <a:pt x="6072" y="6850"/>
                  </a:lnTo>
                  <a:lnTo>
                    <a:pt x="24049" y="24141"/>
                  </a:lnTo>
                  <a:lnTo>
                    <a:pt x="24735" y="27207"/>
                  </a:lnTo>
                  <a:lnTo>
                    <a:pt x="23496" y="39106"/>
                  </a:lnTo>
                  <a:lnTo>
                    <a:pt x="30243" y="71496"/>
                  </a:lnTo>
                  <a:lnTo>
                    <a:pt x="34035" y="85742"/>
                  </a:lnTo>
                  <a:lnTo>
                    <a:pt x="35318" y="100986"/>
                  </a:lnTo>
                  <a:lnTo>
                    <a:pt x="33376" y="106531"/>
                  </a:lnTo>
                  <a:lnTo>
                    <a:pt x="28775" y="113845"/>
                  </a:lnTo>
                  <a:lnTo>
                    <a:pt x="28574" y="110373"/>
                  </a:lnTo>
                  <a:lnTo>
                    <a:pt x="32305" y="100525"/>
                  </a:lnTo>
                  <a:lnTo>
                    <a:pt x="52092" y="65269"/>
                  </a:lnTo>
                  <a:lnTo>
                    <a:pt x="62734" y="48179"/>
                  </a:lnTo>
                  <a:lnTo>
                    <a:pt x="80790" y="15987"/>
                  </a:lnTo>
                  <a:lnTo>
                    <a:pt x="87994" y="5972"/>
                  </a:lnTo>
                  <a:lnTo>
                    <a:pt x="92771" y="2654"/>
                  </a:lnTo>
                  <a:lnTo>
                    <a:pt x="99923" y="786"/>
                  </a:lnTo>
                  <a:lnTo>
                    <a:pt x="102305" y="524"/>
                  </a:lnTo>
                  <a:lnTo>
                    <a:pt x="103893" y="1143"/>
                  </a:lnTo>
                  <a:lnTo>
                    <a:pt x="104952" y="2350"/>
                  </a:lnTo>
                  <a:lnTo>
                    <a:pt x="106129" y="5807"/>
                  </a:lnTo>
                  <a:lnTo>
                    <a:pt x="106652" y="9989"/>
                  </a:lnTo>
                  <a:lnTo>
                    <a:pt x="109001" y="14494"/>
                  </a:lnTo>
                  <a:lnTo>
                    <a:pt x="110738" y="16806"/>
                  </a:lnTo>
                  <a:lnTo>
                    <a:pt x="112669" y="23609"/>
                  </a:lnTo>
                  <a:lnTo>
                    <a:pt x="114123" y="54896"/>
                  </a:lnTo>
                  <a:lnTo>
                    <a:pt x="114208" y="88892"/>
                  </a:lnTo>
                  <a:lnTo>
                    <a:pt x="114213" y="102184"/>
                  </a:lnTo>
                  <a:lnTo>
                    <a:pt x="115007" y="103841"/>
                  </a:lnTo>
                  <a:lnTo>
                    <a:pt x="116330" y="104946"/>
                  </a:lnTo>
                  <a:lnTo>
                    <a:pt x="121357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0" name="SMARTInkShape-2607"/>
            <p:cNvSpPr/>
            <p:nvPr/>
          </p:nvSpPr>
          <p:spPr bwMode="auto">
            <a:xfrm>
              <a:off x="8536781" y="2336006"/>
              <a:ext cx="78343" cy="21432"/>
            </a:xfrm>
            <a:custGeom>
              <a:avLst/>
              <a:gdLst/>
              <a:ahLst/>
              <a:cxnLst/>
              <a:rect l="0" t="0" r="0" b="0"/>
              <a:pathLst>
                <a:path w="78343" h="21432">
                  <a:moveTo>
                    <a:pt x="0" y="14288"/>
                  </a:moveTo>
                  <a:lnTo>
                    <a:pt x="3793" y="18080"/>
                  </a:lnTo>
                  <a:lnTo>
                    <a:pt x="7771" y="19942"/>
                  </a:lnTo>
                  <a:lnTo>
                    <a:pt x="40948" y="21393"/>
                  </a:lnTo>
                  <a:lnTo>
                    <a:pt x="75850" y="21431"/>
                  </a:lnTo>
                  <a:lnTo>
                    <a:pt x="76761" y="20637"/>
                  </a:lnTo>
                  <a:lnTo>
                    <a:pt x="77772" y="17639"/>
                  </a:lnTo>
                  <a:lnTo>
                    <a:pt x="78342" y="11488"/>
                  </a:lnTo>
                  <a:lnTo>
                    <a:pt x="76358" y="6958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1" name="SMARTInkShape-2608"/>
            <p:cNvSpPr/>
            <p:nvPr/>
          </p:nvSpPr>
          <p:spPr bwMode="auto">
            <a:xfrm>
              <a:off x="8508206" y="2314670"/>
              <a:ext cx="112378" cy="14194"/>
            </a:xfrm>
            <a:custGeom>
              <a:avLst/>
              <a:gdLst/>
              <a:ahLst/>
              <a:cxnLst/>
              <a:rect l="0" t="0" r="0" b="0"/>
              <a:pathLst>
                <a:path w="112378" h="14194">
                  <a:moveTo>
                    <a:pt x="0" y="14193"/>
                  </a:moveTo>
                  <a:lnTo>
                    <a:pt x="32716" y="14193"/>
                  </a:lnTo>
                  <a:lnTo>
                    <a:pt x="50440" y="13399"/>
                  </a:lnTo>
                  <a:lnTo>
                    <a:pt x="85701" y="6917"/>
                  </a:lnTo>
                  <a:lnTo>
                    <a:pt x="112377" y="225"/>
                  </a:lnTo>
                  <a:lnTo>
                    <a:pt x="112224" y="118"/>
                  </a:lnTo>
                  <a:lnTo>
                    <a:pt x="109939" y="0"/>
                  </a:lnTo>
                  <a:lnTo>
                    <a:pt x="106276" y="2064"/>
                  </a:lnTo>
                  <a:lnTo>
                    <a:pt x="100013" y="70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2" name="SMARTInkShape-2609"/>
            <p:cNvSpPr/>
            <p:nvPr/>
          </p:nvSpPr>
          <p:spPr bwMode="auto">
            <a:xfrm>
              <a:off x="8405036" y="2256690"/>
              <a:ext cx="96028" cy="189321"/>
            </a:xfrm>
            <a:custGeom>
              <a:avLst/>
              <a:gdLst/>
              <a:ahLst/>
              <a:cxnLst/>
              <a:rect l="0" t="0" r="0" b="0"/>
              <a:pathLst>
                <a:path w="96028" h="189321">
                  <a:moveTo>
                    <a:pt x="60308" y="107891"/>
                  </a:moveTo>
                  <a:lnTo>
                    <a:pt x="60308" y="97948"/>
                  </a:lnTo>
                  <a:lnTo>
                    <a:pt x="58191" y="93418"/>
                  </a:lnTo>
                  <a:lnTo>
                    <a:pt x="54157" y="87835"/>
                  </a:lnTo>
                  <a:lnTo>
                    <a:pt x="51489" y="87071"/>
                  </a:lnTo>
                  <a:lnTo>
                    <a:pt x="49666" y="86867"/>
                  </a:lnTo>
                  <a:lnTo>
                    <a:pt x="47657" y="88319"/>
                  </a:lnTo>
                  <a:lnTo>
                    <a:pt x="23172" y="120056"/>
                  </a:lnTo>
                  <a:lnTo>
                    <a:pt x="8006" y="154546"/>
                  </a:lnTo>
                  <a:lnTo>
                    <a:pt x="802" y="165724"/>
                  </a:lnTo>
                  <a:lnTo>
                    <a:pt x="0" y="168671"/>
                  </a:lnTo>
                  <a:lnTo>
                    <a:pt x="259" y="171430"/>
                  </a:lnTo>
                  <a:lnTo>
                    <a:pt x="2663" y="176612"/>
                  </a:lnTo>
                  <a:lnTo>
                    <a:pt x="6378" y="181561"/>
                  </a:lnTo>
                  <a:lnTo>
                    <a:pt x="12791" y="184289"/>
                  </a:lnTo>
                  <a:lnTo>
                    <a:pt x="16724" y="185017"/>
                  </a:lnTo>
                  <a:lnTo>
                    <a:pt x="20140" y="184709"/>
                  </a:lnTo>
                  <a:lnTo>
                    <a:pt x="26051" y="182249"/>
                  </a:lnTo>
                  <a:lnTo>
                    <a:pt x="48495" y="166521"/>
                  </a:lnTo>
                  <a:lnTo>
                    <a:pt x="54528" y="158820"/>
                  </a:lnTo>
                  <a:lnTo>
                    <a:pt x="57739" y="147989"/>
                  </a:lnTo>
                  <a:lnTo>
                    <a:pt x="64879" y="114671"/>
                  </a:lnTo>
                  <a:lnTo>
                    <a:pt x="66944" y="84271"/>
                  </a:lnTo>
                  <a:lnTo>
                    <a:pt x="65184" y="59353"/>
                  </a:lnTo>
                  <a:lnTo>
                    <a:pt x="61753" y="32655"/>
                  </a:lnTo>
                  <a:lnTo>
                    <a:pt x="60593" y="3248"/>
                  </a:lnTo>
                  <a:lnTo>
                    <a:pt x="59705" y="823"/>
                  </a:lnTo>
                  <a:lnTo>
                    <a:pt x="58318" y="0"/>
                  </a:lnTo>
                  <a:lnTo>
                    <a:pt x="56599" y="245"/>
                  </a:lnTo>
                  <a:lnTo>
                    <a:pt x="55455" y="1996"/>
                  </a:lnTo>
                  <a:lnTo>
                    <a:pt x="53842" y="12838"/>
                  </a:lnTo>
                  <a:lnTo>
                    <a:pt x="49460" y="48043"/>
                  </a:lnTo>
                  <a:lnTo>
                    <a:pt x="43247" y="75165"/>
                  </a:lnTo>
                  <a:lnTo>
                    <a:pt x="40172" y="103310"/>
                  </a:lnTo>
                  <a:lnTo>
                    <a:pt x="39260" y="131758"/>
                  </a:lnTo>
                  <a:lnTo>
                    <a:pt x="39746" y="158408"/>
                  </a:lnTo>
                  <a:lnTo>
                    <a:pt x="44603" y="173218"/>
                  </a:lnTo>
                  <a:lnTo>
                    <a:pt x="55672" y="188363"/>
                  </a:lnTo>
                  <a:lnTo>
                    <a:pt x="58011" y="189320"/>
                  </a:lnTo>
                  <a:lnTo>
                    <a:pt x="60364" y="189165"/>
                  </a:lnTo>
                  <a:lnTo>
                    <a:pt x="65095" y="186875"/>
                  </a:lnTo>
                  <a:lnTo>
                    <a:pt x="80772" y="172895"/>
                  </a:lnTo>
                  <a:lnTo>
                    <a:pt x="96027" y="1436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3" name="SMARTInkShape-2610"/>
            <p:cNvSpPr/>
            <p:nvPr/>
          </p:nvSpPr>
          <p:spPr bwMode="auto">
            <a:xfrm>
              <a:off x="8309316" y="2321719"/>
              <a:ext cx="91735" cy="133231"/>
            </a:xfrm>
            <a:custGeom>
              <a:avLst/>
              <a:gdLst/>
              <a:ahLst/>
              <a:cxnLst/>
              <a:rect l="0" t="0" r="0" b="0"/>
              <a:pathLst>
                <a:path w="91735" h="133231">
                  <a:moveTo>
                    <a:pt x="41728" y="0"/>
                  </a:moveTo>
                  <a:lnTo>
                    <a:pt x="31785" y="9943"/>
                  </a:lnTo>
                  <a:lnTo>
                    <a:pt x="29371" y="16590"/>
                  </a:lnTo>
                  <a:lnTo>
                    <a:pt x="28727" y="20585"/>
                  </a:lnTo>
                  <a:lnTo>
                    <a:pt x="9643" y="53271"/>
                  </a:lnTo>
                  <a:lnTo>
                    <a:pt x="2695" y="86155"/>
                  </a:lnTo>
                  <a:lnTo>
                    <a:pt x="0" y="103491"/>
                  </a:lnTo>
                  <a:lnTo>
                    <a:pt x="1486" y="111613"/>
                  </a:lnTo>
                  <a:lnTo>
                    <a:pt x="11895" y="133170"/>
                  </a:lnTo>
                  <a:lnTo>
                    <a:pt x="13902" y="133230"/>
                  </a:lnTo>
                  <a:lnTo>
                    <a:pt x="20365" y="131180"/>
                  </a:lnTo>
                  <a:lnTo>
                    <a:pt x="32928" y="121771"/>
                  </a:lnTo>
                  <a:lnTo>
                    <a:pt x="48340" y="99742"/>
                  </a:lnTo>
                  <a:lnTo>
                    <a:pt x="52604" y="89573"/>
                  </a:lnTo>
                  <a:lnTo>
                    <a:pt x="57458" y="67876"/>
                  </a:lnTo>
                  <a:lnTo>
                    <a:pt x="59358" y="64301"/>
                  </a:lnTo>
                  <a:lnTo>
                    <a:pt x="59831" y="61123"/>
                  </a:lnTo>
                  <a:lnTo>
                    <a:pt x="56674" y="51627"/>
                  </a:lnTo>
                  <a:lnTo>
                    <a:pt x="55661" y="51880"/>
                  </a:lnTo>
                  <a:lnTo>
                    <a:pt x="52418" y="54279"/>
                  </a:lnTo>
                  <a:lnTo>
                    <a:pt x="50447" y="60107"/>
                  </a:lnTo>
                  <a:lnTo>
                    <a:pt x="48913" y="93387"/>
                  </a:lnTo>
                  <a:lnTo>
                    <a:pt x="48879" y="108229"/>
                  </a:lnTo>
                  <a:lnTo>
                    <a:pt x="49671" y="110252"/>
                  </a:lnTo>
                  <a:lnTo>
                    <a:pt x="50992" y="111601"/>
                  </a:lnTo>
                  <a:lnTo>
                    <a:pt x="54577" y="113101"/>
                  </a:lnTo>
                  <a:lnTo>
                    <a:pt x="72720" y="114253"/>
                  </a:lnTo>
                  <a:lnTo>
                    <a:pt x="77463" y="112162"/>
                  </a:lnTo>
                  <a:lnTo>
                    <a:pt x="91734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4" name="SMARTInkShape-2611"/>
            <p:cNvSpPr/>
            <p:nvPr/>
          </p:nvSpPr>
          <p:spPr bwMode="auto">
            <a:xfrm>
              <a:off x="8193881" y="2343150"/>
              <a:ext cx="100014" cy="92416"/>
            </a:xfrm>
            <a:custGeom>
              <a:avLst/>
              <a:gdLst/>
              <a:ahLst/>
              <a:cxnLst/>
              <a:rect l="0" t="0" r="0" b="0"/>
              <a:pathLst>
                <a:path w="100014" h="92416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7" y="5654"/>
                  </a:lnTo>
                  <a:lnTo>
                    <a:pt x="3793" y="6151"/>
                  </a:lnTo>
                  <a:lnTo>
                    <a:pt x="4910" y="7276"/>
                  </a:lnTo>
                  <a:lnTo>
                    <a:pt x="8819" y="14784"/>
                  </a:lnTo>
                  <a:lnTo>
                    <a:pt x="10642" y="17000"/>
                  </a:lnTo>
                  <a:lnTo>
                    <a:pt x="12668" y="23695"/>
                  </a:lnTo>
                  <a:lnTo>
                    <a:pt x="13968" y="40928"/>
                  </a:lnTo>
                  <a:lnTo>
                    <a:pt x="7573" y="76482"/>
                  </a:lnTo>
                  <a:lnTo>
                    <a:pt x="7229" y="87692"/>
                  </a:lnTo>
                  <a:lnTo>
                    <a:pt x="7994" y="89417"/>
                  </a:lnTo>
                  <a:lnTo>
                    <a:pt x="9298" y="90568"/>
                  </a:lnTo>
                  <a:lnTo>
                    <a:pt x="12864" y="91846"/>
                  </a:lnTo>
                  <a:lnTo>
                    <a:pt x="17095" y="92414"/>
                  </a:lnTo>
                  <a:lnTo>
                    <a:pt x="21621" y="90550"/>
                  </a:lnTo>
                  <a:lnTo>
                    <a:pt x="23939" y="88942"/>
                  </a:lnTo>
                  <a:lnTo>
                    <a:pt x="35735" y="70607"/>
                  </a:lnTo>
                  <a:lnTo>
                    <a:pt x="50008" y="37135"/>
                  </a:lnTo>
                  <a:lnTo>
                    <a:pt x="57004" y="18590"/>
                  </a:lnTo>
                  <a:lnTo>
                    <a:pt x="58640" y="17156"/>
                  </a:lnTo>
                  <a:lnTo>
                    <a:pt x="60524" y="16200"/>
                  </a:lnTo>
                  <a:lnTo>
                    <a:pt x="61781" y="16356"/>
                  </a:lnTo>
                  <a:lnTo>
                    <a:pt x="62619" y="17254"/>
                  </a:lnTo>
                  <a:lnTo>
                    <a:pt x="63177" y="18646"/>
                  </a:lnTo>
                  <a:lnTo>
                    <a:pt x="69905" y="50269"/>
                  </a:lnTo>
                  <a:lnTo>
                    <a:pt x="72171" y="82413"/>
                  </a:lnTo>
                  <a:lnTo>
                    <a:pt x="75203" y="87693"/>
                  </a:lnTo>
                  <a:lnTo>
                    <a:pt x="77123" y="89418"/>
                  </a:lnTo>
                  <a:lnTo>
                    <a:pt x="81374" y="91335"/>
                  </a:lnTo>
                  <a:lnTo>
                    <a:pt x="88228" y="92415"/>
                  </a:lnTo>
                  <a:lnTo>
                    <a:pt x="92923" y="90550"/>
                  </a:lnTo>
                  <a:lnTo>
                    <a:pt x="100013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5" name="SMARTInkShape-2612"/>
            <p:cNvSpPr/>
            <p:nvPr/>
          </p:nvSpPr>
          <p:spPr bwMode="auto">
            <a:xfrm>
              <a:off x="8015832" y="2329930"/>
              <a:ext cx="167325" cy="275931"/>
            </a:xfrm>
            <a:custGeom>
              <a:avLst/>
              <a:gdLst/>
              <a:ahLst/>
              <a:cxnLst/>
              <a:rect l="0" t="0" r="0" b="0"/>
              <a:pathLst>
                <a:path w="167325" h="275931">
                  <a:moveTo>
                    <a:pt x="128043" y="41795"/>
                  </a:moveTo>
                  <a:lnTo>
                    <a:pt x="128043" y="21677"/>
                  </a:lnTo>
                  <a:lnTo>
                    <a:pt x="118100" y="10536"/>
                  </a:lnTo>
                  <a:lnTo>
                    <a:pt x="107458" y="3605"/>
                  </a:lnTo>
                  <a:lnTo>
                    <a:pt x="94251" y="317"/>
                  </a:lnTo>
                  <a:lnTo>
                    <a:pt x="74772" y="0"/>
                  </a:lnTo>
                  <a:lnTo>
                    <a:pt x="40591" y="11141"/>
                  </a:lnTo>
                  <a:lnTo>
                    <a:pt x="8754" y="27525"/>
                  </a:lnTo>
                  <a:lnTo>
                    <a:pt x="3589" y="32278"/>
                  </a:lnTo>
                  <a:lnTo>
                    <a:pt x="0" y="40385"/>
                  </a:lnTo>
                  <a:lnTo>
                    <a:pt x="3930" y="41168"/>
                  </a:lnTo>
                  <a:lnTo>
                    <a:pt x="24651" y="40919"/>
                  </a:lnTo>
                  <a:lnTo>
                    <a:pt x="57101" y="31841"/>
                  </a:lnTo>
                  <a:lnTo>
                    <a:pt x="71113" y="31550"/>
                  </a:lnTo>
                  <a:lnTo>
                    <a:pt x="84484" y="34860"/>
                  </a:lnTo>
                  <a:lnTo>
                    <a:pt x="95719" y="41623"/>
                  </a:lnTo>
                  <a:lnTo>
                    <a:pt x="103887" y="52038"/>
                  </a:lnTo>
                  <a:lnTo>
                    <a:pt x="109370" y="65397"/>
                  </a:lnTo>
                  <a:lnTo>
                    <a:pt x="111662" y="90769"/>
                  </a:lnTo>
                  <a:lnTo>
                    <a:pt x="108461" y="119188"/>
                  </a:lnTo>
                  <a:lnTo>
                    <a:pt x="106366" y="151598"/>
                  </a:lnTo>
                  <a:lnTo>
                    <a:pt x="101865" y="181662"/>
                  </a:lnTo>
                  <a:lnTo>
                    <a:pt x="100178" y="210678"/>
                  </a:lnTo>
                  <a:lnTo>
                    <a:pt x="101725" y="244694"/>
                  </a:lnTo>
                  <a:lnTo>
                    <a:pt x="105647" y="263378"/>
                  </a:lnTo>
                  <a:lnTo>
                    <a:pt x="107556" y="266511"/>
                  </a:lnTo>
                  <a:lnTo>
                    <a:pt x="113911" y="272108"/>
                  </a:lnTo>
                  <a:lnTo>
                    <a:pt x="122026" y="275125"/>
                  </a:lnTo>
                  <a:lnTo>
                    <a:pt x="126413" y="275930"/>
                  </a:lnTo>
                  <a:lnTo>
                    <a:pt x="130925" y="274878"/>
                  </a:lnTo>
                  <a:lnTo>
                    <a:pt x="144860" y="265814"/>
                  </a:lnTo>
                  <a:lnTo>
                    <a:pt x="154303" y="257511"/>
                  </a:lnTo>
                  <a:lnTo>
                    <a:pt x="159558" y="248529"/>
                  </a:lnTo>
                  <a:lnTo>
                    <a:pt x="167324" y="214481"/>
                  </a:lnTo>
                  <a:lnTo>
                    <a:pt x="165875" y="199507"/>
                  </a:lnTo>
                  <a:lnTo>
                    <a:pt x="153010" y="173897"/>
                  </a:lnTo>
                  <a:lnTo>
                    <a:pt x="127331" y="142502"/>
                  </a:lnTo>
                  <a:lnTo>
                    <a:pt x="106401" y="122170"/>
                  </a:lnTo>
                  <a:lnTo>
                    <a:pt x="85911" y="111206"/>
                  </a:lnTo>
                  <a:lnTo>
                    <a:pt x="58557" y="106288"/>
                  </a:lnTo>
                  <a:lnTo>
                    <a:pt x="57906" y="107016"/>
                  </a:lnTo>
                  <a:lnTo>
                    <a:pt x="57184" y="109940"/>
                  </a:lnTo>
                  <a:lnTo>
                    <a:pt x="58979" y="113886"/>
                  </a:lnTo>
                  <a:lnTo>
                    <a:pt x="60570" y="116049"/>
                  </a:lnTo>
                  <a:lnTo>
                    <a:pt x="64452" y="118453"/>
                  </a:lnTo>
                  <a:lnTo>
                    <a:pt x="73218" y="119807"/>
                  </a:lnTo>
                  <a:lnTo>
                    <a:pt x="77206" y="119996"/>
                  </a:lnTo>
                  <a:lnTo>
                    <a:pt x="83753" y="118091"/>
                  </a:lnTo>
                  <a:lnTo>
                    <a:pt x="106612" y="1060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6" name="SMARTInkShape-2613"/>
            <p:cNvSpPr/>
            <p:nvPr/>
          </p:nvSpPr>
          <p:spPr bwMode="auto">
            <a:xfrm>
              <a:off x="7943937" y="2400300"/>
              <a:ext cx="14174" cy="28548"/>
            </a:xfrm>
            <a:custGeom>
              <a:avLst/>
              <a:gdLst/>
              <a:ahLst/>
              <a:cxnLst/>
              <a:rect l="0" t="0" r="0" b="0"/>
              <a:pathLst>
                <a:path w="14174" h="28548">
                  <a:moveTo>
                    <a:pt x="7057" y="14288"/>
                  </a:moveTo>
                  <a:lnTo>
                    <a:pt x="208" y="14288"/>
                  </a:lnTo>
                  <a:lnTo>
                    <a:pt x="0" y="18080"/>
                  </a:lnTo>
                  <a:lnTo>
                    <a:pt x="765" y="19197"/>
                  </a:lnTo>
                  <a:lnTo>
                    <a:pt x="2069" y="19942"/>
                  </a:lnTo>
                  <a:lnTo>
                    <a:pt x="3731" y="20438"/>
                  </a:lnTo>
                  <a:lnTo>
                    <a:pt x="4840" y="21563"/>
                  </a:lnTo>
                  <a:lnTo>
                    <a:pt x="6072" y="24929"/>
                  </a:lnTo>
                  <a:lnTo>
                    <a:pt x="7193" y="26145"/>
                  </a:lnTo>
                  <a:lnTo>
                    <a:pt x="14106" y="28547"/>
                  </a:lnTo>
                  <a:lnTo>
                    <a:pt x="14173" y="24774"/>
                  </a:lnTo>
                  <a:lnTo>
                    <a:pt x="12071" y="20800"/>
                  </a:lnTo>
                  <a:lnTo>
                    <a:pt x="10399" y="18629"/>
                  </a:lnTo>
                  <a:lnTo>
                    <a:pt x="8543" y="11984"/>
                  </a:lnTo>
                  <a:lnTo>
                    <a:pt x="70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7" name="SMARTInkShape-2614"/>
            <p:cNvSpPr/>
            <p:nvPr/>
          </p:nvSpPr>
          <p:spPr bwMode="auto">
            <a:xfrm>
              <a:off x="7686790" y="2202886"/>
              <a:ext cx="214199" cy="245457"/>
            </a:xfrm>
            <a:custGeom>
              <a:avLst/>
              <a:gdLst/>
              <a:ahLst/>
              <a:cxnLst/>
              <a:rect l="0" t="0" r="0" b="0"/>
              <a:pathLst>
                <a:path w="214199" h="245457">
                  <a:moveTo>
                    <a:pt x="35604" y="83114"/>
                  </a:moveTo>
                  <a:lnTo>
                    <a:pt x="28547" y="83114"/>
                  </a:lnTo>
                  <a:lnTo>
                    <a:pt x="28486" y="86906"/>
                  </a:lnTo>
                  <a:lnTo>
                    <a:pt x="22312" y="109850"/>
                  </a:lnTo>
                  <a:lnTo>
                    <a:pt x="19331" y="138846"/>
                  </a:lnTo>
                  <a:lnTo>
                    <a:pt x="15701" y="156248"/>
                  </a:lnTo>
                  <a:lnTo>
                    <a:pt x="10682" y="183462"/>
                  </a:lnTo>
                  <a:lnTo>
                    <a:pt x="469" y="218045"/>
                  </a:lnTo>
                  <a:lnTo>
                    <a:pt x="144" y="221665"/>
                  </a:lnTo>
                  <a:lnTo>
                    <a:pt x="58" y="221519"/>
                  </a:lnTo>
                  <a:lnTo>
                    <a:pt x="0" y="220628"/>
                  </a:lnTo>
                  <a:lnTo>
                    <a:pt x="4817" y="212700"/>
                  </a:lnTo>
                  <a:lnTo>
                    <a:pt x="12538" y="181062"/>
                  </a:lnTo>
                  <a:lnTo>
                    <a:pt x="19347" y="146530"/>
                  </a:lnTo>
                  <a:lnTo>
                    <a:pt x="22849" y="118572"/>
                  </a:lnTo>
                  <a:lnTo>
                    <a:pt x="26797" y="90181"/>
                  </a:lnTo>
                  <a:lnTo>
                    <a:pt x="30084" y="65893"/>
                  </a:lnTo>
                  <a:lnTo>
                    <a:pt x="35670" y="44922"/>
                  </a:lnTo>
                  <a:lnTo>
                    <a:pt x="37235" y="43365"/>
                  </a:lnTo>
                  <a:lnTo>
                    <a:pt x="39073" y="42327"/>
                  </a:lnTo>
                  <a:lnTo>
                    <a:pt x="40298" y="43223"/>
                  </a:lnTo>
                  <a:lnTo>
                    <a:pt x="47442" y="66331"/>
                  </a:lnTo>
                  <a:lnTo>
                    <a:pt x="49408" y="98790"/>
                  </a:lnTo>
                  <a:lnTo>
                    <a:pt x="51865" y="126388"/>
                  </a:lnTo>
                  <a:lnTo>
                    <a:pt x="55503" y="154673"/>
                  </a:lnTo>
                  <a:lnTo>
                    <a:pt x="56733" y="188883"/>
                  </a:lnTo>
                  <a:lnTo>
                    <a:pt x="62649" y="223690"/>
                  </a:lnTo>
                  <a:lnTo>
                    <a:pt x="64293" y="233698"/>
                  </a:lnTo>
                  <a:lnTo>
                    <a:pt x="67669" y="240792"/>
                  </a:lnTo>
                  <a:lnTo>
                    <a:pt x="69681" y="243002"/>
                  </a:lnTo>
                  <a:lnTo>
                    <a:pt x="74032" y="245456"/>
                  </a:lnTo>
                  <a:lnTo>
                    <a:pt x="76304" y="245317"/>
                  </a:lnTo>
                  <a:lnTo>
                    <a:pt x="80944" y="243046"/>
                  </a:lnTo>
                  <a:lnTo>
                    <a:pt x="82500" y="240535"/>
                  </a:lnTo>
                  <a:lnTo>
                    <a:pt x="91040" y="209572"/>
                  </a:lnTo>
                  <a:lnTo>
                    <a:pt x="97714" y="183377"/>
                  </a:lnTo>
                  <a:lnTo>
                    <a:pt x="104719" y="150834"/>
                  </a:lnTo>
                  <a:lnTo>
                    <a:pt x="111821" y="115262"/>
                  </a:lnTo>
                  <a:lnTo>
                    <a:pt x="116574" y="88671"/>
                  </a:lnTo>
                  <a:lnTo>
                    <a:pt x="123712" y="54510"/>
                  </a:lnTo>
                  <a:lnTo>
                    <a:pt x="130855" y="24280"/>
                  </a:lnTo>
                  <a:lnTo>
                    <a:pt x="137998" y="6591"/>
                  </a:lnTo>
                  <a:lnTo>
                    <a:pt x="142760" y="1479"/>
                  </a:lnTo>
                  <a:lnTo>
                    <a:pt x="145141" y="116"/>
                  </a:lnTo>
                  <a:lnTo>
                    <a:pt x="147523" y="0"/>
                  </a:lnTo>
                  <a:lnTo>
                    <a:pt x="152285" y="1989"/>
                  </a:lnTo>
                  <a:lnTo>
                    <a:pt x="159429" y="15156"/>
                  </a:lnTo>
                  <a:lnTo>
                    <a:pt x="166573" y="41724"/>
                  </a:lnTo>
                  <a:lnTo>
                    <a:pt x="169923" y="74731"/>
                  </a:lnTo>
                  <a:lnTo>
                    <a:pt x="170917" y="105854"/>
                  </a:lnTo>
                  <a:lnTo>
                    <a:pt x="171211" y="138976"/>
                  </a:lnTo>
                  <a:lnTo>
                    <a:pt x="171299" y="170133"/>
                  </a:lnTo>
                  <a:lnTo>
                    <a:pt x="177031" y="202608"/>
                  </a:lnTo>
                  <a:lnTo>
                    <a:pt x="184312" y="219943"/>
                  </a:lnTo>
                  <a:lnTo>
                    <a:pt x="195377" y="233546"/>
                  </a:lnTo>
                  <a:lnTo>
                    <a:pt x="201335" y="237285"/>
                  </a:lnTo>
                  <a:lnTo>
                    <a:pt x="203242" y="237489"/>
                  </a:lnTo>
                  <a:lnTo>
                    <a:pt x="204512" y="236831"/>
                  </a:lnTo>
                  <a:lnTo>
                    <a:pt x="206717" y="232395"/>
                  </a:lnTo>
                  <a:lnTo>
                    <a:pt x="214198" y="2117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8" name="SMARTInkShape-2615"/>
            <p:cNvSpPr/>
            <p:nvPr/>
          </p:nvSpPr>
          <p:spPr bwMode="auto">
            <a:xfrm>
              <a:off x="7423607" y="2164876"/>
              <a:ext cx="124113" cy="326882"/>
            </a:xfrm>
            <a:custGeom>
              <a:avLst/>
              <a:gdLst/>
              <a:ahLst/>
              <a:cxnLst/>
              <a:rect l="0" t="0" r="0" b="0"/>
              <a:pathLst>
                <a:path w="124113" h="326882">
                  <a:moveTo>
                    <a:pt x="113049" y="13968"/>
                  </a:moveTo>
                  <a:lnTo>
                    <a:pt x="113049" y="10175"/>
                  </a:lnTo>
                  <a:lnTo>
                    <a:pt x="113843" y="9058"/>
                  </a:lnTo>
                  <a:lnTo>
                    <a:pt x="115166" y="8313"/>
                  </a:lnTo>
                  <a:lnTo>
                    <a:pt x="116842" y="7817"/>
                  </a:lnTo>
                  <a:lnTo>
                    <a:pt x="117959" y="6692"/>
                  </a:lnTo>
                  <a:lnTo>
                    <a:pt x="119200" y="3326"/>
                  </a:lnTo>
                  <a:lnTo>
                    <a:pt x="120325" y="2111"/>
                  </a:lnTo>
                  <a:lnTo>
                    <a:pt x="124112" y="400"/>
                  </a:lnTo>
                  <a:lnTo>
                    <a:pt x="123600" y="160"/>
                  </a:lnTo>
                  <a:lnTo>
                    <a:pt x="122464" y="0"/>
                  </a:lnTo>
                  <a:lnTo>
                    <a:pt x="121707" y="687"/>
                  </a:lnTo>
                  <a:lnTo>
                    <a:pt x="120866" y="3568"/>
                  </a:lnTo>
                  <a:lnTo>
                    <a:pt x="119847" y="4653"/>
                  </a:lnTo>
                  <a:lnTo>
                    <a:pt x="116600" y="5859"/>
                  </a:lnTo>
                  <a:lnTo>
                    <a:pt x="112511" y="10628"/>
                  </a:lnTo>
                  <a:lnTo>
                    <a:pt x="107253" y="17246"/>
                  </a:lnTo>
                  <a:lnTo>
                    <a:pt x="75014" y="40966"/>
                  </a:lnTo>
                  <a:lnTo>
                    <a:pt x="42101" y="59151"/>
                  </a:lnTo>
                  <a:lnTo>
                    <a:pt x="12495" y="75666"/>
                  </a:lnTo>
                  <a:lnTo>
                    <a:pt x="7055" y="82167"/>
                  </a:lnTo>
                  <a:lnTo>
                    <a:pt x="0" y="84979"/>
                  </a:lnTo>
                  <a:lnTo>
                    <a:pt x="4568" y="77578"/>
                  </a:lnTo>
                  <a:lnTo>
                    <a:pt x="5010" y="75425"/>
                  </a:lnTo>
                  <a:lnTo>
                    <a:pt x="6891" y="73989"/>
                  </a:lnTo>
                  <a:lnTo>
                    <a:pt x="17125" y="71968"/>
                  </a:lnTo>
                  <a:lnTo>
                    <a:pt x="30211" y="70576"/>
                  </a:lnTo>
                  <a:lnTo>
                    <a:pt x="53415" y="64658"/>
                  </a:lnTo>
                  <a:lnTo>
                    <a:pt x="61674" y="64278"/>
                  </a:lnTo>
                  <a:lnTo>
                    <a:pt x="68520" y="66226"/>
                  </a:lnTo>
                  <a:lnTo>
                    <a:pt x="75590" y="70151"/>
                  </a:lnTo>
                  <a:lnTo>
                    <a:pt x="76170" y="71267"/>
                  </a:lnTo>
                  <a:lnTo>
                    <a:pt x="76815" y="74624"/>
                  </a:lnTo>
                  <a:lnTo>
                    <a:pt x="73385" y="84768"/>
                  </a:lnTo>
                  <a:lnTo>
                    <a:pt x="57395" y="109188"/>
                  </a:lnTo>
                  <a:lnTo>
                    <a:pt x="46994" y="118822"/>
                  </a:lnTo>
                  <a:lnTo>
                    <a:pt x="42413" y="129791"/>
                  </a:lnTo>
                  <a:lnTo>
                    <a:pt x="40558" y="131664"/>
                  </a:lnTo>
                  <a:lnTo>
                    <a:pt x="34573" y="135347"/>
                  </a:lnTo>
                  <a:lnTo>
                    <a:pt x="58379" y="135411"/>
                  </a:lnTo>
                  <a:lnTo>
                    <a:pt x="60728" y="136999"/>
                  </a:lnTo>
                  <a:lnTo>
                    <a:pt x="65454" y="142996"/>
                  </a:lnTo>
                  <a:lnTo>
                    <a:pt x="68785" y="151505"/>
                  </a:lnTo>
                  <a:lnTo>
                    <a:pt x="69771" y="162846"/>
                  </a:lnTo>
                  <a:lnTo>
                    <a:pt x="60208" y="194082"/>
                  </a:lnTo>
                  <a:lnTo>
                    <a:pt x="40925" y="228480"/>
                  </a:lnTo>
                  <a:lnTo>
                    <a:pt x="20747" y="263389"/>
                  </a:lnTo>
                  <a:lnTo>
                    <a:pt x="15321" y="275989"/>
                  </a:lnTo>
                  <a:lnTo>
                    <a:pt x="13488" y="287358"/>
                  </a:lnTo>
                  <a:lnTo>
                    <a:pt x="15354" y="292372"/>
                  </a:lnTo>
                  <a:lnTo>
                    <a:pt x="16963" y="294821"/>
                  </a:lnTo>
                  <a:lnTo>
                    <a:pt x="30951" y="304454"/>
                  </a:lnTo>
                  <a:lnTo>
                    <a:pt x="66654" y="321147"/>
                  </a:lnTo>
                  <a:lnTo>
                    <a:pt x="74173" y="325117"/>
                  </a:lnTo>
                  <a:lnTo>
                    <a:pt x="82806" y="326881"/>
                  </a:lnTo>
                  <a:lnTo>
                    <a:pt x="89818" y="325549"/>
                  </a:lnTo>
                  <a:lnTo>
                    <a:pt x="98762" y="3211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22" name="SMARTInkShape-Group477"/>
          <p:cNvGrpSpPr/>
          <p:nvPr/>
        </p:nvGrpSpPr>
        <p:grpSpPr>
          <a:xfrm>
            <a:off x="3300413" y="3457575"/>
            <a:ext cx="2028738" cy="2363025"/>
            <a:chOff x="3300413" y="3457575"/>
            <a:chExt cx="2028738" cy="2363025"/>
          </a:xfrm>
        </p:grpSpPr>
        <p:sp>
          <p:nvSpPr>
            <p:cNvPr id="520" name="SMARTInkShape-2616"/>
            <p:cNvSpPr/>
            <p:nvPr/>
          </p:nvSpPr>
          <p:spPr bwMode="auto">
            <a:xfrm>
              <a:off x="3843338" y="3530093"/>
              <a:ext cx="1485813" cy="2290507"/>
            </a:xfrm>
            <a:custGeom>
              <a:avLst/>
              <a:gdLst/>
              <a:ahLst/>
              <a:cxnLst/>
              <a:rect l="0" t="0" r="0" b="0"/>
              <a:pathLst>
                <a:path w="1485813" h="2290507">
                  <a:moveTo>
                    <a:pt x="528637" y="13207"/>
                  </a:moveTo>
                  <a:lnTo>
                    <a:pt x="528637" y="7056"/>
                  </a:lnTo>
                  <a:lnTo>
                    <a:pt x="532429" y="2565"/>
                  </a:lnTo>
                  <a:lnTo>
                    <a:pt x="536408" y="540"/>
                  </a:lnTo>
                  <a:lnTo>
                    <a:pt x="538580" y="0"/>
                  </a:lnTo>
                  <a:lnTo>
                    <a:pt x="572744" y="11168"/>
                  </a:lnTo>
                  <a:lnTo>
                    <a:pt x="602437" y="22535"/>
                  </a:lnTo>
                  <a:lnTo>
                    <a:pt x="620174" y="29259"/>
                  </a:lnTo>
                  <a:lnTo>
                    <a:pt x="649598" y="33838"/>
                  </a:lnTo>
                  <a:lnTo>
                    <a:pt x="674473" y="37723"/>
                  </a:lnTo>
                  <a:lnTo>
                    <a:pt x="699286" y="39978"/>
                  </a:lnTo>
                  <a:lnTo>
                    <a:pt x="725131" y="40980"/>
                  </a:lnTo>
                  <a:lnTo>
                    <a:pt x="755139" y="41425"/>
                  </a:lnTo>
                  <a:lnTo>
                    <a:pt x="786996" y="41623"/>
                  </a:lnTo>
                  <a:lnTo>
                    <a:pt x="819676" y="40918"/>
                  </a:lnTo>
                  <a:lnTo>
                    <a:pt x="852721" y="37958"/>
                  </a:lnTo>
                  <a:lnTo>
                    <a:pt x="885928" y="36114"/>
                  </a:lnTo>
                  <a:lnTo>
                    <a:pt x="920002" y="34500"/>
                  </a:lnTo>
                  <a:lnTo>
                    <a:pt x="937978" y="32959"/>
                  </a:lnTo>
                  <a:lnTo>
                    <a:pt x="956312" y="31137"/>
                  </a:lnTo>
                  <a:lnTo>
                    <a:pt x="974885" y="29923"/>
                  </a:lnTo>
                  <a:lnTo>
                    <a:pt x="993617" y="29113"/>
                  </a:lnTo>
                  <a:lnTo>
                    <a:pt x="1012455" y="28574"/>
                  </a:lnTo>
                  <a:lnTo>
                    <a:pt x="1030570" y="28214"/>
                  </a:lnTo>
                  <a:lnTo>
                    <a:pt x="1065514" y="27814"/>
                  </a:lnTo>
                  <a:lnTo>
                    <a:pt x="1099566" y="27637"/>
                  </a:lnTo>
                  <a:lnTo>
                    <a:pt x="1133220" y="27558"/>
                  </a:lnTo>
                  <a:lnTo>
                    <a:pt x="1166699" y="27523"/>
                  </a:lnTo>
                  <a:lnTo>
                    <a:pt x="1197983" y="29624"/>
                  </a:lnTo>
                  <a:lnTo>
                    <a:pt x="1226968" y="33203"/>
                  </a:lnTo>
                  <a:lnTo>
                    <a:pt x="1253079" y="37440"/>
                  </a:lnTo>
                  <a:lnTo>
                    <a:pt x="1286300" y="48080"/>
                  </a:lnTo>
                  <a:lnTo>
                    <a:pt x="1316251" y="57495"/>
                  </a:lnTo>
                  <a:lnTo>
                    <a:pt x="1348320" y="67787"/>
                  </a:lnTo>
                  <a:lnTo>
                    <a:pt x="1380753" y="81453"/>
                  </a:lnTo>
                  <a:lnTo>
                    <a:pt x="1394508" y="84493"/>
                  </a:lnTo>
                  <a:lnTo>
                    <a:pt x="1401095" y="88017"/>
                  </a:lnTo>
                  <a:lnTo>
                    <a:pt x="1409267" y="98256"/>
                  </a:lnTo>
                  <a:lnTo>
                    <a:pt x="1418345" y="115938"/>
                  </a:lnTo>
                  <a:lnTo>
                    <a:pt x="1421176" y="143250"/>
                  </a:lnTo>
                  <a:lnTo>
                    <a:pt x="1416611" y="176360"/>
                  </a:lnTo>
                  <a:lnTo>
                    <a:pt x="1415098" y="205658"/>
                  </a:lnTo>
                  <a:lnTo>
                    <a:pt x="1414745" y="230504"/>
                  </a:lnTo>
                  <a:lnTo>
                    <a:pt x="1412471" y="259537"/>
                  </a:lnTo>
                  <a:lnTo>
                    <a:pt x="1409608" y="291756"/>
                  </a:lnTo>
                  <a:lnTo>
                    <a:pt x="1408336" y="327242"/>
                  </a:lnTo>
                  <a:lnTo>
                    <a:pt x="1407203" y="345595"/>
                  </a:lnTo>
                  <a:lnTo>
                    <a:pt x="1405654" y="364180"/>
                  </a:lnTo>
                  <a:lnTo>
                    <a:pt x="1403829" y="382920"/>
                  </a:lnTo>
                  <a:lnTo>
                    <a:pt x="1402610" y="401764"/>
                  </a:lnTo>
                  <a:lnTo>
                    <a:pt x="1401798" y="420676"/>
                  </a:lnTo>
                  <a:lnTo>
                    <a:pt x="1401257" y="439634"/>
                  </a:lnTo>
                  <a:lnTo>
                    <a:pt x="1400102" y="458623"/>
                  </a:lnTo>
                  <a:lnTo>
                    <a:pt x="1398539" y="477633"/>
                  </a:lnTo>
                  <a:lnTo>
                    <a:pt x="1396703" y="496655"/>
                  </a:lnTo>
                  <a:lnTo>
                    <a:pt x="1395479" y="515687"/>
                  </a:lnTo>
                  <a:lnTo>
                    <a:pt x="1394662" y="534725"/>
                  </a:lnTo>
                  <a:lnTo>
                    <a:pt x="1394119" y="553767"/>
                  </a:lnTo>
                  <a:lnTo>
                    <a:pt x="1392962" y="573605"/>
                  </a:lnTo>
                  <a:lnTo>
                    <a:pt x="1391398" y="593975"/>
                  </a:lnTo>
                  <a:lnTo>
                    <a:pt x="1389560" y="614698"/>
                  </a:lnTo>
                  <a:lnTo>
                    <a:pt x="1388336" y="634864"/>
                  </a:lnTo>
                  <a:lnTo>
                    <a:pt x="1387520" y="654657"/>
                  </a:lnTo>
                  <a:lnTo>
                    <a:pt x="1386975" y="674203"/>
                  </a:lnTo>
                  <a:lnTo>
                    <a:pt x="1386613" y="695171"/>
                  </a:lnTo>
                  <a:lnTo>
                    <a:pt x="1386371" y="717087"/>
                  </a:lnTo>
                  <a:lnTo>
                    <a:pt x="1386209" y="739636"/>
                  </a:lnTo>
                  <a:lnTo>
                    <a:pt x="1386102" y="762605"/>
                  </a:lnTo>
                  <a:lnTo>
                    <a:pt x="1386030" y="785856"/>
                  </a:lnTo>
                  <a:lnTo>
                    <a:pt x="1385982" y="809294"/>
                  </a:lnTo>
                  <a:lnTo>
                    <a:pt x="1386744" y="833650"/>
                  </a:lnTo>
                  <a:lnTo>
                    <a:pt x="1388046" y="858619"/>
                  </a:lnTo>
                  <a:lnTo>
                    <a:pt x="1389708" y="883996"/>
                  </a:lnTo>
                  <a:lnTo>
                    <a:pt x="1391609" y="909646"/>
                  </a:lnTo>
                  <a:lnTo>
                    <a:pt x="1393671" y="935477"/>
                  </a:lnTo>
                  <a:lnTo>
                    <a:pt x="1395839" y="961429"/>
                  </a:lnTo>
                  <a:lnTo>
                    <a:pt x="1398078" y="989048"/>
                  </a:lnTo>
                  <a:lnTo>
                    <a:pt x="1400364" y="1017781"/>
                  </a:lnTo>
                  <a:lnTo>
                    <a:pt x="1402682" y="1047254"/>
                  </a:lnTo>
                  <a:lnTo>
                    <a:pt x="1405815" y="1076428"/>
                  </a:lnTo>
                  <a:lnTo>
                    <a:pt x="1409491" y="1105402"/>
                  </a:lnTo>
                  <a:lnTo>
                    <a:pt x="1413529" y="1134244"/>
                  </a:lnTo>
                  <a:lnTo>
                    <a:pt x="1417015" y="1163789"/>
                  </a:lnTo>
                  <a:lnTo>
                    <a:pt x="1420133" y="1193806"/>
                  </a:lnTo>
                  <a:lnTo>
                    <a:pt x="1423005" y="1224135"/>
                  </a:lnTo>
                  <a:lnTo>
                    <a:pt x="1426507" y="1253880"/>
                  </a:lnTo>
                  <a:lnTo>
                    <a:pt x="1430430" y="1283235"/>
                  </a:lnTo>
                  <a:lnTo>
                    <a:pt x="1434632" y="1312330"/>
                  </a:lnTo>
                  <a:lnTo>
                    <a:pt x="1437434" y="1340458"/>
                  </a:lnTo>
                  <a:lnTo>
                    <a:pt x="1439302" y="1367941"/>
                  </a:lnTo>
                  <a:lnTo>
                    <a:pt x="1440546" y="1394994"/>
                  </a:lnTo>
                  <a:lnTo>
                    <a:pt x="1442171" y="1420967"/>
                  </a:lnTo>
                  <a:lnTo>
                    <a:pt x="1444047" y="1446220"/>
                  </a:lnTo>
                  <a:lnTo>
                    <a:pt x="1446091" y="1470992"/>
                  </a:lnTo>
                  <a:lnTo>
                    <a:pt x="1447455" y="1495446"/>
                  </a:lnTo>
                  <a:lnTo>
                    <a:pt x="1448363" y="1519685"/>
                  </a:lnTo>
                  <a:lnTo>
                    <a:pt x="1448968" y="1543782"/>
                  </a:lnTo>
                  <a:lnTo>
                    <a:pt x="1449373" y="1566197"/>
                  </a:lnTo>
                  <a:lnTo>
                    <a:pt x="1449642" y="1587489"/>
                  </a:lnTo>
                  <a:lnTo>
                    <a:pt x="1449822" y="1608034"/>
                  </a:lnTo>
                  <a:lnTo>
                    <a:pt x="1449940" y="1628876"/>
                  </a:lnTo>
                  <a:lnTo>
                    <a:pt x="1450021" y="1649913"/>
                  </a:lnTo>
                  <a:lnTo>
                    <a:pt x="1450075" y="1671082"/>
                  </a:lnTo>
                  <a:lnTo>
                    <a:pt x="1450110" y="1691545"/>
                  </a:lnTo>
                  <a:lnTo>
                    <a:pt x="1450133" y="1711537"/>
                  </a:lnTo>
                  <a:lnTo>
                    <a:pt x="1450149" y="1731215"/>
                  </a:lnTo>
                  <a:lnTo>
                    <a:pt x="1449366" y="1751476"/>
                  </a:lnTo>
                  <a:lnTo>
                    <a:pt x="1448050" y="1772128"/>
                  </a:lnTo>
                  <a:lnTo>
                    <a:pt x="1446379" y="1793039"/>
                  </a:lnTo>
                  <a:lnTo>
                    <a:pt x="1445266" y="1814125"/>
                  </a:lnTo>
                  <a:lnTo>
                    <a:pt x="1444522" y="1835325"/>
                  </a:lnTo>
                  <a:lnTo>
                    <a:pt x="1444028" y="1856603"/>
                  </a:lnTo>
                  <a:lnTo>
                    <a:pt x="1443697" y="1876344"/>
                  </a:lnTo>
                  <a:lnTo>
                    <a:pt x="1443477" y="1895061"/>
                  </a:lnTo>
                  <a:lnTo>
                    <a:pt x="1443233" y="1930674"/>
                  </a:lnTo>
                  <a:lnTo>
                    <a:pt x="1443124" y="1965024"/>
                  </a:lnTo>
                  <a:lnTo>
                    <a:pt x="1443076" y="1998810"/>
                  </a:lnTo>
                  <a:lnTo>
                    <a:pt x="1443848" y="2030759"/>
                  </a:lnTo>
                  <a:lnTo>
                    <a:pt x="1446838" y="2058188"/>
                  </a:lnTo>
                  <a:lnTo>
                    <a:pt x="1452982" y="2092151"/>
                  </a:lnTo>
                  <a:lnTo>
                    <a:pt x="1457261" y="2126368"/>
                  </a:lnTo>
                  <a:lnTo>
                    <a:pt x="1464140" y="2161174"/>
                  </a:lnTo>
                  <a:lnTo>
                    <a:pt x="1471309" y="2170265"/>
                  </a:lnTo>
                  <a:lnTo>
                    <a:pt x="1477736" y="2170588"/>
                  </a:lnTo>
                  <a:lnTo>
                    <a:pt x="1478076" y="2171393"/>
                  </a:lnTo>
                  <a:lnTo>
                    <a:pt x="1478666" y="2180560"/>
                  </a:lnTo>
                  <a:lnTo>
                    <a:pt x="1479490" y="2182009"/>
                  </a:lnTo>
                  <a:lnTo>
                    <a:pt x="1480833" y="2182975"/>
                  </a:lnTo>
                  <a:lnTo>
                    <a:pt x="1485812" y="2184873"/>
                  </a:lnTo>
                  <a:lnTo>
                    <a:pt x="1453470" y="2184907"/>
                  </a:lnTo>
                  <a:lnTo>
                    <a:pt x="1419403" y="2184907"/>
                  </a:lnTo>
                  <a:lnTo>
                    <a:pt x="1384803" y="2184907"/>
                  </a:lnTo>
                  <a:lnTo>
                    <a:pt x="1357873" y="2185701"/>
                  </a:lnTo>
                  <a:lnTo>
                    <a:pt x="1323523" y="2189817"/>
                  </a:lnTo>
                  <a:lnTo>
                    <a:pt x="1294405" y="2191059"/>
                  </a:lnTo>
                  <a:lnTo>
                    <a:pt x="1262943" y="2193726"/>
                  </a:lnTo>
                  <a:lnTo>
                    <a:pt x="1229645" y="2196764"/>
                  </a:lnTo>
                  <a:lnTo>
                    <a:pt x="1211876" y="2197574"/>
                  </a:lnTo>
                  <a:lnTo>
                    <a:pt x="1193679" y="2198114"/>
                  </a:lnTo>
                  <a:lnTo>
                    <a:pt x="1175199" y="2198474"/>
                  </a:lnTo>
                  <a:lnTo>
                    <a:pt x="1156528" y="2198714"/>
                  </a:lnTo>
                  <a:lnTo>
                    <a:pt x="1137731" y="2198874"/>
                  </a:lnTo>
                  <a:lnTo>
                    <a:pt x="1118850" y="2199775"/>
                  </a:lnTo>
                  <a:lnTo>
                    <a:pt x="1099912" y="2201170"/>
                  </a:lnTo>
                  <a:lnTo>
                    <a:pt x="1080937" y="2202892"/>
                  </a:lnTo>
                  <a:lnTo>
                    <a:pt x="1061143" y="2204041"/>
                  </a:lnTo>
                  <a:lnTo>
                    <a:pt x="1040804" y="2204807"/>
                  </a:lnTo>
                  <a:lnTo>
                    <a:pt x="1020100" y="2205317"/>
                  </a:lnTo>
                  <a:lnTo>
                    <a:pt x="998360" y="2206451"/>
                  </a:lnTo>
                  <a:lnTo>
                    <a:pt x="975930" y="2208001"/>
                  </a:lnTo>
                  <a:lnTo>
                    <a:pt x="953038" y="2209828"/>
                  </a:lnTo>
                  <a:lnTo>
                    <a:pt x="929840" y="2211046"/>
                  </a:lnTo>
                  <a:lnTo>
                    <a:pt x="906437" y="2211858"/>
                  </a:lnTo>
                  <a:lnTo>
                    <a:pt x="882898" y="2212400"/>
                  </a:lnTo>
                  <a:lnTo>
                    <a:pt x="857679" y="2214348"/>
                  </a:lnTo>
                  <a:lnTo>
                    <a:pt x="831342" y="2217234"/>
                  </a:lnTo>
                  <a:lnTo>
                    <a:pt x="804259" y="2220746"/>
                  </a:lnTo>
                  <a:lnTo>
                    <a:pt x="777473" y="2223881"/>
                  </a:lnTo>
                  <a:lnTo>
                    <a:pt x="750884" y="2226764"/>
                  </a:lnTo>
                  <a:lnTo>
                    <a:pt x="724426" y="2229481"/>
                  </a:lnTo>
                  <a:lnTo>
                    <a:pt x="697263" y="2232086"/>
                  </a:lnTo>
                  <a:lnTo>
                    <a:pt x="669630" y="2234616"/>
                  </a:lnTo>
                  <a:lnTo>
                    <a:pt x="641682" y="2237096"/>
                  </a:lnTo>
                  <a:lnTo>
                    <a:pt x="614319" y="2240337"/>
                  </a:lnTo>
                  <a:lnTo>
                    <a:pt x="587346" y="2244086"/>
                  </a:lnTo>
                  <a:lnTo>
                    <a:pt x="560632" y="2248172"/>
                  </a:lnTo>
                  <a:lnTo>
                    <a:pt x="533299" y="2251690"/>
                  </a:lnTo>
                  <a:lnTo>
                    <a:pt x="505551" y="2254829"/>
                  </a:lnTo>
                  <a:lnTo>
                    <a:pt x="477527" y="2257715"/>
                  </a:lnTo>
                  <a:lnTo>
                    <a:pt x="450908" y="2261227"/>
                  </a:lnTo>
                  <a:lnTo>
                    <a:pt x="425224" y="2265156"/>
                  </a:lnTo>
                  <a:lnTo>
                    <a:pt x="400163" y="2269362"/>
                  </a:lnTo>
                  <a:lnTo>
                    <a:pt x="375519" y="2272961"/>
                  </a:lnTo>
                  <a:lnTo>
                    <a:pt x="351152" y="2276153"/>
                  </a:lnTo>
                  <a:lnTo>
                    <a:pt x="326970" y="2279076"/>
                  </a:lnTo>
                  <a:lnTo>
                    <a:pt x="304499" y="2281023"/>
                  </a:lnTo>
                  <a:lnTo>
                    <a:pt x="283167" y="2282322"/>
                  </a:lnTo>
                  <a:lnTo>
                    <a:pt x="262597" y="2283188"/>
                  </a:lnTo>
                  <a:lnTo>
                    <a:pt x="242533" y="2284559"/>
                  </a:lnTo>
                  <a:lnTo>
                    <a:pt x="222807" y="2286267"/>
                  </a:lnTo>
                  <a:lnTo>
                    <a:pt x="203307" y="2288199"/>
                  </a:lnTo>
                  <a:lnTo>
                    <a:pt x="168940" y="2290346"/>
                  </a:lnTo>
                  <a:lnTo>
                    <a:pt x="138584" y="2290506"/>
                  </a:lnTo>
                  <a:lnTo>
                    <a:pt x="111864" y="2287932"/>
                  </a:lnTo>
                  <a:lnTo>
                    <a:pt x="86759" y="2286258"/>
                  </a:lnTo>
                  <a:lnTo>
                    <a:pt x="52429" y="2283199"/>
                  </a:lnTo>
                  <a:lnTo>
                    <a:pt x="32827" y="2277805"/>
                  </a:lnTo>
                  <a:lnTo>
                    <a:pt x="0" y="22563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1" name="SMARTInkShape-2617"/>
            <p:cNvSpPr/>
            <p:nvPr/>
          </p:nvSpPr>
          <p:spPr bwMode="auto">
            <a:xfrm>
              <a:off x="3300413" y="3457575"/>
              <a:ext cx="678657" cy="35720"/>
            </a:xfrm>
            <a:custGeom>
              <a:avLst/>
              <a:gdLst/>
              <a:ahLst/>
              <a:cxnLst/>
              <a:rect l="0" t="0" r="0" b="0"/>
              <a:pathLst>
                <a:path w="678657" h="35720">
                  <a:moveTo>
                    <a:pt x="0" y="35719"/>
                  </a:moveTo>
                  <a:lnTo>
                    <a:pt x="0" y="31927"/>
                  </a:lnTo>
                  <a:lnTo>
                    <a:pt x="2116" y="27948"/>
                  </a:lnTo>
                  <a:lnTo>
                    <a:pt x="3792" y="25776"/>
                  </a:lnTo>
                  <a:lnTo>
                    <a:pt x="7770" y="23362"/>
                  </a:lnTo>
                  <a:lnTo>
                    <a:pt x="9942" y="22718"/>
                  </a:lnTo>
                  <a:lnTo>
                    <a:pt x="11391" y="21496"/>
                  </a:lnTo>
                  <a:lnTo>
                    <a:pt x="13000" y="18021"/>
                  </a:lnTo>
                  <a:lnTo>
                    <a:pt x="14223" y="16776"/>
                  </a:lnTo>
                  <a:lnTo>
                    <a:pt x="20325" y="14615"/>
                  </a:lnTo>
                  <a:lnTo>
                    <a:pt x="38194" y="14296"/>
                  </a:lnTo>
                  <a:lnTo>
                    <a:pt x="73456" y="26473"/>
                  </a:lnTo>
                  <a:lnTo>
                    <a:pt x="99728" y="32627"/>
                  </a:lnTo>
                  <a:lnTo>
                    <a:pt x="133883" y="34803"/>
                  </a:lnTo>
                  <a:lnTo>
                    <a:pt x="162955" y="35311"/>
                  </a:lnTo>
                  <a:lnTo>
                    <a:pt x="194397" y="35538"/>
                  </a:lnTo>
                  <a:lnTo>
                    <a:pt x="228480" y="34845"/>
                  </a:lnTo>
                  <a:lnTo>
                    <a:pt x="247570" y="33548"/>
                  </a:lnTo>
                  <a:lnTo>
                    <a:pt x="267440" y="31890"/>
                  </a:lnTo>
                  <a:lnTo>
                    <a:pt x="287831" y="29992"/>
                  </a:lnTo>
                  <a:lnTo>
                    <a:pt x="308568" y="27932"/>
                  </a:lnTo>
                  <a:lnTo>
                    <a:pt x="329537" y="25765"/>
                  </a:lnTo>
                  <a:lnTo>
                    <a:pt x="350660" y="23527"/>
                  </a:lnTo>
                  <a:lnTo>
                    <a:pt x="371886" y="21241"/>
                  </a:lnTo>
                  <a:lnTo>
                    <a:pt x="393180" y="18923"/>
                  </a:lnTo>
                  <a:lnTo>
                    <a:pt x="413726" y="16584"/>
                  </a:lnTo>
                  <a:lnTo>
                    <a:pt x="433773" y="14231"/>
                  </a:lnTo>
                  <a:lnTo>
                    <a:pt x="453488" y="11868"/>
                  </a:lnTo>
                  <a:lnTo>
                    <a:pt x="472981" y="10294"/>
                  </a:lnTo>
                  <a:lnTo>
                    <a:pt x="492327" y="9244"/>
                  </a:lnTo>
                  <a:lnTo>
                    <a:pt x="511574" y="8544"/>
                  </a:lnTo>
                  <a:lnTo>
                    <a:pt x="529962" y="8077"/>
                  </a:lnTo>
                  <a:lnTo>
                    <a:pt x="565209" y="7558"/>
                  </a:lnTo>
                  <a:lnTo>
                    <a:pt x="597279" y="7328"/>
                  </a:lnTo>
                  <a:lnTo>
                    <a:pt x="625026" y="7226"/>
                  </a:lnTo>
                  <a:lnTo>
                    <a:pt x="660125" y="5043"/>
                  </a:lnTo>
                  <a:lnTo>
                    <a:pt x="6786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28" name="SMARTInkShape-Group478"/>
          <p:cNvGrpSpPr/>
          <p:nvPr/>
        </p:nvGrpSpPr>
        <p:grpSpPr>
          <a:xfrm>
            <a:off x="1743075" y="3664744"/>
            <a:ext cx="335757" cy="226945"/>
            <a:chOff x="1743075" y="3664744"/>
            <a:chExt cx="335757" cy="226945"/>
          </a:xfrm>
        </p:grpSpPr>
        <p:sp>
          <p:nvSpPr>
            <p:cNvPr id="523" name="SMARTInkShape-2618"/>
            <p:cNvSpPr/>
            <p:nvPr/>
          </p:nvSpPr>
          <p:spPr bwMode="auto">
            <a:xfrm>
              <a:off x="1928813" y="3750469"/>
              <a:ext cx="150019" cy="28576"/>
            </a:xfrm>
            <a:custGeom>
              <a:avLst/>
              <a:gdLst/>
              <a:ahLst/>
              <a:cxnLst/>
              <a:rect l="0" t="0" r="0" b="0"/>
              <a:pathLst>
                <a:path w="150019" h="28576">
                  <a:moveTo>
                    <a:pt x="0" y="28575"/>
                  </a:moveTo>
                  <a:lnTo>
                    <a:pt x="32905" y="28575"/>
                  </a:lnTo>
                  <a:lnTo>
                    <a:pt x="63502" y="26458"/>
                  </a:lnTo>
                  <a:lnTo>
                    <a:pt x="92712" y="22424"/>
                  </a:lnTo>
                  <a:lnTo>
                    <a:pt x="125528" y="15130"/>
                  </a:lnTo>
                  <a:lnTo>
                    <a:pt x="1500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4" name="SMARTInkShape-2619"/>
            <p:cNvSpPr/>
            <p:nvPr/>
          </p:nvSpPr>
          <p:spPr bwMode="auto">
            <a:xfrm>
              <a:off x="1978819" y="3664744"/>
              <a:ext cx="71438" cy="190911"/>
            </a:xfrm>
            <a:custGeom>
              <a:avLst/>
              <a:gdLst/>
              <a:ahLst/>
              <a:cxnLst/>
              <a:rect l="0" t="0" r="0" b="0"/>
              <a:pathLst>
                <a:path w="71438" h="190911">
                  <a:moveTo>
                    <a:pt x="0" y="0"/>
                  </a:moveTo>
                  <a:lnTo>
                    <a:pt x="794" y="27722"/>
                  </a:lnTo>
                  <a:lnTo>
                    <a:pt x="4909" y="55222"/>
                  </a:lnTo>
                  <a:lnTo>
                    <a:pt x="7275" y="84271"/>
                  </a:lnTo>
                  <a:lnTo>
                    <a:pt x="12651" y="116074"/>
                  </a:lnTo>
                  <a:lnTo>
                    <a:pt x="19461" y="148958"/>
                  </a:lnTo>
                  <a:lnTo>
                    <a:pt x="22964" y="169019"/>
                  </a:lnTo>
                  <a:lnTo>
                    <a:pt x="24834" y="174592"/>
                  </a:lnTo>
                  <a:lnTo>
                    <a:pt x="31146" y="182900"/>
                  </a:lnTo>
                  <a:lnTo>
                    <a:pt x="38449" y="188445"/>
                  </a:lnTo>
                  <a:lnTo>
                    <a:pt x="44340" y="190910"/>
                  </a:lnTo>
                  <a:lnTo>
                    <a:pt x="47023" y="190773"/>
                  </a:lnTo>
                  <a:lnTo>
                    <a:pt x="52119" y="188505"/>
                  </a:lnTo>
                  <a:lnTo>
                    <a:pt x="59452" y="182765"/>
                  </a:lnTo>
                  <a:lnTo>
                    <a:pt x="66651" y="172245"/>
                  </a:lnTo>
                  <a:lnTo>
                    <a:pt x="70019" y="162866"/>
                  </a:lnTo>
                  <a:lnTo>
                    <a:pt x="71437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5" name="SMARTInkShape-2620"/>
            <p:cNvSpPr/>
            <p:nvPr/>
          </p:nvSpPr>
          <p:spPr bwMode="auto">
            <a:xfrm>
              <a:off x="1821656" y="3764756"/>
              <a:ext cx="121445" cy="126933"/>
            </a:xfrm>
            <a:custGeom>
              <a:avLst/>
              <a:gdLst/>
              <a:ahLst/>
              <a:cxnLst/>
              <a:rect l="0" t="0" r="0" b="0"/>
              <a:pathLst>
                <a:path w="121445" h="126933">
                  <a:moveTo>
                    <a:pt x="0" y="0"/>
                  </a:moveTo>
                  <a:lnTo>
                    <a:pt x="3793" y="0"/>
                  </a:lnTo>
                  <a:lnTo>
                    <a:pt x="4910" y="1588"/>
                  </a:lnTo>
                  <a:lnTo>
                    <a:pt x="12760" y="36271"/>
                  </a:lnTo>
                  <a:lnTo>
                    <a:pt x="15952" y="50170"/>
                  </a:lnTo>
                  <a:lnTo>
                    <a:pt x="20349" y="65297"/>
                  </a:lnTo>
                  <a:lnTo>
                    <a:pt x="21403" y="84278"/>
                  </a:lnTo>
                  <a:lnTo>
                    <a:pt x="22206" y="83967"/>
                  </a:lnTo>
                  <a:lnTo>
                    <a:pt x="25216" y="81504"/>
                  </a:lnTo>
                  <a:lnTo>
                    <a:pt x="27082" y="75647"/>
                  </a:lnTo>
                  <a:lnTo>
                    <a:pt x="30250" y="63425"/>
                  </a:lnTo>
                  <a:lnTo>
                    <a:pt x="33288" y="53589"/>
                  </a:lnTo>
                  <a:lnTo>
                    <a:pt x="40415" y="20472"/>
                  </a:lnTo>
                  <a:lnTo>
                    <a:pt x="41775" y="13597"/>
                  </a:lnTo>
                  <a:lnTo>
                    <a:pt x="43725" y="11446"/>
                  </a:lnTo>
                  <a:lnTo>
                    <a:pt x="50125" y="9056"/>
                  </a:lnTo>
                  <a:lnTo>
                    <a:pt x="53261" y="9212"/>
                  </a:lnTo>
                  <a:lnTo>
                    <a:pt x="58861" y="11503"/>
                  </a:lnTo>
                  <a:lnTo>
                    <a:pt x="63996" y="19400"/>
                  </a:lnTo>
                  <a:lnTo>
                    <a:pt x="69233" y="35117"/>
                  </a:lnTo>
                  <a:lnTo>
                    <a:pt x="76851" y="65156"/>
                  </a:lnTo>
                  <a:lnTo>
                    <a:pt x="88192" y="100126"/>
                  </a:lnTo>
                  <a:lnTo>
                    <a:pt x="97648" y="117204"/>
                  </a:lnTo>
                  <a:lnTo>
                    <a:pt x="105748" y="126932"/>
                  </a:lnTo>
                  <a:lnTo>
                    <a:pt x="107011" y="126690"/>
                  </a:lnTo>
                  <a:lnTo>
                    <a:pt x="110531" y="124305"/>
                  </a:lnTo>
                  <a:lnTo>
                    <a:pt x="121444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6" name="SMARTInkShape-2621"/>
            <p:cNvSpPr/>
            <p:nvPr/>
          </p:nvSpPr>
          <p:spPr bwMode="auto">
            <a:xfrm>
              <a:off x="1743075" y="3714778"/>
              <a:ext cx="7145" cy="14261"/>
            </a:xfrm>
            <a:custGeom>
              <a:avLst/>
              <a:gdLst/>
              <a:ahLst/>
              <a:cxnLst/>
              <a:rect l="0" t="0" r="0" b="0"/>
              <a:pathLst>
                <a:path w="7145" h="14261">
                  <a:moveTo>
                    <a:pt x="0" y="14260"/>
                  </a:moveTo>
                  <a:lnTo>
                    <a:pt x="0" y="0"/>
                  </a:lnTo>
                  <a:lnTo>
                    <a:pt x="7144" y="71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7" name="SMARTInkShape-2622"/>
            <p:cNvSpPr/>
            <p:nvPr/>
          </p:nvSpPr>
          <p:spPr bwMode="auto">
            <a:xfrm>
              <a:off x="1750513" y="3773187"/>
              <a:ext cx="28166" cy="83977"/>
            </a:xfrm>
            <a:custGeom>
              <a:avLst/>
              <a:gdLst/>
              <a:ahLst/>
              <a:cxnLst/>
              <a:rect l="0" t="0" r="0" b="0"/>
              <a:pathLst>
                <a:path w="28166" h="83977">
                  <a:moveTo>
                    <a:pt x="6850" y="13001"/>
                  </a:moveTo>
                  <a:lnTo>
                    <a:pt x="3057" y="9208"/>
                  </a:lnTo>
                  <a:lnTo>
                    <a:pt x="1195" y="5230"/>
                  </a:lnTo>
                  <a:lnTo>
                    <a:pt x="0" y="0"/>
                  </a:lnTo>
                  <a:lnTo>
                    <a:pt x="1953" y="1402"/>
                  </a:lnTo>
                  <a:lnTo>
                    <a:pt x="3585" y="2886"/>
                  </a:lnTo>
                  <a:lnTo>
                    <a:pt x="5399" y="8770"/>
                  </a:lnTo>
                  <a:lnTo>
                    <a:pt x="8536" y="21007"/>
                  </a:lnTo>
                  <a:lnTo>
                    <a:pt x="11568" y="30847"/>
                  </a:lnTo>
                  <a:lnTo>
                    <a:pt x="17466" y="59683"/>
                  </a:lnTo>
                  <a:lnTo>
                    <a:pt x="28165" y="83976"/>
                  </a:lnTo>
                  <a:lnTo>
                    <a:pt x="24454" y="80509"/>
                  </a:lnTo>
                  <a:lnTo>
                    <a:pt x="13993" y="63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38" name="SMARTInkShape-Group479"/>
          <p:cNvGrpSpPr/>
          <p:nvPr/>
        </p:nvGrpSpPr>
        <p:grpSpPr>
          <a:xfrm>
            <a:off x="2235994" y="3636169"/>
            <a:ext cx="1092700" cy="357188"/>
            <a:chOff x="2235994" y="3636169"/>
            <a:chExt cx="1092700" cy="357188"/>
          </a:xfrm>
        </p:grpSpPr>
        <p:sp>
          <p:nvSpPr>
            <p:cNvPr id="529" name="SMARTInkShape-2623"/>
            <p:cNvSpPr/>
            <p:nvPr/>
          </p:nvSpPr>
          <p:spPr bwMode="auto">
            <a:xfrm>
              <a:off x="3271838" y="3857625"/>
              <a:ext cx="56856" cy="135732"/>
            </a:xfrm>
            <a:custGeom>
              <a:avLst/>
              <a:gdLst/>
              <a:ahLst/>
              <a:cxnLst/>
              <a:rect l="0" t="0" r="0" b="0"/>
              <a:pathLst>
                <a:path w="56856" h="135732">
                  <a:moveTo>
                    <a:pt x="50006" y="0"/>
                  </a:moveTo>
                  <a:lnTo>
                    <a:pt x="50800" y="17888"/>
                  </a:lnTo>
                  <a:lnTo>
                    <a:pt x="56157" y="40642"/>
                  </a:lnTo>
                  <a:lnTo>
                    <a:pt x="56855" y="54816"/>
                  </a:lnTo>
                  <a:lnTo>
                    <a:pt x="54902" y="62198"/>
                  </a:lnTo>
                  <a:lnTo>
                    <a:pt x="52182" y="68919"/>
                  </a:lnTo>
                  <a:lnTo>
                    <a:pt x="49857" y="80833"/>
                  </a:lnTo>
                  <a:lnTo>
                    <a:pt x="46500" y="86991"/>
                  </a:lnTo>
                  <a:lnTo>
                    <a:pt x="10993" y="122182"/>
                  </a:lnTo>
                  <a:lnTo>
                    <a:pt x="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0" name="SMARTInkShape-2624"/>
            <p:cNvSpPr/>
            <p:nvPr/>
          </p:nvSpPr>
          <p:spPr bwMode="auto">
            <a:xfrm>
              <a:off x="3272830" y="3714750"/>
              <a:ext cx="13296" cy="14289"/>
            </a:xfrm>
            <a:custGeom>
              <a:avLst/>
              <a:gdLst/>
              <a:ahLst/>
              <a:cxnLst/>
              <a:rect l="0" t="0" r="0" b="0"/>
              <a:pathLst>
                <a:path w="13296" h="14289">
                  <a:moveTo>
                    <a:pt x="6151" y="14288"/>
                  </a:moveTo>
                  <a:lnTo>
                    <a:pt x="0" y="14288"/>
                  </a:lnTo>
                  <a:lnTo>
                    <a:pt x="5245" y="14288"/>
                  </a:lnTo>
                  <a:lnTo>
                    <a:pt x="12222" y="8137"/>
                  </a:lnTo>
                  <a:lnTo>
                    <a:pt x="132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1" name="SMARTInkShape-2625"/>
            <p:cNvSpPr/>
            <p:nvPr/>
          </p:nvSpPr>
          <p:spPr bwMode="auto">
            <a:xfrm>
              <a:off x="3107734" y="3721894"/>
              <a:ext cx="92667" cy="120860"/>
            </a:xfrm>
            <a:custGeom>
              <a:avLst/>
              <a:gdLst/>
              <a:ahLst/>
              <a:cxnLst/>
              <a:rect l="0" t="0" r="0" b="0"/>
              <a:pathLst>
                <a:path w="92667" h="120860">
                  <a:moveTo>
                    <a:pt x="28372" y="0"/>
                  </a:moveTo>
                  <a:lnTo>
                    <a:pt x="22221" y="0"/>
                  </a:lnTo>
                  <a:lnTo>
                    <a:pt x="7580" y="13735"/>
                  </a:lnTo>
                  <a:lnTo>
                    <a:pt x="3256" y="20127"/>
                  </a:lnTo>
                  <a:lnTo>
                    <a:pt x="1335" y="27202"/>
                  </a:lnTo>
                  <a:lnTo>
                    <a:pt x="0" y="61702"/>
                  </a:lnTo>
                  <a:lnTo>
                    <a:pt x="5541" y="91563"/>
                  </a:lnTo>
                  <a:lnTo>
                    <a:pt x="14279" y="111455"/>
                  </a:lnTo>
                  <a:lnTo>
                    <a:pt x="16595" y="114785"/>
                  </a:lnTo>
                  <a:lnTo>
                    <a:pt x="20521" y="117004"/>
                  </a:lnTo>
                  <a:lnTo>
                    <a:pt x="41814" y="120566"/>
                  </a:lnTo>
                  <a:lnTo>
                    <a:pt x="46859" y="120859"/>
                  </a:lnTo>
                  <a:lnTo>
                    <a:pt x="58813" y="116950"/>
                  </a:lnTo>
                  <a:lnTo>
                    <a:pt x="65335" y="113685"/>
                  </a:lnTo>
                  <a:lnTo>
                    <a:pt x="76815" y="101591"/>
                  </a:lnTo>
                  <a:lnTo>
                    <a:pt x="92666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2" name="SMARTInkShape-2626"/>
            <p:cNvSpPr/>
            <p:nvPr/>
          </p:nvSpPr>
          <p:spPr bwMode="auto">
            <a:xfrm>
              <a:off x="2936081" y="3893344"/>
              <a:ext cx="14289" cy="50007"/>
            </a:xfrm>
            <a:custGeom>
              <a:avLst/>
              <a:gdLst/>
              <a:ahLst/>
              <a:cxnLst/>
              <a:rect l="0" t="0" r="0" b="0"/>
              <a:pathLst>
                <a:path w="14289" h="50007">
                  <a:moveTo>
                    <a:pt x="14288" y="0"/>
                  </a:moveTo>
                  <a:lnTo>
                    <a:pt x="8137" y="6151"/>
                  </a:lnTo>
                  <a:lnTo>
                    <a:pt x="7146" y="40665"/>
                  </a:lnTo>
                  <a:lnTo>
                    <a:pt x="7145" y="45326"/>
                  </a:lnTo>
                  <a:lnTo>
                    <a:pt x="6351" y="46886"/>
                  </a:lnTo>
                  <a:lnTo>
                    <a:pt x="5027" y="47926"/>
                  </a:lnTo>
                  <a:lnTo>
                    <a:pt x="0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3" name="SMARTInkShape-2627"/>
            <p:cNvSpPr/>
            <p:nvPr/>
          </p:nvSpPr>
          <p:spPr bwMode="auto">
            <a:xfrm>
              <a:off x="2758495" y="3636169"/>
              <a:ext cx="91736" cy="237898"/>
            </a:xfrm>
            <a:custGeom>
              <a:avLst/>
              <a:gdLst/>
              <a:ahLst/>
              <a:cxnLst/>
              <a:rect l="0" t="0" r="0" b="0"/>
              <a:pathLst>
                <a:path w="91736" h="237898">
                  <a:moveTo>
                    <a:pt x="13280" y="0"/>
                  </a:moveTo>
                  <a:lnTo>
                    <a:pt x="13280" y="31227"/>
                  </a:lnTo>
                  <a:lnTo>
                    <a:pt x="13280" y="58376"/>
                  </a:lnTo>
                  <a:lnTo>
                    <a:pt x="9488" y="87764"/>
                  </a:lnTo>
                  <a:lnTo>
                    <a:pt x="7129" y="120372"/>
                  </a:lnTo>
                  <a:lnTo>
                    <a:pt x="2638" y="155169"/>
                  </a:lnTo>
                  <a:lnTo>
                    <a:pt x="73" y="186822"/>
                  </a:lnTo>
                  <a:lnTo>
                    <a:pt x="0" y="218672"/>
                  </a:lnTo>
                  <a:lnTo>
                    <a:pt x="2880" y="227627"/>
                  </a:lnTo>
                  <a:lnTo>
                    <a:pt x="4759" y="230333"/>
                  </a:lnTo>
                  <a:lnTo>
                    <a:pt x="8964" y="233338"/>
                  </a:lnTo>
                  <a:lnTo>
                    <a:pt x="11196" y="233346"/>
                  </a:lnTo>
                  <a:lnTo>
                    <a:pt x="15793" y="231238"/>
                  </a:lnTo>
                  <a:lnTo>
                    <a:pt x="22844" y="218004"/>
                  </a:lnTo>
                  <a:lnTo>
                    <a:pt x="36833" y="185283"/>
                  </a:lnTo>
                  <a:lnTo>
                    <a:pt x="53893" y="156456"/>
                  </a:lnTo>
                  <a:lnTo>
                    <a:pt x="65618" y="147252"/>
                  </a:lnTo>
                  <a:lnTo>
                    <a:pt x="71731" y="144820"/>
                  </a:lnTo>
                  <a:lnTo>
                    <a:pt x="74472" y="145759"/>
                  </a:lnTo>
                  <a:lnTo>
                    <a:pt x="79635" y="151036"/>
                  </a:lnTo>
                  <a:lnTo>
                    <a:pt x="87004" y="162932"/>
                  </a:lnTo>
                  <a:lnTo>
                    <a:pt x="90422" y="176511"/>
                  </a:lnTo>
                  <a:lnTo>
                    <a:pt x="91735" y="208606"/>
                  </a:lnTo>
                  <a:lnTo>
                    <a:pt x="85372" y="237783"/>
                  </a:lnTo>
                  <a:lnTo>
                    <a:pt x="85154" y="237897"/>
                  </a:lnTo>
                  <a:lnTo>
                    <a:pt x="84718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4" name="SMARTInkShape-2628"/>
            <p:cNvSpPr/>
            <p:nvPr/>
          </p:nvSpPr>
          <p:spPr bwMode="auto">
            <a:xfrm>
              <a:off x="2671763" y="3843338"/>
              <a:ext cx="39639" cy="144624"/>
            </a:xfrm>
            <a:custGeom>
              <a:avLst/>
              <a:gdLst/>
              <a:ahLst/>
              <a:cxnLst/>
              <a:rect l="0" t="0" r="0" b="0"/>
              <a:pathLst>
                <a:path w="39639" h="144624">
                  <a:moveTo>
                    <a:pt x="28575" y="0"/>
                  </a:moveTo>
                  <a:lnTo>
                    <a:pt x="29368" y="12200"/>
                  </a:lnTo>
                  <a:lnTo>
                    <a:pt x="34725" y="43528"/>
                  </a:lnTo>
                  <a:lnTo>
                    <a:pt x="39638" y="72362"/>
                  </a:lnTo>
                  <a:lnTo>
                    <a:pt x="34611" y="103576"/>
                  </a:lnTo>
                  <a:lnTo>
                    <a:pt x="21333" y="138954"/>
                  </a:lnTo>
                  <a:lnTo>
                    <a:pt x="18985" y="142642"/>
                  </a:lnTo>
                  <a:lnTo>
                    <a:pt x="16625" y="144307"/>
                  </a:lnTo>
                  <a:lnTo>
                    <a:pt x="14258" y="144623"/>
                  </a:lnTo>
                  <a:lnTo>
                    <a:pt x="11887" y="144040"/>
                  </a:lnTo>
                  <a:lnTo>
                    <a:pt x="7135" y="137043"/>
                  </a:lnTo>
                  <a:lnTo>
                    <a:pt x="0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5" name="SMARTInkShape-2629"/>
            <p:cNvSpPr/>
            <p:nvPr/>
          </p:nvSpPr>
          <p:spPr bwMode="auto">
            <a:xfrm>
              <a:off x="2500728" y="3757735"/>
              <a:ext cx="135317" cy="155006"/>
            </a:xfrm>
            <a:custGeom>
              <a:avLst/>
              <a:gdLst/>
              <a:ahLst/>
              <a:cxnLst/>
              <a:rect l="0" t="0" r="0" b="0"/>
              <a:pathLst>
                <a:path w="135317" h="155006">
                  <a:moveTo>
                    <a:pt x="42447" y="35596"/>
                  </a:moveTo>
                  <a:lnTo>
                    <a:pt x="38655" y="35596"/>
                  </a:lnTo>
                  <a:lnTo>
                    <a:pt x="37537" y="34803"/>
                  </a:lnTo>
                  <a:lnTo>
                    <a:pt x="36793" y="33480"/>
                  </a:lnTo>
                  <a:lnTo>
                    <a:pt x="35499" y="28321"/>
                  </a:lnTo>
                  <a:lnTo>
                    <a:pt x="35311" y="11685"/>
                  </a:lnTo>
                  <a:lnTo>
                    <a:pt x="33190" y="6977"/>
                  </a:lnTo>
                  <a:lnTo>
                    <a:pt x="28454" y="293"/>
                  </a:lnTo>
                  <a:lnTo>
                    <a:pt x="24454" y="0"/>
                  </a:lnTo>
                  <a:lnTo>
                    <a:pt x="22514" y="1547"/>
                  </a:lnTo>
                  <a:lnTo>
                    <a:pt x="11374" y="19775"/>
                  </a:lnTo>
                  <a:lnTo>
                    <a:pt x="2737" y="43848"/>
                  </a:lnTo>
                  <a:lnTo>
                    <a:pt x="0" y="78604"/>
                  </a:lnTo>
                  <a:lnTo>
                    <a:pt x="5772" y="107598"/>
                  </a:lnTo>
                  <a:lnTo>
                    <a:pt x="7678" y="110585"/>
                  </a:lnTo>
                  <a:lnTo>
                    <a:pt x="14030" y="116020"/>
                  </a:lnTo>
                  <a:lnTo>
                    <a:pt x="20027" y="118965"/>
                  </a:lnTo>
                  <a:lnTo>
                    <a:pt x="22738" y="119750"/>
                  </a:lnTo>
                  <a:lnTo>
                    <a:pt x="29983" y="118506"/>
                  </a:lnTo>
                  <a:lnTo>
                    <a:pt x="34138" y="117063"/>
                  </a:lnTo>
                  <a:lnTo>
                    <a:pt x="40871" y="111227"/>
                  </a:lnTo>
                  <a:lnTo>
                    <a:pt x="62250" y="83227"/>
                  </a:lnTo>
                  <a:lnTo>
                    <a:pt x="69289" y="64143"/>
                  </a:lnTo>
                  <a:lnTo>
                    <a:pt x="70509" y="55343"/>
                  </a:lnTo>
                  <a:lnTo>
                    <a:pt x="71474" y="53523"/>
                  </a:lnTo>
                  <a:lnTo>
                    <a:pt x="72911" y="52310"/>
                  </a:lnTo>
                  <a:lnTo>
                    <a:pt x="74662" y="51501"/>
                  </a:lnTo>
                  <a:lnTo>
                    <a:pt x="75830" y="52550"/>
                  </a:lnTo>
                  <a:lnTo>
                    <a:pt x="83683" y="86664"/>
                  </a:lnTo>
                  <a:lnTo>
                    <a:pt x="88781" y="118180"/>
                  </a:lnTo>
                  <a:lnTo>
                    <a:pt x="104432" y="150172"/>
                  </a:lnTo>
                  <a:lnTo>
                    <a:pt x="106789" y="152462"/>
                  </a:lnTo>
                  <a:lnTo>
                    <a:pt x="113641" y="155005"/>
                  </a:lnTo>
                  <a:lnTo>
                    <a:pt x="116897" y="154096"/>
                  </a:lnTo>
                  <a:lnTo>
                    <a:pt x="122632" y="148853"/>
                  </a:lnTo>
                  <a:lnTo>
                    <a:pt x="135316" y="1284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6" name="SMARTInkShape-2630"/>
            <p:cNvSpPr/>
            <p:nvPr/>
          </p:nvSpPr>
          <p:spPr bwMode="auto">
            <a:xfrm>
              <a:off x="2250281" y="3843338"/>
              <a:ext cx="7145" cy="7144"/>
            </a:xfrm>
            <a:custGeom>
              <a:avLst/>
              <a:gdLst/>
              <a:ahLst/>
              <a:cxnLst/>
              <a:rect l="0" t="0" r="0" b="0"/>
              <a:pathLst>
                <a:path w="7145" h="7144">
                  <a:moveTo>
                    <a:pt x="7144" y="7143"/>
                  </a:moveTo>
                  <a:lnTo>
                    <a:pt x="1" y="714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7" name="SMARTInkShape-2631"/>
            <p:cNvSpPr/>
            <p:nvPr/>
          </p:nvSpPr>
          <p:spPr bwMode="auto">
            <a:xfrm>
              <a:off x="2235994" y="3764756"/>
              <a:ext cx="1" cy="14289"/>
            </a:xfrm>
            <a:custGeom>
              <a:avLst/>
              <a:gdLst/>
              <a:ahLst/>
              <a:cxnLst/>
              <a:rect l="0" t="0" r="0" b="0"/>
              <a:pathLst>
                <a:path w="1" h="14289">
                  <a:moveTo>
                    <a:pt x="0" y="0"/>
                  </a:move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39" name="SMARTInkShape-2632"/>
          <p:cNvSpPr/>
          <p:nvPr/>
        </p:nvSpPr>
        <p:spPr bwMode="auto">
          <a:xfrm>
            <a:off x="4107951" y="5079205"/>
            <a:ext cx="1921375" cy="1214441"/>
          </a:xfrm>
          <a:custGeom>
            <a:avLst/>
            <a:gdLst/>
            <a:ahLst/>
            <a:cxnLst/>
            <a:rect l="0" t="0" r="0" b="0"/>
            <a:pathLst>
              <a:path w="1921375" h="1214441">
                <a:moveTo>
                  <a:pt x="35424" y="1214440"/>
                </a:moveTo>
                <a:lnTo>
                  <a:pt x="22217" y="1214440"/>
                </a:lnTo>
                <a:lnTo>
                  <a:pt x="15080" y="1208288"/>
                </a:lnTo>
                <a:lnTo>
                  <a:pt x="10522" y="1207589"/>
                </a:lnTo>
                <a:lnTo>
                  <a:pt x="9298" y="1206697"/>
                </a:lnTo>
                <a:lnTo>
                  <a:pt x="8482" y="1205309"/>
                </a:lnTo>
                <a:lnTo>
                  <a:pt x="7064" y="1200037"/>
                </a:lnTo>
                <a:lnTo>
                  <a:pt x="6878" y="1194090"/>
                </a:lnTo>
                <a:lnTo>
                  <a:pt x="4745" y="1195605"/>
                </a:lnTo>
                <a:lnTo>
                  <a:pt x="0" y="1199885"/>
                </a:lnTo>
                <a:lnTo>
                  <a:pt x="3585" y="1200072"/>
                </a:lnTo>
                <a:lnTo>
                  <a:pt x="7515" y="1197999"/>
                </a:lnTo>
                <a:lnTo>
                  <a:pt x="40616" y="1172510"/>
                </a:lnTo>
                <a:lnTo>
                  <a:pt x="70728" y="1148124"/>
                </a:lnTo>
                <a:lnTo>
                  <a:pt x="98713" y="1122647"/>
                </a:lnTo>
                <a:lnTo>
                  <a:pt x="133375" y="1094196"/>
                </a:lnTo>
                <a:lnTo>
                  <a:pt x="162566" y="1072362"/>
                </a:lnTo>
                <a:lnTo>
                  <a:pt x="196177" y="1047313"/>
                </a:lnTo>
                <a:lnTo>
                  <a:pt x="214031" y="1033965"/>
                </a:lnTo>
                <a:lnTo>
                  <a:pt x="233076" y="1019510"/>
                </a:lnTo>
                <a:lnTo>
                  <a:pt x="252917" y="1004318"/>
                </a:lnTo>
                <a:lnTo>
                  <a:pt x="273288" y="988633"/>
                </a:lnTo>
                <a:lnTo>
                  <a:pt x="294012" y="972620"/>
                </a:lnTo>
                <a:lnTo>
                  <a:pt x="314973" y="956389"/>
                </a:lnTo>
                <a:lnTo>
                  <a:pt x="336090" y="940012"/>
                </a:lnTo>
                <a:lnTo>
                  <a:pt x="358899" y="922744"/>
                </a:lnTo>
                <a:lnTo>
                  <a:pt x="382837" y="904882"/>
                </a:lnTo>
                <a:lnTo>
                  <a:pt x="407526" y="886624"/>
                </a:lnTo>
                <a:lnTo>
                  <a:pt x="433511" y="868103"/>
                </a:lnTo>
                <a:lnTo>
                  <a:pt x="460359" y="849404"/>
                </a:lnTo>
                <a:lnTo>
                  <a:pt x="487783" y="830589"/>
                </a:lnTo>
                <a:lnTo>
                  <a:pt x="516384" y="810901"/>
                </a:lnTo>
                <a:lnTo>
                  <a:pt x="545770" y="790633"/>
                </a:lnTo>
                <a:lnTo>
                  <a:pt x="575680" y="769976"/>
                </a:lnTo>
                <a:lnTo>
                  <a:pt x="606732" y="749062"/>
                </a:lnTo>
                <a:lnTo>
                  <a:pt x="638546" y="727975"/>
                </a:lnTo>
                <a:lnTo>
                  <a:pt x="670868" y="706773"/>
                </a:lnTo>
                <a:lnTo>
                  <a:pt x="704322" y="685495"/>
                </a:lnTo>
                <a:lnTo>
                  <a:pt x="738531" y="664166"/>
                </a:lnTo>
                <a:lnTo>
                  <a:pt x="773243" y="642803"/>
                </a:lnTo>
                <a:lnTo>
                  <a:pt x="808292" y="621417"/>
                </a:lnTo>
                <a:lnTo>
                  <a:pt x="843562" y="600017"/>
                </a:lnTo>
                <a:lnTo>
                  <a:pt x="878983" y="578605"/>
                </a:lnTo>
                <a:lnTo>
                  <a:pt x="914503" y="557187"/>
                </a:lnTo>
                <a:lnTo>
                  <a:pt x="950089" y="535765"/>
                </a:lnTo>
                <a:lnTo>
                  <a:pt x="985719" y="514340"/>
                </a:lnTo>
                <a:lnTo>
                  <a:pt x="1021379" y="493706"/>
                </a:lnTo>
                <a:lnTo>
                  <a:pt x="1057059" y="473599"/>
                </a:lnTo>
                <a:lnTo>
                  <a:pt x="1092751" y="453846"/>
                </a:lnTo>
                <a:lnTo>
                  <a:pt x="1128453" y="434327"/>
                </a:lnTo>
                <a:lnTo>
                  <a:pt x="1164161" y="414964"/>
                </a:lnTo>
                <a:lnTo>
                  <a:pt x="1199871" y="395706"/>
                </a:lnTo>
                <a:lnTo>
                  <a:pt x="1235584" y="376517"/>
                </a:lnTo>
                <a:lnTo>
                  <a:pt x="1271301" y="357374"/>
                </a:lnTo>
                <a:lnTo>
                  <a:pt x="1307016" y="338262"/>
                </a:lnTo>
                <a:lnTo>
                  <a:pt x="1341940" y="319965"/>
                </a:lnTo>
                <a:lnTo>
                  <a:pt x="1376334" y="302210"/>
                </a:lnTo>
                <a:lnTo>
                  <a:pt x="1410377" y="284818"/>
                </a:lnTo>
                <a:lnTo>
                  <a:pt x="1443390" y="267666"/>
                </a:lnTo>
                <a:lnTo>
                  <a:pt x="1475718" y="250676"/>
                </a:lnTo>
                <a:lnTo>
                  <a:pt x="1507589" y="233793"/>
                </a:lnTo>
                <a:lnTo>
                  <a:pt x="1538361" y="216981"/>
                </a:lnTo>
                <a:lnTo>
                  <a:pt x="1568401" y="200217"/>
                </a:lnTo>
                <a:lnTo>
                  <a:pt x="1597952" y="183485"/>
                </a:lnTo>
                <a:lnTo>
                  <a:pt x="1626384" y="167567"/>
                </a:lnTo>
                <a:lnTo>
                  <a:pt x="1654071" y="152193"/>
                </a:lnTo>
                <a:lnTo>
                  <a:pt x="1681259" y="137180"/>
                </a:lnTo>
                <a:lnTo>
                  <a:pt x="1708116" y="122411"/>
                </a:lnTo>
                <a:lnTo>
                  <a:pt x="1734752" y="107801"/>
                </a:lnTo>
                <a:lnTo>
                  <a:pt x="1761241" y="93299"/>
                </a:lnTo>
                <a:lnTo>
                  <a:pt x="1785251" y="79662"/>
                </a:lnTo>
                <a:lnTo>
                  <a:pt x="1807606" y="66603"/>
                </a:lnTo>
                <a:lnTo>
                  <a:pt x="1828860" y="53927"/>
                </a:lnTo>
                <a:lnTo>
                  <a:pt x="1848585" y="42302"/>
                </a:lnTo>
                <a:lnTo>
                  <a:pt x="1867292" y="31377"/>
                </a:lnTo>
                <a:lnTo>
                  <a:pt x="1897337" y="13946"/>
                </a:lnTo>
                <a:lnTo>
                  <a:pt x="192137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555" name="SMARTInkShape-Group481"/>
          <p:cNvGrpSpPr/>
          <p:nvPr/>
        </p:nvGrpSpPr>
        <p:grpSpPr>
          <a:xfrm>
            <a:off x="5965030" y="3911285"/>
            <a:ext cx="2734483" cy="1307375"/>
            <a:chOff x="5965030" y="3911285"/>
            <a:chExt cx="2734483" cy="1307375"/>
          </a:xfrm>
        </p:grpSpPr>
        <p:sp>
          <p:nvSpPr>
            <p:cNvPr id="540" name="SMARTInkShape-2633"/>
            <p:cNvSpPr/>
            <p:nvPr/>
          </p:nvSpPr>
          <p:spPr bwMode="auto">
            <a:xfrm>
              <a:off x="8158163" y="4450556"/>
              <a:ext cx="292894" cy="162656"/>
            </a:xfrm>
            <a:custGeom>
              <a:avLst/>
              <a:gdLst/>
              <a:ahLst/>
              <a:cxnLst/>
              <a:rect l="0" t="0" r="0" b="0"/>
              <a:pathLst>
                <a:path w="292894" h="162656">
                  <a:moveTo>
                    <a:pt x="0" y="150019"/>
                  </a:moveTo>
                  <a:lnTo>
                    <a:pt x="0" y="153811"/>
                  </a:lnTo>
                  <a:lnTo>
                    <a:pt x="2116" y="157790"/>
                  </a:lnTo>
                  <a:lnTo>
                    <a:pt x="3792" y="159962"/>
                  </a:lnTo>
                  <a:lnTo>
                    <a:pt x="9887" y="162376"/>
                  </a:lnTo>
                  <a:lnTo>
                    <a:pt x="20270" y="162655"/>
                  </a:lnTo>
                  <a:lnTo>
                    <a:pt x="48427" y="157555"/>
                  </a:lnTo>
                  <a:lnTo>
                    <a:pt x="83493" y="144755"/>
                  </a:lnTo>
                  <a:lnTo>
                    <a:pt x="112779" y="129952"/>
                  </a:lnTo>
                  <a:lnTo>
                    <a:pt x="146432" y="110673"/>
                  </a:lnTo>
                  <a:lnTo>
                    <a:pt x="180968" y="88082"/>
                  </a:lnTo>
                  <a:lnTo>
                    <a:pt x="212193" y="62167"/>
                  </a:lnTo>
                  <a:lnTo>
                    <a:pt x="244061" y="36890"/>
                  </a:lnTo>
                  <a:lnTo>
                    <a:pt x="2928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1" name="SMARTInkShape-2634"/>
            <p:cNvSpPr/>
            <p:nvPr/>
          </p:nvSpPr>
          <p:spPr bwMode="auto">
            <a:xfrm>
              <a:off x="8001993" y="4313180"/>
              <a:ext cx="697520" cy="237390"/>
            </a:xfrm>
            <a:custGeom>
              <a:avLst/>
              <a:gdLst/>
              <a:ahLst/>
              <a:cxnLst/>
              <a:rect l="0" t="0" r="0" b="0"/>
              <a:pathLst>
                <a:path w="697520" h="237390">
                  <a:moveTo>
                    <a:pt x="6151" y="237389"/>
                  </a:moveTo>
                  <a:lnTo>
                    <a:pt x="0" y="237389"/>
                  </a:lnTo>
                  <a:lnTo>
                    <a:pt x="3094" y="237389"/>
                  </a:lnTo>
                  <a:lnTo>
                    <a:pt x="31178" y="229618"/>
                  </a:lnTo>
                  <a:lnTo>
                    <a:pt x="63573" y="218682"/>
                  </a:lnTo>
                  <a:lnTo>
                    <a:pt x="94378" y="205262"/>
                  </a:lnTo>
                  <a:lnTo>
                    <a:pt x="112594" y="196127"/>
                  </a:lnTo>
                  <a:lnTo>
                    <a:pt x="131881" y="186069"/>
                  </a:lnTo>
                  <a:lnTo>
                    <a:pt x="153471" y="175394"/>
                  </a:lnTo>
                  <a:lnTo>
                    <a:pt x="176595" y="164309"/>
                  </a:lnTo>
                  <a:lnTo>
                    <a:pt x="200743" y="152950"/>
                  </a:lnTo>
                  <a:lnTo>
                    <a:pt x="226367" y="141409"/>
                  </a:lnTo>
                  <a:lnTo>
                    <a:pt x="252974" y="129746"/>
                  </a:lnTo>
                  <a:lnTo>
                    <a:pt x="280237" y="118002"/>
                  </a:lnTo>
                  <a:lnTo>
                    <a:pt x="308731" y="106204"/>
                  </a:lnTo>
                  <a:lnTo>
                    <a:pt x="338046" y="94370"/>
                  </a:lnTo>
                  <a:lnTo>
                    <a:pt x="367908" y="82511"/>
                  </a:lnTo>
                  <a:lnTo>
                    <a:pt x="397341" y="71431"/>
                  </a:lnTo>
                  <a:lnTo>
                    <a:pt x="426488" y="60869"/>
                  </a:lnTo>
                  <a:lnTo>
                    <a:pt x="455444" y="50652"/>
                  </a:lnTo>
                  <a:lnTo>
                    <a:pt x="482686" y="41460"/>
                  </a:lnTo>
                  <a:lnTo>
                    <a:pt x="508784" y="32951"/>
                  </a:lnTo>
                  <a:lnTo>
                    <a:pt x="534121" y="24897"/>
                  </a:lnTo>
                  <a:lnTo>
                    <a:pt x="558156" y="18734"/>
                  </a:lnTo>
                  <a:lnTo>
                    <a:pt x="581323" y="13831"/>
                  </a:lnTo>
                  <a:lnTo>
                    <a:pt x="603911" y="9769"/>
                  </a:lnTo>
                  <a:lnTo>
                    <a:pt x="623733" y="6267"/>
                  </a:lnTo>
                  <a:lnTo>
                    <a:pt x="658457" y="260"/>
                  </a:lnTo>
                  <a:lnTo>
                    <a:pt x="689611" y="0"/>
                  </a:lnTo>
                  <a:lnTo>
                    <a:pt x="694360" y="2136"/>
                  </a:lnTo>
                  <a:lnTo>
                    <a:pt x="696732" y="5147"/>
                  </a:lnTo>
                  <a:lnTo>
                    <a:pt x="697519" y="8742"/>
                  </a:lnTo>
                  <a:lnTo>
                    <a:pt x="695664" y="12726"/>
                  </a:lnTo>
                  <a:lnTo>
                    <a:pt x="677663" y="302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2" name="SMARTInkShape-2635"/>
            <p:cNvSpPr/>
            <p:nvPr/>
          </p:nvSpPr>
          <p:spPr bwMode="auto">
            <a:xfrm>
              <a:off x="8458200" y="4004824"/>
              <a:ext cx="161550" cy="213667"/>
            </a:xfrm>
            <a:custGeom>
              <a:avLst/>
              <a:gdLst/>
              <a:ahLst/>
              <a:cxnLst/>
              <a:rect l="0" t="0" r="0" b="0"/>
              <a:pathLst>
                <a:path w="161550" h="213667">
                  <a:moveTo>
                    <a:pt x="0" y="145695"/>
                  </a:moveTo>
                  <a:lnTo>
                    <a:pt x="3793" y="141903"/>
                  </a:lnTo>
                  <a:lnTo>
                    <a:pt x="7771" y="140040"/>
                  </a:lnTo>
                  <a:lnTo>
                    <a:pt x="9943" y="139544"/>
                  </a:lnTo>
                  <a:lnTo>
                    <a:pt x="39943" y="122544"/>
                  </a:lnTo>
                  <a:lnTo>
                    <a:pt x="71994" y="100175"/>
                  </a:lnTo>
                  <a:lnTo>
                    <a:pt x="107229" y="71673"/>
                  </a:lnTo>
                  <a:lnTo>
                    <a:pt x="139092" y="38198"/>
                  </a:lnTo>
                  <a:lnTo>
                    <a:pt x="159888" y="12663"/>
                  </a:lnTo>
                  <a:lnTo>
                    <a:pt x="161361" y="9381"/>
                  </a:lnTo>
                  <a:lnTo>
                    <a:pt x="161549" y="6401"/>
                  </a:lnTo>
                  <a:lnTo>
                    <a:pt x="159641" y="972"/>
                  </a:lnTo>
                  <a:lnTo>
                    <a:pt x="157227" y="0"/>
                  </a:lnTo>
                  <a:lnTo>
                    <a:pt x="150313" y="1037"/>
                  </a:lnTo>
                  <a:lnTo>
                    <a:pt x="121531" y="15462"/>
                  </a:lnTo>
                  <a:lnTo>
                    <a:pt x="94570" y="38492"/>
                  </a:lnTo>
                  <a:lnTo>
                    <a:pt x="67267" y="67012"/>
                  </a:lnTo>
                  <a:lnTo>
                    <a:pt x="51328" y="91674"/>
                  </a:lnTo>
                  <a:lnTo>
                    <a:pt x="32758" y="124750"/>
                  </a:lnTo>
                  <a:lnTo>
                    <a:pt x="24788" y="158451"/>
                  </a:lnTo>
                  <a:lnTo>
                    <a:pt x="26219" y="185987"/>
                  </a:lnTo>
                  <a:lnTo>
                    <a:pt x="31761" y="199586"/>
                  </a:lnTo>
                  <a:lnTo>
                    <a:pt x="35461" y="205435"/>
                  </a:lnTo>
                  <a:lnTo>
                    <a:pt x="40310" y="209334"/>
                  </a:lnTo>
                  <a:lnTo>
                    <a:pt x="52046" y="213666"/>
                  </a:lnTo>
                  <a:lnTo>
                    <a:pt x="65201" y="213475"/>
                  </a:lnTo>
                  <a:lnTo>
                    <a:pt x="85725" y="2099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3" name="SMARTInkShape-2636"/>
            <p:cNvSpPr/>
            <p:nvPr/>
          </p:nvSpPr>
          <p:spPr bwMode="auto">
            <a:xfrm>
              <a:off x="8258175" y="4069709"/>
              <a:ext cx="207170" cy="198452"/>
            </a:xfrm>
            <a:custGeom>
              <a:avLst/>
              <a:gdLst/>
              <a:ahLst/>
              <a:cxnLst/>
              <a:rect l="0" t="0" r="0" b="0"/>
              <a:pathLst>
                <a:path w="207170" h="198452">
                  <a:moveTo>
                    <a:pt x="0" y="130816"/>
                  </a:moveTo>
                  <a:lnTo>
                    <a:pt x="33180" y="112109"/>
                  </a:lnTo>
                  <a:lnTo>
                    <a:pt x="60631" y="93788"/>
                  </a:lnTo>
                  <a:lnTo>
                    <a:pt x="91784" y="73278"/>
                  </a:lnTo>
                  <a:lnTo>
                    <a:pt x="121122" y="52120"/>
                  </a:lnTo>
                  <a:lnTo>
                    <a:pt x="155687" y="27429"/>
                  </a:lnTo>
                  <a:lnTo>
                    <a:pt x="170573" y="12165"/>
                  </a:lnTo>
                  <a:lnTo>
                    <a:pt x="172452" y="8059"/>
                  </a:lnTo>
                  <a:lnTo>
                    <a:pt x="172912" y="4528"/>
                  </a:lnTo>
                  <a:lnTo>
                    <a:pt x="172424" y="1380"/>
                  </a:lnTo>
                  <a:lnTo>
                    <a:pt x="170512" y="76"/>
                  </a:lnTo>
                  <a:lnTo>
                    <a:pt x="167649" y="0"/>
                  </a:lnTo>
                  <a:lnTo>
                    <a:pt x="159442" y="2825"/>
                  </a:lnTo>
                  <a:lnTo>
                    <a:pt x="130537" y="21808"/>
                  </a:lnTo>
                  <a:lnTo>
                    <a:pt x="98474" y="48776"/>
                  </a:lnTo>
                  <a:lnTo>
                    <a:pt x="65955" y="84018"/>
                  </a:lnTo>
                  <a:lnTo>
                    <a:pt x="47570" y="110017"/>
                  </a:lnTo>
                  <a:lnTo>
                    <a:pt x="34106" y="134801"/>
                  </a:lnTo>
                  <a:lnTo>
                    <a:pt x="25187" y="167275"/>
                  </a:lnTo>
                  <a:lnTo>
                    <a:pt x="25217" y="183003"/>
                  </a:lnTo>
                  <a:lnTo>
                    <a:pt x="26336" y="189420"/>
                  </a:lnTo>
                  <a:lnTo>
                    <a:pt x="30257" y="193698"/>
                  </a:lnTo>
                  <a:lnTo>
                    <a:pt x="43081" y="198451"/>
                  </a:lnTo>
                  <a:lnTo>
                    <a:pt x="68151" y="197334"/>
                  </a:lnTo>
                  <a:lnTo>
                    <a:pt x="95687" y="188184"/>
                  </a:lnTo>
                  <a:lnTo>
                    <a:pt x="127747" y="167834"/>
                  </a:lnTo>
                  <a:lnTo>
                    <a:pt x="158589" y="137904"/>
                  </a:lnTo>
                  <a:lnTo>
                    <a:pt x="187837" y="103900"/>
                  </a:lnTo>
                  <a:lnTo>
                    <a:pt x="207169" y="808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4" name="SMARTInkShape-2637"/>
            <p:cNvSpPr/>
            <p:nvPr/>
          </p:nvSpPr>
          <p:spPr bwMode="auto">
            <a:xfrm>
              <a:off x="8172450" y="4038664"/>
              <a:ext cx="171451" cy="265977"/>
            </a:xfrm>
            <a:custGeom>
              <a:avLst/>
              <a:gdLst/>
              <a:ahLst/>
              <a:cxnLst/>
              <a:rect l="0" t="0" r="0" b="0"/>
              <a:pathLst>
                <a:path w="171451" h="265977">
                  <a:moveTo>
                    <a:pt x="0" y="68992"/>
                  </a:moveTo>
                  <a:lnTo>
                    <a:pt x="0" y="72784"/>
                  </a:lnTo>
                  <a:lnTo>
                    <a:pt x="11392" y="106807"/>
                  </a:lnTo>
                  <a:lnTo>
                    <a:pt x="13429" y="133025"/>
                  </a:lnTo>
                  <a:lnTo>
                    <a:pt x="14033" y="164783"/>
                  </a:lnTo>
                  <a:lnTo>
                    <a:pt x="14212" y="194653"/>
                  </a:lnTo>
                  <a:lnTo>
                    <a:pt x="13471" y="222818"/>
                  </a:lnTo>
                  <a:lnTo>
                    <a:pt x="8134" y="257642"/>
                  </a:lnTo>
                  <a:lnTo>
                    <a:pt x="7438" y="265647"/>
                  </a:lnTo>
                  <a:lnTo>
                    <a:pt x="8133" y="265976"/>
                  </a:lnTo>
                  <a:lnTo>
                    <a:pt x="11023" y="264226"/>
                  </a:lnTo>
                  <a:lnTo>
                    <a:pt x="21629" y="228983"/>
                  </a:lnTo>
                  <a:lnTo>
                    <a:pt x="30750" y="194184"/>
                  </a:lnTo>
                  <a:lnTo>
                    <a:pt x="40654" y="166702"/>
                  </a:lnTo>
                  <a:lnTo>
                    <a:pt x="55640" y="135966"/>
                  </a:lnTo>
                  <a:lnTo>
                    <a:pt x="70766" y="103786"/>
                  </a:lnTo>
                  <a:lnTo>
                    <a:pt x="86220" y="73344"/>
                  </a:lnTo>
                  <a:lnTo>
                    <a:pt x="112771" y="39149"/>
                  </a:lnTo>
                  <a:lnTo>
                    <a:pt x="145954" y="10092"/>
                  </a:lnTo>
                  <a:lnTo>
                    <a:pt x="160986" y="1270"/>
                  </a:lnTo>
                  <a:lnTo>
                    <a:pt x="164474" y="31"/>
                  </a:lnTo>
                  <a:lnTo>
                    <a:pt x="166799" y="0"/>
                  </a:lnTo>
                  <a:lnTo>
                    <a:pt x="168349" y="772"/>
                  </a:lnTo>
                  <a:lnTo>
                    <a:pt x="171450" y="4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5" name="SMARTInkShape-2638"/>
            <p:cNvSpPr/>
            <p:nvPr/>
          </p:nvSpPr>
          <p:spPr bwMode="auto">
            <a:xfrm>
              <a:off x="7729538" y="3911285"/>
              <a:ext cx="579970" cy="159732"/>
            </a:xfrm>
            <a:custGeom>
              <a:avLst/>
              <a:gdLst/>
              <a:ahLst/>
              <a:cxnLst/>
              <a:rect l="0" t="0" r="0" b="0"/>
              <a:pathLst>
                <a:path w="579970" h="159732">
                  <a:moveTo>
                    <a:pt x="0" y="139221"/>
                  </a:moveTo>
                  <a:lnTo>
                    <a:pt x="0" y="143013"/>
                  </a:lnTo>
                  <a:lnTo>
                    <a:pt x="793" y="144131"/>
                  </a:lnTo>
                  <a:lnTo>
                    <a:pt x="2116" y="144876"/>
                  </a:lnTo>
                  <a:lnTo>
                    <a:pt x="3792" y="145372"/>
                  </a:lnTo>
                  <a:lnTo>
                    <a:pt x="13735" y="153656"/>
                  </a:lnTo>
                  <a:lnTo>
                    <a:pt x="28594" y="157543"/>
                  </a:lnTo>
                  <a:lnTo>
                    <a:pt x="61389" y="159731"/>
                  </a:lnTo>
                  <a:lnTo>
                    <a:pt x="89990" y="158656"/>
                  </a:lnTo>
                  <a:lnTo>
                    <a:pt x="107618" y="156146"/>
                  </a:lnTo>
                  <a:lnTo>
                    <a:pt x="126514" y="152886"/>
                  </a:lnTo>
                  <a:lnTo>
                    <a:pt x="147049" y="148331"/>
                  </a:lnTo>
                  <a:lnTo>
                    <a:pt x="168676" y="142913"/>
                  </a:lnTo>
                  <a:lnTo>
                    <a:pt x="191032" y="136920"/>
                  </a:lnTo>
                  <a:lnTo>
                    <a:pt x="214667" y="129750"/>
                  </a:lnTo>
                  <a:lnTo>
                    <a:pt x="239155" y="121794"/>
                  </a:lnTo>
                  <a:lnTo>
                    <a:pt x="264211" y="113316"/>
                  </a:lnTo>
                  <a:lnTo>
                    <a:pt x="289647" y="104488"/>
                  </a:lnTo>
                  <a:lnTo>
                    <a:pt x="315335" y="95429"/>
                  </a:lnTo>
                  <a:lnTo>
                    <a:pt x="341192" y="86214"/>
                  </a:lnTo>
                  <a:lnTo>
                    <a:pt x="366367" y="76896"/>
                  </a:lnTo>
                  <a:lnTo>
                    <a:pt x="391089" y="67508"/>
                  </a:lnTo>
                  <a:lnTo>
                    <a:pt x="415507" y="58075"/>
                  </a:lnTo>
                  <a:lnTo>
                    <a:pt x="438136" y="48611"/>
                  </a:lnTo>
                  <a:lnTo>
                    <a:pt x="459571" y="39127"/>
                  </a:lnTo>
                  <a:lnTo>
                    <a:pt x="480212" y="29629"/>
                  </a:lnTo>
                  <a:lnTo>
                    <a:pt x="515846" y="14843"/>
                  </a:lnTo>
                  <a:lnTo>
                    <a:pt x="545177" y="4567"/>
                  </a:lnTo>
                  <a:lnTo>
                    <a:pt x="566150" y="0"/>
                  </a:lnTo>
                  <a:lnTo>
                    <a:pt x="572696" y="370"/>
                  </a:lnTo>
                  <a:lnTo>
                    <a:pt x="577060" y="2203"/>
                  </a:lnTo>
                  <a:lnTo>
                    <a:pt x="579969" y="5014"/>
                  </a:lnTo>
                  <a:lnTo>
                    <a:pt x="578733" y="9268"/>
                  </a:lnTo>
                  <a:lnTo>
                    <a:pt x="557212" y="320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6" name="SMARTInkShape-2639"/>
            <p:cNvSpPr/>
            <p:nvPr/>
          </p:nvSpPr>
          <p:spPr bwMode="auto">
            <a:xfrm>
              <a:off x="7900988" y="4037212"/>
              <a:ext cx="152891" cy="359503"/>
            </a:xfrm>
            <a:custGeom>
              <a:avLst/>
              <a:gdLst/>
              <a:ahLst/>
              <a:cxnLst/>
              <a:rect l="0" t="0" r="0" b="0"/>
              <a:pathLst>
                <a:path w="152891" h="359503">
                  <a:moveTo>
                    <a:pt x="100012" y="6151"/>
                  </a:moveTo>
                  <a:lnTo>
                    <a:pt x="100012" y="2358"/>
                  </a:lnTo>
                  <a:lnTo>
                    <a:pt x="100806" y="1241"/>
                  </a:lnTo>
                  <a:lnTo>
                    <a:pt x="102129" y="496"/>
                  </a:lnTo>
                  <a:lnTo>
                    <a:pt x="103805" y="0"/>
                  </a:lnTo>
                  <a:lnTo>
                    <a:pt x="105716" y="462"/>
                  </a:lnTo>
                  <a:lnTo>
                    <a:pt x="109955" y="3093"/>
                  </a:lnTo>
                  <a:lnTo>
                    <a:pt x="119939" y="18541"/>
                  </a:lnTo>
                  <a:lnTo>
                    <a:pt x="131140" y="43335"/>
                  </a:lnTo>
                  <a:lnTo>
                    <a:pt x="137130" y="67127"/>
                  </a:lnTo>
                  <a:lnTo>
                    <a:pt x="142438" y="93576"/>
                  </a:lnTo>
                  <a:lnTo>
                    <a:pt x="147443" y="122000"/>
                  </a:lnTo>
                  <a:lnTo>
                    <a:pt x="152313" y="153154"/>
                  </a:lnTo>
                  <a:lnTo>
                    <a:pt x="152890" y="187637"/>
                  </a:lnTo>
                  <a:lnTo>
                    <a:pt x="150500" y="222543"/>
                  </a:lnTo>
                  <a:lnTo>
                    <a:pt x="146793" y="253931"/>
                  </a:lnTo>
                  <a:lnTo>
                    <a:pt x="142499" y="281640"/>
                  </a:lnTo>
                  <a:lnTo>
                    <a:pt x="137945" y="306390"/>
                  </a:lnTo>
                  <a:lnTo>
                    <a:pt x="130919" y="336587"/>
                  </a:lnTo>
                  <a:lnTo>
                    <a:pt x="126184" y="350390"/>
                  </a:lnTo>
                  <a:lnTo>
                    <a:pt x="123017" y="354706"/>
                  </a:lnTo>
                  <a:lnTo>
                    <a:pt x="115264" y="359502"/>
                  </a:lnTo>
                  <a:lnTo>
                    <a:pt x="110973" y="358399"/>
                  </a:lnTo>
                  <a:lnTo>
                    <a:pt x="80397" y="329380"/>
                  </a:lnTo>
                  <a:lnTo>
                    <a:pt x="62984" y="305647"/>
                  </a:lnTo>
                  <a:lnTo>
                    <a:pt x="43868" y="274991"/>
                  </a:lnTo>
                  <a:lnTo>
                    <a:pt x="33214" y="256815"/>
                  </a:lnTo>
                  <a:lnTo>
                    <a:pt x="14761" y="224713"/>
                  </a:lnTo>
                  <a:lnTo>
                    <a:pt x="0" y="199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7" name="SMARTInkShape-2640"/>
            <p:cNvSpPr/>
            <p:nvPr/>
          </p:nvSpPr>
          <p:spPr bwMode="auto">
            <a:xfrm>
              <a:off x="7416205" y="4271963"/>
              <a:ext cx="63302" cy="6850"/>
            </a:xfrm>
            <a:custGeom>
              <a:avLst/>
              <a:gdLst/>
              <a:ahLst/>
              <a:cxnLst/>
              <a:rect l="0" t="0" r="0" b="0"/>
              <a:pathLst>
                <a:path w="63302" h="6850">
                  <a:moveTo>
                    <a:pt x="6151" y="0"/>
                  </a:moveTo>
                  <a:lnTo>
                    <a:pt x="0" y="0"/>
                  </a:lnTo>
                  <a:lnTo>
                    <a:pt x="3094" y="0"/>
                  </a:lnTo>
                  <a:lnTo>
                    <a:pt x="6909" y="2116"/>
                  </a:lnTo>
                  <a:lnTo>
                    <a:pt x="9038" y="3792"/>
                  </a:lnTo>
                  <a:lnTo>
                    <a:pt x="15636" y="5654"/>
                  </a:lnTo>
                  <a:lnTo>
                    <a:pt x="36599" y="6849"/>
                  </a:lnTo>
                  <a:lnTo>
                    <a:pt x="6330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8" name="SMARTInkShape-2641"/>
            <p:cNvSpPr/>
            <p:nvPr/>
          </p:nvSpPr>
          <p:spPr bwMode="auto">
            <a:xfrm>
              <a:off x="7443882" y="4307681"/>
              <a:ext cx="378525" cy="365326"/>
            </a:xfrm>
            <a:custGeom>
              <a:avLst/>
              <a:gdLst/>
              <a:ahLst/>
              <a:cxnLst/>
              <a:rect l="0" t="0" r="0" b="0"/>
              <a:pathLst>
                <a:path w="378525" h="365326">
                  <a:moveTo>
                    <a:pt x="14193" y="157163"/>
                  </a:moveTo>
                  <a:lnTo>
                    <a:pt x="3551" y="157163"/>
                  </a:lnTo>
                  <a:lnTo>
                    <a:pt x="2336" y="158750"/>
                  </a:lnTo>
                  <a:lnTo>
                    <a:pt x="626" y="168569"/>
                  </a:lnTo>
                  <a:lnTo>
                    <a:pt x="0" y="198333"/>
                  </a:lnTo>
                  <a:lnTo>
                    <a:pt x="3726" y="228540"/>
                  </a:lnTo>
                  <a:lnTo>
                    <a:pt x="6065" y="262625"/>
                  </a:lnTo>
                  <a:lnTo>
                    <a:pt x="10550" y="294068"/>
                  </a:lnTo>
                  <a:lnTo>
                    <a:pt x="16906" y="323493"/>
                  </a:lnTo>
                  <a:lnTo>
                    <a:pt x="27608" y="348527"/>
                  </a:lnTo>
                  <a:lnTo>
                    <a:pt x="36295" y="359424"/>
                  </a:lnTo>
                  <a:lnTo>
                    <a:pt x="40834" y="363441"/>
                  </a:lnTo>
                  <a:lnTo>
                    <a:pt x="45448" y="365325"/>
                  </a:lnTo>
                  <a:lnTo>
                    <a:pt x="54807" y="365302"/>
                  </a:lnTo>
                  <a:lnTo>
                    <a:pt x="64258" y="358413"/>
                  </a:lnTo>
                  <a:lnTo>
                    <a:pt x="87053" y="327003"/>
                  </a:lnTo>
                  <a:lnTo>
                    <a:pt x="98434" y="303291"/>
                  </a:lnTo>
                  <a:lnTo>
                    <a:pt x="108783" y="276878"/>
                  </a:lnTo>
                  <a:lnTo>
                    <a:pt x="118675" y="249263"/>
                  </a:lnTo>
                  <a:lnTo>
                    <a:pt x="128363" y="221115"/>
                  </a:lnTo>
                  <a:lnTo>
                    <a:pt x="137960" y="194317"/>
                  </a:lnTo>
                  <a:lnTo>
                    <a:pt x="151495" y="163762"/>
                  </a:lnTo>
                  <a:lnTo>
                    <a:pt x="160885" y="149417"/>
                  </a:lnTo>
                  <a:lnTo>
                    <a:pt x="166173" y="145783"/>
                  </a:lnTo>
                  <a:lnTo>
                    <a:pt x="167901" y="147195"/>
                  </a:lnTo>
                  <a:lnTo>
                    <a:pt x="169819" y="155114"/>
                  </a:lnTo>
                  <a:lnTo>
                    <a:pt x="171052" y="185304"/>
                  </a:lnTo>
                  <a:lnTo>
                    <a:pt x="171266" y="213302"/>
                  </a:lnTo>
                  <a:lnTo>
                    <a:pt x="171329" y="245587"/>
                  </a:lnTo>
                  <a:lnTo>
                    <a:pt x="171350" y="281109"/>
                  </a:lnTo>
                  <a:lnTo>
                    <a:pt x="171354" y="303883"/>
                  </a:lnTo>
                  <a:lnTo>
                    <a:pt x="172148" y="306570"/>
                  </a:lnTo>
                  <a:lnTo>
                    <a:pt x="173472" y="307568"/>
                  </a:lnTo>
                  <a:lnTo>
                    <a:pt x="175148" y="307439"/>
                  </a:lnTo>
                  <a:lnTo>
                    <a:pt x="179126" y="303063"/>
                  </a:lnTo>
                  <a:lnTo>
                    <a:pt x="183540" y="294238"/>
                  </a:lnTo>
                  <a:lnTo>
                    <a:pt x="194959" y="262703"/>
                  </a:lnTo>
                  <a:lnTo>
                    <a:pt x="207718" y="233148"/>
                  </a:lnTo>
                  <a:lnTo>
                    <a:pt x="221552" y="205606"/>
                  </a:lnTo>
                  <a:lnTo>
                    <a:pt x="231765" y="193774"/>
                  </a:lnTo>
                  <a:lnTo>
                    <a:pt x="244242" y="185870"/>
                  </a:lnTo>
                  <a:lnTo>
                    <a:pt x="257725" y="183944"/>
                  </a:lnTo>
                  <a:lnTo>
                    <a:pt x="264654" y="184542"/>
                  </a:lnTo>
                  <a:lnTo>
                    <a:pt x="276586" y="191556"/>
                  </a:lnTo>
                  <a:lnTo>
                    <a:pt x="302865" y="222223"/>
                  </a:lnTo>
                  <a:lnTo>
                    <a:pt x="331656" y="257889"/>
                  </a:lnTo>
                  <a:lnTo>
                    <a:pt x="341180" y="269518"/>
                  </a:lnTo>
                  <a:lnTo>
                    <a:pt x="341722" y="268579"/>
                  </a:lnTo>
                  <a:lnTo>
                    <a:pt x="348414" y="234779"/>
                  </a:lnTo>
                  <a:lnTo>
                    <a:pt x="354962" y="201503"/>
                  </a:lnTo>
                  <a:lnTo>
                    <a:pt x="359585" y="172636"/>
                  </a:lnTo>
                  <a:lnTo>
                    <a:pt x="364286" y="141286"/>
                  </a:lnTo>
                  <a:lnTo>
                    <a:pt x="369021" y="108832"/>
                  </a:lnTo>
                  <a:lnTo>
                    <a:pt x="373772" y="75886"/>
                  </a:lnTo>
                  <a:lnTo>
                    <a:pt x="376412" y="44840"/>
                  </a:lnTo>
                  <a:lnTo>
                    <a:pt x="37852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9" name="SMARTInkShape-2642"/>
            <p:cNvSpPr/>
            <p:nvPr/>
          </p:nvSpPr>
          <p:spPr bwMode="auto">
            <a:xfrm>
              <a:off x="6945553" y="4714875"/>
              <a:ext cx="226773" cy="207133"/>
            </a:xfrm>
            <a:custGeom>
              <a:avLst/>
              <a:gdLst/>
              <a:ahLst/>
              <a:cxnLst/>
              <a:rect l="0" t="0" r="0" b="0"/>
              <a:pathLst>
                <a:path w="226773" h="207133">
                  <a:moveTo>
                    <a:pt x="83897" y="0"/>
                  </a:moveTo>
                  <a:lnTo>
                    <a:pt x="77400" y="5703"/>
                  </a:lnTo>
                  <a:lnTo>
                    <a:pt x="66008" y="13772"/>
                  </a:lnTo>
                  <a:lnTo>
                    <a:pt x="43255" y="43735"/>
                  </a:lnTo>
                  <a:lnTo>
                    <a:pt x="24334" y="77313"/>
                  </a:lnTo>
                  <a:lnTo>
                    <a:pt x="10863" y="105899"/>
                  </a:lnTo>
                  <a:lnTo>
                    <a:pt x="2285" y="138357"/>
                  </a:lnTo>
                  <a:lnTo>
                    <a:pt x="0" y="158594"/>
                  </a:lnTo>
                  <a:lnTo>
                    <a:pt x="3217" y="176055"/>
                  </a:lnTo>
                  <a:lnTo>
                    <a:pt x="10733" y="190959"/>
                  </a:lnTo>
                  <a:lnTo>
                    <a:pt x="22011" y="202875"/>
                  </a:lnTo>
                  <a:lnTo>
                    <a:pt x="29940" y="205894"/>
                  </a:lnTo>
                  <a:lnTo>
                    <a:pt x="49333" y="207132"/>
                  </a:lnTo>
                  <a:lnTo>
                    <a:pt x="73298" y="202919"/>
                  </a:lnTo>
                  <a:lnTo>
                    <a:pt x="100618" y="194166"/>
                  </a:lnTo>
                  <a:lnTo>
                    <a:pt x="131280" y="179694"/>
                  </a:lnTo>
                  <a:lnTo>
                    <a:pt x="159196" y="162679"/>
                  </a:lnTo>
                  <a:lnTo>
                    <a:pt x="184038" y="145327"/>
                  </a:lnTo>
                  <a:lnTo>
                    <a:pt x="226772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0" name="SMARTInkShape-2643"/>
            <p:cNvSpPr/>
            <p:nvPr/>
          </p:nvSpPr>
          <p:spPr bwMode="auto">
            <a:xfrm>
              <a:off x="6809613" y="4797338"/>
              <a:ext cx="82973" cy="197360"/>
            </a:xfrm>
            <a:custGeom>
              <a:avLst/>
              <a:gdLst/>
              <a:ahLst/>
              <a:cxnLst/>
              <a:rect l="0" t="0" r="0" b="0"/>
              <a:pathLst>
                <a:path w="82973" h="197360">
                  <a:moveTo>
                    <a:pt x="55531" y="38981"/>
                  </a:moveTo>
                  <a:lnTo>
                    <a:pt x="34946" y="38981"/>
                  </a:lnTo>
                  <a:lnTo>
                    <a:pt x="31489" y="40568"/>
                  </a:lnTo>
                  <a:lnTo>
                    <a:pt x="25531" y="46566"/>
                  </a:lnTo>
                  <a:lnTo>
                    <a:pt x="6579" y="80150"/>
                  </a:lnTo>
                  <a:lnTo>
                    <a:pt x="0" y="115787"/>
                  </a:lnTo>
                  <a:lnTo>
                    <a:pt x="817" y="151284"/>
                  </a:lnTo>
                  <a:lnTo>
                    <a:pt x="8387" y="181461"/>
                  </a:lnTo>
                  <a:lnTo>
                    <a:pt x="14999" y="191735"/>
                  </a:lnTo>
                  <a:lnTo>
                    <a:pt x="18985" y="195585"/>
                  </a:lnTo>
                  <a:lnTo>
                    <a:pt x="24023" y="197359"/>
                  </a:lnTo>
                  <a:lnTo>
                    <a:pt x="35971" y="197213"/>
                  </a:lnTo>
                  <a:lnTo>
                    <a:pt x="47103" y="192385"/>
                  </a:lnTo>
                  <a:lnTo>
                    <a:pt x="52293" y="188875"/>
                  </a:lnTo>
                  <a:lnTo>
                    <a:pt x="60177" y="176509"/>
                  </a:lnTo>
                  <a:lnTo>
                    <a:pt x="75499" y="142699"/>
                  </a:lnTo>
                  <a:lnTo>
                    <a:pt x="81556" y="107283"/>
                  </a:lnTo>
                  <a:lnTo>
                    <a:pt x="82972" y="80450"/>
                  </a:lnTo>
                  <a:lnTo>
                    <a:pt x="82808" y="54236"/>
                  </a:lnTo>
                  <a:lnTo>
                    <a:pt x="78253" y="23216"/>
                  </a:lnTo>
                  <a:lnTo>
                    <a:pt x="74096" y="9220"/>
                  </a:lnTo>
                  <a:lnTo>
                    <a:pt x="71083" y="4853"/>
                  </a:lnTo>
                  <a:lnTo>
                    <a:pt x="67487" y="1941"/>
                  </a:lnTo>
                  <a:lnTo>
                    <a:pt x="63501" y="0"/>
                  </a:lnTo>
                  <a:lnTo>
                    <a:pt x="60051" y="294"/>
                  </a:lnTo>
                  <a:lnTo>
                    <a:pt x="56956" y="2077"/>
                  </a:lnTo>
                  <a:lnTo>
                    <a:pt x="54100" y="4853"/>
                  </a:lnTo>
                  <a:lnTo>
                    <a:pt x="46287" y="27722"/>
                  </a:lnTo>
                  <a:lnTo>
                    <a:pt x="42240" y="62127"/>
                  </a:lnTo>
                  <a:lnTo>
                    <a:pt x="41243" y="747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1" name="SMARTInkShape-2644"/>
            <p:cNvSpPr/>
            <p:nvPr/>
          </p:nvSpPr>
          <p:spPr bwMode="auto">
            <a:xfrm>
              <a:off x="6323717" y="4581599"/>
              <a:ext cx="505709" cy="591852"/>
            </a:xfrm>
            <a:custGeom>
              <a:avLst/>
              <a:gdLst/>
              <a:ahLst/>
              <a:cxnLst/>
              <a:rect l="0" t="0" r="0" b="0"/>
              <a:pathLst>
                <a:path w="505709" h="591852">
                  <a:moveTo>
                    <a:pt x="62796" y="354731"/>
                  </a:moveTo>
                  <a:lnTo>
                    <a:pt x="52853" y="354731"/>
                  </a:lnTo>
                  <a:lnTo>
                    <a:pt x="48323" y="356849"/>
                  </a:lnTo>
                  <a:lnTo>
                    <a:pt x="46003" y="358524"/>
                  </a:lnTo>
                  <a:lnTo>
                    <a:pt x="34203" y="376976"/>
                  </a:lnTo>
                  <a:lnTo>
                    <a:pt x="20900" y="402959"/>
                  </a:lnTo>
                  <a:lnTo>
                    <a:pt x="11400" y="437019"/>
                  </a:lnTo>
                  <a:lnTo>
                    <a:pt x="6086" y="461420"/>
                  </a:lnTo>
                  <a:lnTo>
                    <a:pt x="1872" y="486286"/>
                  </a:lnTo>
                  <a:lnTo>
                    <a:pt x="0" y="513212"/>
                  </a:lnTo>
                  <a:lnTo>
                    <a:pt x="2738" y="547563"/>
                  </a:lnTo>
                  <a:lnTo>
                    <a:pt x="5865" y="580324"/>
                  </a:lnTo>
                  <a:lnTo>
                    <a:pt x="9182" y="589403"/>
                  </a:lnTo>
                  <a:lnTo>
                    <a:pt x="11972" y="591349"/>
                  </a:lnTo>
                  <a:lnTo>
                    <a:pt x="15420" y="591851"/>
                  </a:lnTo>
                  <a:lnTo>
                    <a:pt x="19305" y="591393"/>
                  </a:lnTo>
                  <a:lnTo>
                    <a:pt x="22690" y="587912"/>
                  </a:lnTo>
                  <a:lnTo>
                    <a:pt x="35941" y="559514"/>
                  </a:lnTo>
                  <a:lnTo>
                    <a:pt x="46901" y="528385"/>
                  </a:lnTo>
                  <a:lnTo>
                    <a:pt x="53350" y="502555"/>
                  </a:lnTo>
                  <a:lnTo>
                    <a:pt x="61508" y="475200"/>
                  </a:lnTo>
                  <a:lnTo>
                    <a:pt x="66192" y="447167"/>
                  </a:lnTo>
                  <a:lnTo>
                    <a:pt x="69068" y="421213"/>
                  </a:lnTo>
                  <a:lnTo>
                    <a:pt x="77381" y="387267"/>
                  </a:lnTo>
                  <a:lnTo>
                    <a:pt x="81184" y="378718"/>
                  </a:lnTo>
                  <a:lnTo>
                    <a:pt x="82198" y="378660"/>
                  </a:lnTo>
                  <a:lnTo>
                    <a:pt x="82875" y="380209"/>
                  </a:lnTo>
                  <a:lnTo>
                    <a:pt x="84048" y="410445"/>
                  </a:lnTo>
                  <a:lnTo>
                    <a:pt x="86291" y="444265"/>
                  </a:lnTo>
                  <a:lnTo>
                    <a:pt x="89907" y="469931"/>
                  </a:lnTo>
                  <a:lnTo>
                    <a:pt x="94159" y="494567"/>
                  </a:lnTo>
                  <a:lnTo>
                    <a:pt x="101016" y="526957"/>
                  </a:lnTo>
                  <a:lnTo>
                    <a:pt x="111868" y="549078"/>
                  </a:lnTo>
                  <a:lnTo>
                    <a:pt x="122705" y="558318"/>
                  </a:lnTo>
                  <a:lnTo>
                    <a:pt x="128929" y="561894"/>
                  </a:lnTo>
                  <a:lnTo>
                    <a:pt x="134666" y="562690"/>
                  </a:lnTo>
                  <a:lnTo>
                    <a:pt x="145273" y="559341"/>
                  </a:lnTo>
                  <a:lnTo>
                    <a:pt x="163963" y="544738"/>
                  </a:lnTo>
                  <a:lnTo>
                    <a:pt x="180789" y="517746"/>
                  </a:lnTo>
                  <a:lnTo>
                    <a:pt x="190908" y="493857"/>
                  </a:lnTo>
                  <a:lnTo>
                    <a:pt x="200697" y="464984"/>
                  </a:lnTo>
                  <a:lnTo>
                    <a:pt x="205529" y="447284"/>
                  </a:lnTo>
                  <a:lnTo>
                    <a:pt x="210338" y="428339"/>
                  </a:lnTo>
                  <a:lnTo>
                    <a:pt x="215926" y="408566"/>
                  </a:lnTo>
                  <a:lnTo>
                    <a:pt x="222033" y="388240"/>
                  </a:lnTo>
                  <a:lnTo>
                    <a:pt x="228485" y="367546"/>
                  </a:lnTo>
                  <a:lnTo>
                    <a:pt x="233580" y="345813"/>
                  </a:lnTo>
                  <a:lnTo>
                    <a:pt x="237771" y="323386"/>
                  </a:lnTo>
                  <a:lnTo>
                    <a:pt x="241358" y="300497"/>
                  </a:lnTo>
                  <a:lnTo>
                    <a:pt x="246131" y="278888"/>
                  </a:lnTo>
                  <a:lnTo>
                    <a:pt x="251694" y="258132"/>
                  </a:lnTo>
                  <a:lnTo>
                    <a:pt x="257784" y="237945"/>
                  </a:lnTo>
                  <a:lnTo>
                    <a:pt x="268784" y="202814"/>
                  </a:lnTo>
                  <a:lnTo>
                    <a:pt x="277377" y="172913"/>
                  </a:lnTo>
                  <a:lnTo>
                    <a:pt x="282215" y="141404"/>
                  </a:lnTo>
                  <a:lnTo>
                    <a:pt x="283346" y="132920"/>
                  </a:lnTo>
                  <a:lnTo>
                    <a:pt x="282060" y="132245"/>
                  </a:lnTo>
                  <a:lnTo>
                    <a:pt x="276399" y="135728"/>
                  </a:lnTo>
                  <a:lnTo>
                    <a:pt x="254126" y="163894"/>
                  </a:lnTo>
                  <a:lnTo>
                    <a:pt x="240699" y="187365"/>
                  </a:lnTo>
                  <a:lnTo>
                    <a:pt x="228912" y="220022"/>
                  </a:lnTo>
                  <a:lnTo>
                    <a:pt x="223546" y="238732"/>
                  </a:lnTo>
                  <a:lnTo>
                    <a:pt x="218381" y="257555"/>
                  </a:lnTo>
                  <a:lnTo>
                    <a:pt x="213351" y="276453"/>
                  </a:lnTo>
                  <a:lnTo>
                    <a:pt x="208409" y="295403"/>
                  </a:lnTo>
                  <a:lnTo>
                    <a:pt x="204321" y="314385"/>
                  </a:lnTo>
                  <a:lnTo>
                    <a:pt x="200803" y="333391"/>
                  </a:lnTo>
                  <a:lnTo>
                    <a:pt x="197663" y="352411"/>
                  </a:lnTo>
                  <a:lnTo>
                    <a:pt x="196363" y="370647"/>
                  </a:lnTo>
                  <a:lnTo>
                    <a:pt x="197036" y="405726"/>
                  </a:lnTo>
                  <a:lnTo>
                    <a:pt x="202098" y="433488"/>
                  </a:lnTo>
                  <a:lnTo>
                    <a:pt x="211227" y="455616"/>
                  </a:lnTo>
                  <a:lnTo>
                    <a:pt x="225867" y="473389"/>
                  </a:lnTo>
                  <a:lnTo>
                    <a:pt x="234216" y="478286"/>
                  </a:lnTo>
                  <a:lnTo>
                    <a:pt x="251959" y="481612"/>
                  </a:lnTo>
                  <a:lnTo>
                    <a:pt x="279799" y="475229"/>
                  </a:lnTo>
                  <a:lnTo>
                    <a:pt x="311949" y="451907"/>
                  </a:lnTo>
                  <a:lnTo>
                    <a:pt x="334926" y="426760"/>
                  </a:lnTo>
                  <a:lnTo>
                    <a:pt x="358367" y="396270"/>
                  </a:lnTo>
                  <a:lnTo>
                    <a:pt x="382015" y="361552"/>
                  </a:lnTo>
                  <a:lnTo>
                    <a:pt x="393877" y="341816"/>
                  </a:lnTo>
                  <a:lnTo>
                    <a:pt x="405754" y="320722"/>
                  </a:lnTo>
                  <a:lnTo>
                    <a:pt x="417641" y="298721"/>
                  </a:lnTo>
                  <a:lnTo>
                    <a:pt x="427947" y="276117"/>
                  </a:lnTo>
                  <a:lnTo>
                    <a:pt x="437198" y="253109"/>
                  </a:lnTo>
                  <a:lnTo>
                    <a:pt x="445747" y="229834"/>
                  </a:lnTo>
                  <a:lnTo>
                    <a:pt x="453828" y="206379"/>
                  </a:lnTo>
                  <a:lnTo>
                    <a:pt x="461596" y="182805"/>
                  </a:lnTo>
                  <a:lnTo>
                    <a:pt x="469156" y="159152"/>
                  </a:lnTo>
                  <a:lnTo>
                    <a:pt x="474990" y="137033"/>
                  </a:lnTo>
                  <a:lnTo>
                    <a:pt x="479673" y="115937"/>
                  </a:lnTo>
                  <a:lnTo>
                    <a:pt x="483589" y="95523"/>
                  </a:lnTo>
                  <a:lnTo>
                    <a:pt x="485823" y="60141"/>
                  </a:lnTo>
                  <a:lnTo>
                    <a:pt x="483377" y="30921"/>
                  </a:lnTo>
                  <a:lnTo>
                    <a:pt x="476997" y="9997"/>
                  </a:lnTo>
                  <a:lnTo>
                    <a:pt x="472281" y="4259"/>
                  </a:lnTo>
                  <a:lnTo>
                    <a:pt x="466754" y="1227"/>
                  </a:lnTo>
                  <a:lnTo>
                    <a:pt x="460689" y="0"/>
                  </a:lnTo>
                  <a:lnTo>
                    <a:pt x="454264" y="3944"/>
                  </a:lnTo>
                  <a:lnTo>
                    <a:pt x="433050" y="33837"/>
                  </a:lnTo>
                  <a:lnTo>
                    <a:pt x="416001" y="65004"/>
                  </a:lnTo>
                  <a:lnTo>
                    <a:pt x="408597" y="84586"/>
                  </a:lnTo>
                  <a:lnTo>
                    <a:pt x="402074" y="106372"/>
                  </a:lnTo>
                  <a:lnTo>
                    <a:pt x="396137" y="129628"/>
                  </a:lnTo>
                  <a:lnTo>
                    <a:pt x="390593" y="154656"/>
                  </a:lnTo>
                  <a:lnTo>
                    <a:pt x="385308" y="180867"/>
                  </a:lnTo>
                  <a:lnTo>
                    <a:pt x="380197" y="207866"/>
                  </a:lnTo>
                  <a:lnTo>
                    <a:pt x="376790" y="234596"/>
                  </a:lnTo>
                  <a:lnTo>
                    <a:pt x="374519" y="261148"/>
                  </a:lnTo>
                  <a:lnTo>
                    <a:pt x="373005" y="287580"/>
                  </a:lnTo>
                  <a:lnTo>
                    <a:pt x="372789" y="312345"/>
                  </a:lnTo>
                  <a:lnTo>
                    <a:pt x="373439" y="335999"/>
                  </a:lnTo>
                  <a:lnTo>
                    <a:pt x="374666" y="358912"/>
                  </a:lnTo>
                  <a:lnTo>
                    <a:pt x="377072" y="378950"/>
                  </a:lnTo>
                  <a:lnTo>
                    <a:pt x="383978" y="413915"/>
                  </a:lnTo>
                  <a:lnTo>
                    <a:pt x="396573" y="438979"/>
                  </a:lnTo>
                  <a:lnTo>
                    <a:pt x="411959" y="456469"/>
                  </a:lnTo>
                  <a:lnTo>
                    <a:pt x="426736" y="466887"/>
                  </a:lnTo>
                  <a:lnTo>
                    <a:pt x="435598" y="467603"/>
                  </a:lnTo>
                  <a:lnTo>
                    <a:pt x="456027" y="462047"/>
                  </a:lnTo>
                  <a:lnTo>
                    <a:pt x="505708" y="4190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2" name="SMARTInkShape-2645"/>
            <p:cNvSpPr/>
            <p:nvPr/>
          </p:nvSpPr>
          <p:spPr bwMode="auto">
            <a:xfrm>
              <a:off x="5965030" y="4914900"/>
              <a:ext cx="307184" cy="121446"/>
            </a:xfrm>
            <a:custGeom>
              <a:avLst/>
              <a:gdLst/>
              <a:ahLst/>
              <a:cxnLst/>
              <a:rect l="0" t="0" r="0" b="0"/>
              <a:pathLst>
                <a:path w="307184" h="121446">
                  <a:moveTo>
                    <a:pt x="0" y="121445"/>
                  </a:moveTo>
                  <a:lnTo>
                    <a:pt x="31662" y="102762"/>
                  </a:lnTo>
                  <a:lnTo>
                    <a:pt x="62652" y="85217"/>
                  </a:lnTo>
                  <a:lnTo>
                    <a:pt x="88171" y="74650"/>
                  </a:lnTo>
                  <a:lnTo>
                    <a:pt x="117505" y="62547"/>
                  </a:lnTo>
                  <a:lnTo>
                    <a:pt x="149063" y="50024"/>
                  </a:lnTo>
                  <a:lnTo>
                    <a:pt x="181610" y="39166"/>
                  </a:lnTo>
                  <a:lnTo>
                    <a:pt x="210362" y="29049"/>
                  </a:lnTo>
                  <a:lnTo>
                    <a:pt x="236370" y="20055"/>
                  </a:lnTo>
                  <a:lnTo>
                    <a:pt x="271737" y="10528"/>
                  </a:lnTo>
                  <a:lnTo>
                    <a:pt x="30718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3" name="SMARTInkShape-2646"/>
            <p:cNvSpPr/>
            <p:nvPr/>
          </p:nvSpPr>
          <p:spPr bwMode="auto">
            <a:xfrm>
              <a:off x="6172811" y="4793750"/>
              <a:ext cx="120835" cy="424910"/>
            </a:xfrm>
            <a:custGeom>
              <a:avLst/>
              <a:gdLst/>
              <a:ahLst/>
              <a:cxnLst/>
              <a:rect l="0" t="0" r="0" b="0"/>
              <a:pathLst>
                <a:path w="120835" h="424910">
                  <a:moveTo>
                    <a:pt x="27964" y="6850"/>
                  </a:moveTo>
                  <a:lnTo>
                    <a:pt x="27964" y="3058"/>
                  </a:lnTo>
                  <a:lnTo>
                    <a:pt x="27170" y="1941"/>
                  </a:lnTo>
                  <a:lnTo>
                    <a:pt x="25847" y="1196"/>
                  </a:lnTo>
                  <a:lnTo>
                    <a:pt x="21812" y="0"/>
                  </a:lnTo>
                  <a:lnTo>
                    <a:pt x="21482" y="696"/>
                  </a:lnTo>
                  <a:lnTo>
                    <a:pt x="20832" y="33200"/>
                  </a:lnTo>
                  <a:lnTo>
                    <a:pt x="20824" y="60430"/>
                  </a:lnTo>
                  <a:lnTo>
                    <a:pt x="18705" y="95751"/>
                  </a:lnTo>
                  <a:lnTo>
                    <a:pt x="15117" y="124149"/>
                  </a:lnTo>
                  <a:lnTo>
                    <a:pt x="10877" y="157937"/>
                  </a:lnTo>
                  <a:lnTo>
                    <a:pt x="6347" y="192005"/>
                  </a:lnTo>
                  <a:lnTo>
                    <a:pt x="2481" y="225666"/>
                  </a:lnTo>
                  <a:lnTo>
                    <a:pt x="763" y="259147"/>
                  </a:lnTo>
                  <a:lnTo>
                    <a:pt x="0" y="292549"/>
                  </a:lnTo>
                  <a:lnTo>
                    <a:pt x="454" y="325120"/>
                  </a:lnTo>
                  <a:lnTo>
                    <a:pt x="3302" y="355473"/>
                  </a:lnTo>
                  <a:lnTo>
                    <a:pt x="7213" y="380604"/>
                  </a:lnTo>
                  <a:lnTo>
                    <a:pt x="13185" y="400769"/>
                  </a:lnTo>
                  <a:lnTo>
                    <a:pt x="23777" y="415024"/>
                  </a:lnTo>
                  <a:lnTo>
                    <a:pt x="36422" y="422416"/>
                  </a:lnTo>
                  <a:lnTo>
                    <a:pt x="49980" y="424909"/>
                  </a:lnTo>
                  <a:lnTo>
                    <a:pt x="63942" y="423370"/>
                  </a:lnTo>
                  <a:lnTo>
                    <a:pt x="78086" y="415808"/>
                  </a:lnTo>
                  <a:lnTo>
                    <a:pt x="85192" y="410457"/>
                  </a:lnTo>
                  <a:lnTo>
                    <a:pt x="102776" y="383965"/>
                  </a:lnTo>
                  <a:lnTo>
                    <a:pt x="114248" y="350980"/>
                  </a:lnTo>
                  <a:lnTo>
                    <a:pt x="120834" y="3283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4" name="SMARTInkShape-2647"/>
            <p:cNvSpPr/>
            <p:nvPr/>
          </p:nvSpPr>
          <p:spPr bwMode="auto">
            <a:xfrm>
              <a:off x="6193630" y="4822031"/>
              <a:ext cx="14291" cy="7145"/>
            </a:xfrm>
            <a:custGeom>
              <a:avLst/>
              <a:gdLst/>
              <a:ahLst/>
              <a:cxnLst/>
              <a:rect l="0" t="0" r="0" b="0"/>
              <a:pathLst>
                <a:path w="14291" h="7145">
                  <a:moveTo>
                    <a:pt x="14290" y="0"/>
                  </a:moveTo>
                  <a:lnTo>
                    <a:pt x="8138" y="0"/>
                  </a:lnTo>
                  <a:lnTo>
                    <a:pt x="7807" y="794"/>
                  </a:lnTo>
                  <a:lnTo>
                    <a:pt x="7439" y="3792"/>
                  </a:lnTo>
                  <a:lnTo>
                    <a:pt x="6547" y="491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1957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969375" cy="781050"/>
          </a:xfrm>
        </p:spPr>
        <p:txBody>
          <a:bodyPr/>
          <a:lstStyle/>
          <a:p>
            <a:r>
              <a:rPr lang="en-US" dirty="0" smtClean="0"/>
              <a:t>Control Flow</a:t>
            </a:r>
            <a:br>
              <a:rPr lang="en-US" dirty="0" smtClean="0"/>
            </a:br>
            <a:r>
              <a:rPr lang="en-US" dirty="0" smtClean="0"/>
              <a:t>Attribute Tree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72466" y="973138"/>
            <a:ext cx="4194747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000" dirty="0" smtClean="0"/>
              <a:t>program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begin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if ((a &lt; b) and (b &lt; c))  then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 if a &lt; c then min = a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 else min = c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else if b &lt; c then min = b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  else min = c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end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19613" y="381000"/>
            <a:ext cx="4471987" cy="5224462"/>
          </a:xfrm>
        </p:spPr>
        <p:txBody>
          <a:bodyPr/>
          <a:lstStyle/>
          <a:p>
            <a:r>
              <a:rPr lang="en-US" sz="1800" dirty="0" smtClean="0"/>
              <a:t>0       if &lt;    	a       	b       	2</a:t>
            </a:r>
          </a:p>
          <a:p>
            <a:r>
              <a:rPr lang="en-US" sz="1800" dirty="0" smtClean="0"/>
              <a:t>1       GOTO    	VOID    </a:t>
            </a:r>
            <a:r>
              <a:rPr lang="en-US" sz="1800" dirty="0" err="1" smtClean="0"/>
              <a:t>VOID</a:t>
            </a:r>
            <a:r>
              <a:rPr lang="en-US" sz="1800" dirty="0" smtClean="0"/>
              <a:t>    	10</a:t>
            </a:r>
          </a:p>
          <a:p>
            <a:r>
              <a:rPr lang="en-US" sz="1800" dirty="0" smtClean="0"/>
              <a:t>2       if &lt;    	b       	c       	4</a:t>
            </a:r>
          </a:p>
          <a:p>
            <a:r>
              <a:rPr lang="en-US" sz="1800" dirty="0" smtClean="0"/>
              <a:t>3       GOTO    	VOID    	VOID    10</a:t>
            </a:r>
          </a:p>
          <a:p>
            <a:r>
              <a:rPr lang="en-US" sz="1800" dirty="0" smtClean="0"/>
              <a:t>4       if &lt;    	a       	c       	6</a:t>
            </a:r>
          </a:p>
          <a:p>
            <a:r>
              <a:rPr lang="en-US" sz="1800" dirty="0" smtClean="0"/>
              <a:t>5       GOTO    	VOID    </a:t>
            </a:r>
            <a:r>
              <a:rPr lang="en-US" sz="1800" dirty="0" err="1" smtClean="0"/>
              <a:t>VOID</a:t>
            </a:r>
            <a:r>
              <a:rPr lang="en-US" sz="1800" dirty="0" smtClean="0"/>
              <a:t>    	8</a:t>
            </a:r>
          </a:p>
          <a:p>
            <a:r>
              <a:rPr lang="en-US" sz="1800" dirty="0" smtClean="0"/>
              <a:t>6       ASSIGN  	a       	VOID    	min</a:t>
            </a:r>
          </a:p>
          <a:p>
            <a:r>
              <a:rPr lang="en-US" sz="1800" dirty="0" smtClean="0"/>
              <a:t>7       GOTO    	VOID    </a:t>
            </a:r>
            <a:r>
              <a:rPr lang="en-US" sz="1800" dirty="0" err="1" smtClean="0"/>
              <a:t>VOID</a:t>
            </a:r>
            <a:r>
              <a:rPr lang="en-US" sz="1800" dirty="0" smtClean="0"/>
              <a:t>    	VOID</a:t>
            </a:r>
          </a:p>
          <a:p>
            <a:r>
              <a:rPr lang="en-US" sz="1800" dirty="0" smtClean="0"/>
              <a:t>8       ASSIGN  	c       	VOID    	min</a:t>
            </a:r>
          </a:p>
          <a:p>
            <a:r>
              <a:rPr lang="en-US" sz="1800" dirty="0" smtClean="0"/>
              <a:t>9       GOTO    	VOID    </a:t>
            </a:r>
            <a:r>
              <a:rPr lang="en-US" sz="1800" dirty="0" err="1" smtClean="0"/>
              <a:t>VOID</a:t>
            </a:r>
            <a:r>
              <a:rPr lang="en-US" sz="1800" dirty="0" smtClean="0"/>
              <a:t>    	VOID</a:t>
            </a:r>
          </a:p>
          <a:p>
            <a:r>
              <a:rPr lang="en-US" sz="1800" dirty="0" smtClean="0"/>
              <a:t>10      if &lt;    	b       	c       	12</a:t>
            </a:r>
          </a:p>
          <a:p>
            <a:r>
              <a:rPr lang="en-US" sz="1800" dirty="0" smtClean="0"/>
              <a:t>11      GOTO    	VOID    	VOID    	14</a:t>
            </a:r>
          </a:p>
          <a:p>
            <a:r>
              <a:rPr lang="en-US" sz="1800" dirty="0" smtClean="0"/>
              <a:t>12      ASSIGN  	b       	VOID    	min</a:t>
            </a:r>
          </a:p>
          <a:p>
            <a:r>
              <a:rPr lang="en-US" sz="1800" dirty="0" smtClean="0"/>
              <a:t>13      GOTO    	VOID    	VOID    	VOID</a:t>
            </a:r>
          </a:p>
          <a:p>
            <a:r>
              <a:rPr lang="en-US" sz="1800" dirty="0" smtClean="0"/>
              <a:t>14      ASSIGN  	c       	VOID    	min</a:t>
            </a:r>
          </a:p>
          <a:p>
            <a:r>
              <a:rPr lang="en-US" sz="1800" dirty="0" smtClean="0"/>
              <a:t>END</a:t>
            </a:r>
          </a:p>
          <a:p>
            <a:endParaRPr lang="en-US" sz="1800" dirty="0"/>
          </a:p>
        </p:txBody>
      </p:sp>
      <p:grpSp>
        <p:nvGrpSpPr>
          <p:cNvPr id="3250" name="SMARTInkShape-Group814"/>
          <p:cNvGrpSpPr/>
          <p:nvPr/>
        </p:nvGrpSpPr>
        <p:grpSpPr>
          <a:xfrm>
            <a:off x="315318" y="2664619"/>
            <a:ext cx="2404753" cy="49992"/>
            <a:chOff x="315318" y="2664619"/>
            <a:chExt cx="2404753" cy="49992"/>
          </a:xfrm>
        </p:grpSpPr>
        <p:sp>
          <p:nvSpPr>
            <p:cNvPr id="3248" name="SMARTInkShape-4207"/>
            <p:cNvSpPr/>
            <p:nvPr/>
          </p:nvSpPr>
          <p:spPr bwMode="auto">
            <a:xfrm>
              <a:off x="814388" y="2664619"/>
              <a:ext cx="285751" cy="14288"/>
            </a:xfrm>
            <a:custGeom>
              <a:avLst/>
              <a:gdLst/>
              <a:ahLst/>
              <a:cxnLst/>
              <a:rect l="0" t="0" r="0" b="0"/>
              <a:pathLst>
                <a:path w="285751" h="14288">
                  <a:moveTo>
                    <a:pt x="285750" y="0"/>
                  </a:moveTo>
                  <a:lnTo>
                    <a:pt x="254486" y="0"/>
                  </a:lnTo>
                  <a:lnTo>
                    <a:pt x="231373" y="2116"/>
                  </a:lnTo>
                  <a:lnTo>
                    <a:pt x="204432" y="4909"/>
                  </a:lnTo>
                  <a:lnTo>
                    <a:pt x="173938" y="6151"/>
                  </a:lnTo>
                  <a:lnTo>
                    <a:pt x="141864" y="6702"/>
                  </a:lnTo>
                  <a:lnTo>
                    <a:pt x="109882" y="7741"/>
                  </a:lnTo>
                  <a:lnTo>
                    <a:pt x="79792" y="10849"/>
                  </a:lnTo>
                  <a:lnTo>
                    <a:pt x="48427" y="12759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49" name="SMARTInkShape-4208"/>
            <p:cNvSpPr/>
            <p:nvPr/>
          </p:nvSpPr>
          <p:spPr bwMode="auto">
            <a:xfrm>
              <a:off x="315318" y="2664645"/>
              <a:ext cx="2404753" cy="49966"/>
            </a:xfrm>
            <a:custGeom>
              <a:avLst/>
              <a:gdLst/>
              <a:ahLst/>
              <a:cxnLst/>
              <a:rect l="0" t="0" r="0" b="0"/>
              <a:pathLst>
                <a:path w="2404753" h="49966">
                  <a:moveTo>
                    <a:pt x="6151" y="28549"/>
                  </a:moveTo>
                  <a:lnTo>
                    <a:pt x="2358" y="28549"/>
                  </a:lnTo>
                  <a:lnTo>
                    <a:pt x="1241" y="29343"/>
                  </a:lnTo>
                  <a:lnTo>
                    <a:pt x="497" y="30665"/>
                  </a:lnTo>
                  <a:lnTo>
                    <a:pt x="0" y="32341"/>
                  </a:lnTo>
                  <a:lnTo>
                    <a:pt x="463" y="33458"/>
                  </a:lnTo>
                  <a:lnTo>
                    <a:pt x="1565" y="34203"/>
                  </a:lnTo>
                  <a:lnTo>
                    <a:pt x="6909" y="35251"/>
                  </a:lnTo>
                  <a:lnTo>
                    <a:pt x="12044" y="36290"/>
                  </a:lnTo>
                  <a:lnTo>
                    <a:pt x="43912" y="47067"/>
                  </a:lnTo>
                  <a:lnTo>
                    <a:pt x="78462" y="49404"/>
                  </a:lnTo>
                  <a:lnTo>
                    <a:pt x="110656" y="49809"/>
                  </a:lnTo>
                  <a:lnTo>
                    <a:pt x="136735" y="49904"/>
                  </a:lnTo>
                  <a:lnTo>
                    <a:pt x="164201" y="49946"/>
                  </a:lnTo>
                  <a:lnTo>
                    <a:pt x="194399" y="49965"/>
                  </a:lnTo>
                  <a:lnTo>
                    <a:pt x="227136" y="49180"/>
                  </a:lnTo>
                  <a:lnTo>
                    <a:pt x="262852" y="46185"/>
                  </a:lnTo>
                  <a:lnTo>
                    <a:pt x="282853" y="45069"/>
                  </a:lnTo>
                  <a:lnTo>
                    <a:pt x="304125" y="44325"/>
                  </a:lnTo>
                  <a:lnTo>
                    <a:pt x="326244" y="43828"/>
                  </a:lnTo>
                  <a:lnTo>
                    <a:pt x="349721" y="42704"/>
                  </a:lnTo>
                  <a:lnTo>
                    <a:pt x="374104" y="41160"/>
                  </a:lnTo>
                  <a:lnTo>
                    <a:pt x="399091" y="39338"/>
                  </a:lnTo>
                  <a:lnTo>
                    <a:pt x="424479" y="38123"/>
                  </a:lnTo>
                  <a:lnTo>
                    <a:pt x="450137" y="37313"/>
                  </a:lnTo>
                  <a:lnTo>
                    <a:pt x="475973" y="36773"/>
                  </a:lnTo>
                  <a:lnTo>
                    <a:pt x="501928" y="35619"/>
                  </a:lnTo>
                  <a:lnTo>
                    <a:pt x="527963" y="34056"/>
                  </a:lnTo>
                  <a:lnTo>
                    <a:pt x="554050" y="32220"/>
                  </a:lnTo>
                  <a:lnTo>
                    <a:pt x="580967" y="30996"/>
                  </a:lnTo>
                  <a:lnTo>
                    <a:pt x="608437" y="30180"/>
                  </a:lnTo>
                  <a:lnTo>
                    <a:pt x="636275" y="29636"/>
                  </a:lnTo>
                  <a:lnTo>
                    <a:pt x="664358" y="28480"/>
                  </a:lnTo>
                  <a:lnTo>
                    <a:pt x="692606" y="26916"/>
                  </a:lnTo>
                  <a:lnTo>
                    <a:pt x="720963" y="25079"/>
                  </a:lnTo>
                  <a:lnTo>
                    <a:pt x="748598" y="23854"/>
                  </a:lnTo>
                  <a:lnTo>
                    <a:pt x="775753" y="23038"/>
                  </a:lnTo>
                  <a:lnTo>
                    <a:pt x="802588" y="22493"/>
                  </a:lnTo>
                  <a:lnTo>
                    <a:pt x="830002" y="22131"/>
                  </a:lnTo>
                  <a:lnTo>
                    <a:pt x="857804" y="21889"/>
                  </a:lnTo>
                  <a:lnTo>
                    <a:pt x="885863" y="21727"/>
                  </a:lnTo>
                  <a:lnTo>
                    <a:pt x="913301" y="20826"/>
                  </a:lnTo>
                  <a:lnTo>
                    <a:pt x="940324" y="19431"/>
                  </a:lnTo>
                  <a:lnTo>
                    <a:pt x="967070" y="17708"/>
                  </a:lnTo>
                  <a:lnTo>
                    <a:pt x="994426" y="16559"/>
                  </a:lnTo>
                  <a:lnTo>
                    <a:pt x="1022189" y="15793"/>
                  </a:lnTo>
                  <a:lnTo>
                    <a:pt x="1050222" y="15283"/>
                  </a:lnTo>
                  <a:lnTo>
                    <a:pt x="1077642" y="15736"/>
                  </a:lnTo>
                  <a:lnTo>
                    <a:pt x="1104653" y="16832"/>
                  </a:lnTo>
                  <a:lnTo>
                    <a:pt x="1131392" y="18356"/>
                  </a:lnTo>
                  <a:lnTo>
                    <a:pt x="1158743" y="19373"/>
                  </a:lnTo>
                  <a:lnTo>
                    <a:pt x="1186502" y="20050"/>
                  </a:lnTo>
                  <a:lnTo>
                    <a:pt x="1214533" y="20502"/>
                  </a:lnTo>
                  <a:lnTo>
                    <a:pt x="1242745" y="20803"/>
                  </a:lnTo>
                  <a:lnTo>
                    <a:pt x="1271078" y="21003"/>
                  </a:lnTo>
                  <a:lnTo>
                    <a:pt x="1299492" y="21137"/>
                  </a:lnTo>
                  <a:lnTo>
                    <a:pt x="1327166" y="20433"/>
                  </a:lnTo>
                  <a:lnTo>
                    <a:pt x="1354346" y="19169"/>
                  </a:lnTo>
                  <a:lnTo>
                    <a:pt x="1381198" y="17533"/>
                  </a:lnTo>
                  <a:lnTo>
                    <a:pt x="1407830" y="16443"/>
                  </a:lnTo>
                  <a:lnTo>
                    <a:pt x="1434316" y="15715"/>
                  </a:lnTo>
                  <a:lnTo>
                    <a:pt x="1460705" y="15231"/>
                  </a:lnTo>
                  <a:lnTo>
                    <a:pt x="1487028" y="14114"/>
                  </a:lnTo>
                  <a:lnTo>
                    <a:pt x="1513309" y="12576"/>
                  </a:lnTo>
                  <a:lnTo>
                    <a:pt x="1539560" y="10756"/>
                  </a:lnTo>
                  <a:lnTo>
                    <a:pt x="1564999" y="9543"/>
                  </a:lnTo>
                  <a:lnTo>
                    <a:pt x="1589895" y="8734"/>
                  </a:lnTo>
                  <a:lnTo>
                    <a:pt x="1614430" y="8196"/>
                  </a:lnTo>
                  <a:lnTo>
                    <a:pt x="1638725" y="7836"/>
                  </a:lnTo>
                  <a:lnTo>
                    <a:pt x="1662858" y="7597"/>
                  </a:lnTo>
                  <a:lnTo>
                    <a:pt x="1686885" y="7437"/>
                  </a:lnTo>
                  <a:lnTo>
                    <a:pt x="1710840" y="6537"/>
                  </a:lnTo>
                  <a:lnTo>
                    <a:pt x="1734748" y="5143"/>
                  </a:lnTo>
                  <a:lnTo>
                    <a:pt x="1758624" y="3420"/>
                  </a:lnTo>
                  <a:lnTo>
                    <a:pt x="1781685" y="2271"/>
                  </a:lnTo>
                  <a:lnTo>
                    <a:pt x="1804203" y="1505"/>
                  </a:lnTo>
                  <a:lnTo>
                    <a:pt x="1826358" y="995"/>
                  </a:lnTo>
                  <a:lnTo>
                    <a:pt x="1847479" y="655"/>
                  </a:lnTo>
                  <a:lnTo>
                    <a:pt x="1867909" y="428"/>
                  </a:lnTo>
                  <a:lnTo>
                    <a:pt x="1887879" y="276"/>
                  </a:lnTo>
                  <a:lnTo>
                    <a:pt x="1906749" y="175"/>
                  </a:lnTo>
                  <a:lnTo>
                    <a:pt x="1924885" y="108"/>
                  </a:lnTo>
                  <a:lnTo>
                    <a:pt x="1959059" y="34"/>
                  </a:lnTo>
                  <a:lnTo>
                    <a:pt x="1990122" y="0"/>
                  </a:lnTo>
                  <a:lnTo>
                    <a:pt x="2017687" y="2102"/>
                  </a:lnTo>
                  <a:lnTo>
                    <a:pt x="2043960" y="4889"/>
                  </a:lnTo>
                  <a:lnTo>
                    <a:pt x="2071513" y="6127"/>
                  </a:lnTo>
                  <a:lnTo>
                    <a:pt x="2097517" y="6677"/>
                  </a:lnTo>
                  <a:lnTo>
                    <a:pt x="2122303" y="6922"/>
                  </a:lnTo>
                  <a:lnTo>
                    <a:pt x="2146548" y="7031"/>
                  </a:lnTo>
                  <a:lnTo>
                    <a:pt x="2170553" y="9196"/>
                  </a:lnTo>
                  <a:lnTo>
                    <a:pt x="2194451" y="12010"/>
                  </a:lnTo>
                  <a:lnTo>
                    <a:pt x="2218302" y="13261"/>
                  </a:lnTo>
                  <a:lnTo>
                    <a:pt x="2242131" y="13817"/>
                  </a:lnTo>
                  <a:lnTo>
                    <a:pt x="2265951" y="14064"/>
                  </a:lnTo>
                  <a:lnTo>
                    <a:pt x="2300880" y="14203"/>
                  </a:lnTo>
                  <a:lnTo>
                    <a:pt x="2331691" y="14244"/>
                  </a:lnTo>
                  <a:lnTo>
                    <a:pt x="2360134" y="14256"/>
                  </a:lnTo>
                  <a:lnTo>
                    <a:pt x="2382409" y="15053"/>
                  </a:lnTo>
                  <a:lnTo>
                    <a:pt x="2400717" y="20412"/>
                  </a:lnTo>
                  <a:lnTo>
                    <a:pt x="2402628" y="21537"/>
                  </a:lnTo>
                  <a:lnTo>
                    <a:pt x="2403902" y="23080"/>
                  </a:lnTo>
                  <a:lnTo>
                    <a:pt x="2404752" y="24903"/>
                  </a:lnTo>
                  <a:lnTo>
                    <a:pt x="2404525" y="26118"/>
                  </a:lnTo>
                  <a:lnTo>
                    <a:pt x="2403579" y="26929"/>
                  </a:lnTo>
                  <a:lnTo>
                    <a:pt x="2399618" y="27829"/>
                  </a:lnTo>
                  <a:lnTo>
                    <a:pt x="2363588" y="285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251" name="SMARTInkShape-4209"/>
          <p:cNvSpPr/>
          <p:nvPr/>
        </p:nvSpPr>
        <p:spPr bwMode="auto">
          <a:xfrm>
            <a:off x="5229225" y="3843338"/>
            <a:ext cx="50006" cy="6850"/>
          </a:xfrm>
          <a:custGeom>
            <a:avLst/>
            <a:gdLst/>
            <a:ahLst/>
            <a:cxnLst/>
            <a:rect l="0" t="0" r="0" b="0"/>
            <a:pathLst>
              <a:path w="50006" h="6850">
                <a:moveTo>
                  <a:pt x="0" y="0"/>
                </a:moveTo>
                <a:lnTo>
                  <a:pt x="0" y="3792"/>
                </a:lnTo>
                <a:lnTo>
                  <a:pt x="794" y="4909"/>
                </a:lnTo>
                <a:lnTo>
                  <a:pt x="2117" y="5654"/>
                </a:lnTo>
                <a:lnTo>
                  <a:pt x="6152" y="6849"/>
                </a:lnTo>
                <a:lnTo>
                  <a:pt x="12651" y="2175"/>
                </a:lnTo>
                <a:lnTo>
                  <a:pt x="19271" y="644"/>
                </a:lnTo>
                <a:lnTo>
                  <a:pt x="5000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252" name="SMARTInkShape-4210"/>
          <p:cNvSpPr/>
          <p:nvPr/>
        </p:nvSpPr>
        <p:spPr bwMode="auto">
          <a:xfrm>
            <a:off x="5165923" y="3214688"/>
            <a:ext cx="56158" cy="14288"/>
          </a:xfrm>
          <a:custGeom>
            <a:avLst/>
            <a:gdLst/>
            <a:ahLst/>
            <a:cxnLst/>
            <a:rect l="0" t="0" r="0" b="0"/>
            <a:pathLst>
              <a:path w="56158" h="14288">
                <a:moveTo>
                  <a:pt x="6152" y="14287"/>
                </a:moveTo>
                <a:lnTo>
                  <a:pt x="0" y="14287"/>
                </a:lnTo>
                <a:lnTo>
                  <a:pt x="5246" y="8136"/>
                </a:lnTo>
                <a:lnTo>
                  <a:pt x="9676" y="7437"/>
                </a:lnTo>
                <a:lnTo>
                  <a:pt x="23987" y="6408"/>
                </a:lnTo>
                <a:lnTo>
                  <a:pt x="5615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253" name="SMARTInkShape-4211"/>
          <p:cNvSpPr/>
          <p:nvPr/>
        </p:nvSpPr>
        <p:spPr bwMode="auto">
          <a:xfrm>
            <a:off x="5039649" y="3086424"/>
            <a:ext cx="174969" cy="142008"/>
          </a:xfrm>
          <a:custGeom>
            <a:avLst/>
            <a:gdLst/>
            <a:ahLst/>
            <a:cxnLst/>
            <a:rect l="0" t="0" r="0" b="0"/>
            <a:pathLst>
              <a:path w="174969" h="142008">
                <a:moveTo>
                  <a:pt x="60989" y="35395"/>
                </a:moveTo>
                <a:lnTo>
                  <a:pt x="60989" y="31279"/>
                </a:lnTo>
                <a:lnTo>
                  <a:pt x="60989" y="33036"/>
                </a:lnTo>
                <a:lnTo>
                  <a:pt x="60989" y="21134"/>
                </a:lnTo>
                <a:lnTo>
                  <a:pt x="56873" y="21112"/>
                </a:lnTo>
                <a:lnTo>
                  <a:pt x="60290" y="21108"/>
                </a:lnTo>
                <a:lnTo>
                  <a:pt x="37134" y="54899"/>
                </a:lnTo>
                <a:lnTo>
                  <a:pt x="22593" y="90470"/>
                </a:lnTo>
                <a:lnTo>
                  <a:pt x="5944" y="126159"/>
                </a:lnTo>
                <a:lnTo>
                  <a:pt x="5242" y="129241"/>
                </a:lnTo>
                <a:lnTo>
                  <a:pt x="3980" y="131297"/>
                </a:lnTo>
                <a:lnTo>
                  <a:pt x="2346" y="132667"/>
                </a:lnTo>
                <a:lnTo>
                  <a:pt x="462" y="133580"/>
                </a:lnTo>
                <a:lnTo>
                  <a:pt x="0" y="134983"/>
                </a:lnTo>
                <a:lnTo>
                  <a:pt x="486" y="136712"/>
                </a:lnTo>
                <a:lnTo>
                  <a:pt x="3177" y="141398"/>
                </a:lnTo>
                <a:lnTo>
                  <a:pt x="4191" y="140988"/>
                </a:lnTo>
                <a:lnTo>
                  <a:pt x="7435" y="138417"/>
                </a:lnTo>
                <a:lnTo>
                  <a:pt x="9406" y="134628"/>
                </a:lnTo>
                <a:lnTo>
                  <a:pt x="10775" y="117695"/>
                </a:lnTo>
                <a:lnTo>
                  <a:pt x="11716" y="104142"/>
                </a:lnTo>
                <a:lnTo>
                  <a:pt x="17459" y="80758"/>
                </a:lnTo>
                <a:lnTo>
                  <a:pt x="18722" y="68062"/>
                </a:lnTo>
                <a:lnTo>
                  <a:pt x="30293" y="40892"/>
                </a:lnTo>
                <a:lnTo>
                  <a:pt x="36461" y="30762"/>
                </a:lnTo>
                <a:lnTo>
                  <a:pt x="41063" y="15635"/>
                </a:lnTo>
                <a:lnTo>
                  <a:pt x="42942" y="12697"/>
                </a:lnTo>
                <a:lnTo>
                  <a:pt x="47147" y="9432"/>
                </a:lnTo>
                <a:lnTo>
                  <a:pt x="52522" y="7336"/>
                </a:lnTo>
                <a:lnTo>
                  <a:pt x="63672" y="6865"/>
                </a:lnTo>
                <a:lnTo>
                  <a:pt x="65159" y="7644"/>
                </a:lnTo>
                <a:lnTo>
                  <a:pt x="66150" y="8956"/>
                </a:lnTo>
                <a:lnTo>
                  <a:pt x="67251" y="12532"/>
                </a:lnTo>
                <a:lnTo>
                  <a:pt x="68122" y="47730"/>
                </a:lnTo>
                <a:lnTo>
                  <a:pt x="68131" y="79706"/>
                </a:lnTo>
                <a:lnTo>
                  <a:pt x="68131" y="111304"/>
                </a:lnTo>
                <a:lnTo>
                  <a:pt x="68131" y="136352"/>
                </a:lnTo>
                <a:lnTo>
                  <a:pt x="68926" y="138418"/>
                </a:lnTo>
                <a:lnTo>
                  <a:pt x="70249" y="139796"/>
                </a:lnTo>
                <a:lnTo>
                  <a:pt x="73835" y="141326"/>
                </a:lnTo>
                <a:lnTo>
                  <a:pt x="78075" y="142007"/>
                </a:lnTo>
                <a:lnTo>
                  <a:pt x="88717" y="138597"/>
                </a:lnTo>
                <a:lnTo>
                  <a:pt x="95273" y="132592"/>
                </a:lnTo>
                <a:lnTo>
                  <a:pt x="101626" y="125425"/>
                </a:lnTo>
                <a:lnTo>
                  <a:pt x="113334" y="116133"/>
                </a:lnTo>
                <a:lnTo>
                  <a:pt x="134741" y="85025"/>
                </a:lnTo>
                <a:lnTo>
                  <a:pt x="153714" y="49800"/>
                </a:lnTo>
                <a:lnTo>
                  <a:pt x="158842" y="37546"/>
                </a:lnTo>
                <a:lnTo>
                  <a:pt x="160984" y="12491"/>
                </a:lnTo>
                <a:lnTo>
                  <a:pt x="161001" y="767"/>
                </a:lnTo>
                <a:lnTo>
                  <a:pt x="161795" y="403"/>
                </a:lnTo>
                <a:lnTo>
                  <a:pt x="164793" y="0"/>
                </a:lnTo>
                <a:lnTo>
                  <a:pt x="165911" y="686"/>
                </a:lnTo>
                <a:lnTo>
                  <a:pt x="166655" y="1936"/>
                </a:lnTo>
                <a:lnTo>
                  <a:pt x="167153" y="3564"/>
                </a:lnTo>
                <a:lnTo>
                  <a:pt x="174208" y="12685"/>
                </a:lnTo>
                <a:lnTo>
                  <a:pt x="174968" y="17377"/>
                </a:lnTo>
                <a:lnTo>
                  <a:pt x="173030" y="21566"/>
                </a:lnTo>
                <a:lnTo>
                  <a:pt x="168146" y="2825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254" name="SMARTInkShape-4212"/>
          <p:cNvSpPr/>
          <p:nvPr/>
        </p:nvSpPr>
        <p:spPr bwMode="auto">
          <a:xfrm>
            <a:off x="5514975" y="3364706"/>
            <a:ext cx="14289" cy="14289"/>
          </a:xfrm>
          <a:custGeom>
            <a:avLst/>
            <a:gdLst/>
            <a:ahLst/>
            <a:cxnLst/>
            <a:rect l="0" t="0" r="0" b="0"/>
            <a:pathLst>
              <a:path w="14289" h="14289">
                <a:moveTo>
                  <a:pt x="14288" y="14288"/>
                </a:moveTo>
                <a:lnTo>
                  <a:pt x="14288" y="10496"/>
                </a:lnTo>
                <a:lnTo>
                  <a:pt x="13494" y="9378"/>
                </a:lnTo>
                <a:lnTo>
                  <a:pt x="12171" y="8633"/>
                </a:lnTo>
                <a:lnTo>
                  <a:pt x="8137" y="7438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255" name="SMARTInkShape-4213"/>
          <p:cNvSpPr/>
          <p:nvPr/>
        </p:nvSpPr>
        <p:spPr bwMode="auto">
          <a:xfrm>
            <a:off x="4943475" y="2957513"/>
            <a:ext cx="7146" cy="21432"/>
          </a:xfrm>
          <a:custGeom>
            <a:avLst/>
            <a:gdLst/>
            <a:ahLst/>
            <a:cxnLst/>
            <a:rect l="0" t="0" r="0" b="0"/>
            <a:pathLst>
              <a:path w="7146" h="21432">
                <a:moveTo>
                  <a:pt x="0" y="21431"/>
                </a:moveTo>
                <a:lnTo>
                  <a:pt x="7057" y="14374"/>
                </a:lnTo>
                <a:lnTo>
                  <a:pt x="714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256" name="SMARTInkShape-4214"/>
          <p:cNvSpPr/>
          <p:nvPr/>
        </p:nvSpPr>
        <p:spPr bwMode="auto">
          <a:xfrm>
            <a:off x="2736056" y="2286000"/>
            <a:ext cx="14289" cy="7145"/>
          </a:xfrm>
          <a:custGeom>
            <a:avLst/>
            <a:gdLst/>
            <a:ahLst/>
            <a:cxnLst/>
            <a:rect l="0" t="0" r="0" b="0"/>
            <a:pathLst>
              <a:path w="14289" h="7145">
                <a:moveTo>
                  <a:pt x="0" y="7144"/>
                </a:moveTo>
                <a:lnTo>
                  <a:pt x="0" y="3351"/>
                </a:lnTo>
                <a:lnTo>
                  <a:pt x="1588" y="2234"/>
                </a:lnTo>
                <a:lnTo>
                  <a:pt x="1428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257" name="SMARTInkShape-4215"/>
          <p:cNvSpPr/>
          <p:nvPr/>
        </p:nvSpPr>
        <p:spPr bwMode="auto">
          <a:xfrm>
            <a:off x="2100360" y="2314583"/>
            <a:ext cx="799707" cy="28568"/>
          </a:xfrm>
          <a:custGeom>
            <a:avLst/>
            <a:gdLst/>
            <a:ahLst/>
            <a:cxnLst/>
            <a:rect l="0" t="0" r="0" b="0"/>
            <a:pathLst>
              <a:path w="799707" h="28568">
                <a:moveTo>
                  <a:pt x="21334" y="21423"/>
                </a:moveTo>
                <a:lnTo>
                  <a:pt x="8334" y="21423"/>
                </a:lnTo>
                <a:lnTo>
                  <a:pt x="0" y="28480"/>
                </a:lnTo>
                <a:lnTo>
                  <a:pt x="30638" y="28566"/>
                </a:lnTo>
                <a:lnTo>
                  <a:pt x="63183" y="28567"/>
                </a:lnTo>
                <a:lnTo>
                  <a:pt x="92383" y="27773"/>
                </a:lnTo>
                <a:lnTo>
                  <a:pt x="117205" y="24775"/>
                </a:lnTo>
                <a:lnTo>
                  <a:pt x="144112" y="22913"/>
                </a:lnTo>
                <a:lnTo>
                  <a:pt x="172739" y="21291"/>
                </a:lnTo>
                <a:lnTo>
                  <a:pt x="203983" y="17925"/>
                </a:lnTo>
                <a:lnTo>
                  <a:pt x="238507" y="15900"/>
                </a:lnTo>
                <a:lnTo>
                  <a:pt x="256604" y="15360"/>
                </a:lnTo>
                <a:lnTo>
                  <a:pt x="275018" y="15000"/>
                </a:lnTo>
                <a:lnTo>
                  <a:pt x="293644" y="14760"/>
                </a:lnTo>
                <a:lnTo>
                  <a:pt x="312412" y="14600"/>
                </a:lnTo>
                <a:lnTo>
                  <a:pt x="331273" y="14493"/>
                </a:lnTo>
                <a:lnTo>
                  <a:pt x="350197" y="14422"/>
                </a:lnTo>
                <a:lnTo>
                  <a:pt x="369164" y="14374"/>
                </a:lnTo>
                <a:lnTo>
                  <a:pt x="388952" y="13549"/>
                </a:lnTo>
                <a:lnTo>
                  <a:pt x="409287" y="12205"/>
                </a:lnTo>
                <a:lnTo>
                  <a:pt x="429988" y="10515"/>
                </a:lnTo>
                <a:lnTo>
                  <a:pt x="450139" y="9389"/>
                </a:lnTo>
                <a:lnTo>
                  <a:pt x="469923" y="8638"/>
                </a:lnTo>
                <a:lnTo>
                  <a:pt x="489462" y="8137"/>
                </a:lnTo>
                <a:lnTo>
                  <a:pt x="508044" y="7803"/>
                </a:lnTo>
                <a:lnTo>
                  <a:pt x="543508" y="7433"/>
                </a:lnTo>
                <a:lnTo>
                  <a:pt x="561537" y="7334"/>
                </a:lnTo>
                <a:lnTo>
                  <a:pt x="579907" y="7268"/>
                </a:lnTo>
                <a:lnTo>
                  <a:pt x="614870" y="7194"/>
                </a:lnTo>
                <a:lnTo>
                  <a:pt x="643638" y="7162"/>
                </a:lnTo>
                <a:lnTo>
                  <a:pt x="669653" y="7147"/>
                </a:lnTo>
                <a:lnTo>
                  <a:pt x="704495" y="7139"/>
                </a:lnTo>
                <a:lnTo>
                  <a:pt x="732810" y="7137"/>
                </a:lnTo>
                <a:lnTo>
                  <a:pt x="768429" y="7136"/>
                </a:lnTo>
                <a:lnTo>
                  <a:pt x="771810" y="7136"/>
                </a:lnTo>
                <a:lnTo>
                  <a:pt x="774064" y="6342"/>
                </a:lnTo>
                <a:lnTo>
                  <a:pt x="775566" y="5019"/>
                </a:lnTo>
                <a:lnTo>
                  <a:pt x="778395" y="286"/>
                </a:lnTo>
                <a:lnTo>
                  <a:pt x="789209" y="0"/>
                </a:lnTo>
                <a:lnTo>
                  <a:pt x="790425" y="791"/>
                </a:lnTo>
                <a:lnTo>
                  <a:pt x="791236" y="2112"/>
                </a:lnTo>
                <a:lnTo>
                  <a:pt x="792764" y="6842"/>
                </a:lnTo>
                <a:lnTo>
                  <a:pt x="799001" y="13261"/>
                </a:lnTo>
                <a:lnTo>
                  <a:pt x="799335" y="12807"/>
                </a:lnTo>
                <a:lnTo>
                  <a:pt x="799706" y="10185"/>
                </a:lnTo>
                <a:lnTo>
                  <a:pt x="799011" y="9169"/>
                </a:lnTo>
                <a:lnTo>
                  <a:pt x="797754" y="8491"/>
                </a:lnTo>
                <a:lnTo>
                  <a:pt x="792710" y="7314"/>
                </a:lnTo>
                <a:lnTo>
                  <a:pt x="771428" y="713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263" name="SMARTInkShape-Group822"/>
          <p:cNvGrpSpPr/>
          <p:nvPr/>
        </p:nvGrpSpPr>
        <p:grpSpPr>
          <a:xfrm>
            <a:off x="4684403" y="2085976"/>
            <a:ext cx="437668" cy="548329"/>
            <a:chOff x="4684403" y="2085976"/>
            <a:chExt cx="437668" cy="548329"/>
          </a:xfrm>
        </p:grpSpPr>
        <p:sp>
          <p:nvSpPr>
            <p:cNvPr id="3258" name="SMARTInkShape-4216"/>
            <p:cNvSpPr/>
            <p:nvPr/>
          </p:nvSpPr>
          <p:spPr bwMode="auto">
            <a:xfrm>
              <a:off x="4684403" y="2085976"/>
              <a:ext cx="165680" cy="548329"/>
            </a:xfrm>
            <a:custGeom>
              <a:avLst/>
              <a:gdLst/>
              <a:ahLst/>
              <a:cxnLst/>
              <a:rect l="0" t="0" r="0" b="0"/>
              <a:pathLst>
                <a:path w="165680" h="548329">
                  <a:moveTo>
                    <a:pt x="80478" y="7143"/>
                  </a:moveTo>
                  <a:lnTo>
                    <a:pt x="76686" y="7143"/>
                  </a:lnTo>
                  <a:lnTo>
                    <a:pt x="72707" y="9259"/>
                  </a:lnTo>
                  <a:lnTo>
                    <a:pt x="68293" y="12052"/>
                  </a:lnTo>
                  <a:lnTo>
                    <a:pt x="58992" y="13845"/>
                  </a:lnTo>
                  <a:lnTo>
                    <a:pt x="44884" y="14284"/>
                  </a:lnTo>
                  <a:lnTo>
                    <a:pt x="48588" y="10493"/>
                  </a:lnTo>
                  <a:lnTo>
                    <a:pt x="52547" y="8632"/>
                  </a:lnTo>
                  <a:lnTo>
                    <a:pt x="63894" y="6545"/>
                  </a:lnTo>
                  <a:lnTo>
                    <a:pt x="73351" y="1527"/>
                  </a:lnTo>
                  <a:lnTo>
                    <a:pt x="106098" y="88"/>
                  </a:lnTo>
                  <a:lnTo>
                    <a:pt x="141548" y="4"/>
                  </a:lnTo>
                  <a:lnTo>
                    <a:pt x="160232" y="0"/>
                  </a:lnTo>
                  <a:lnTo>
                    <a:pt x="162223" y="793"/>
                  </a:lnTo>
                  <a:lnTo>
                    <a:pt x="163550" y="2116"/>
                  </a:lnTo>
                  <a:lnTo>
                    <a:pt x="165024" y="5702"/>
                  </a:lnTo>
                  <a:lnTo>
                    <a:pt x="165679" y="9942"/>
                  </a:lnTo>
                  <a:lnTo>
                    <a:pt x="163853" y="14472"/>
                  </a:lnTo>
                  <a:lnTo>
                    <a:pt x="158363" y="25719"/>
                  </a:lnTo>
                  <a:lnTo>
                    <a:pt x="147062" y="57714"/>
                  </a:lnTo>
                  <a:lnTo>
                    <a:pt x="139727" y="85836"/>
                  </a:lnTo>
                  <a:lnTo>
                    <a:pt x="132995" y="120664"/>
                  </a:lnTo>
                  <a:lnTo>
                    <a:pt x="132022" y="137969"/>
                  </a:lnTo>
                  <a:lnTo>
                    <a:pt x="136733" y="171744"/>
                  </a:lnTo>
                  <a:lnTo>
                    <a:pt x="137510" y="201552"/>
                  </a:lnTo>
                  <a:lnTo>
                    <a:pt x="139710" y="221908"/>
                  </a:lnTo>
                  <a:lnTo>
                    <a:pt x="143272" y="247254"/>
                  </a:lnTo>
                  <a:lnTo>
                    <a:pt x="144327" y="279899"/>
                  </a:lnTo>
                  <a:lnTo>
                    <a:pt x="142524" y="314708"/>
                  </a:lnTo>
                  <a:lnTo>
                    <a:pt x="139079" y="350156"/>
                  </a:lnTo>
                  <a:lnTo>
                    <a:pt x="138058" y="385795"/>
                  </a:lnTo>
                  <a:lnTo>
                    <a:pt x="137756" y="417257"/>
                  </a:lnTo>
                  <a:lnTo>
                    <a:pt x="141446" y="449221"/>
                  </a:lnTo>
                  <a:lnTo>
                    <a:pt x="150631" y="482902"/>
                  </a:lnTo>
                  <a:lnTo>
                    <a:pt x="151853" y="486240"/>
                  </a:lnTo>
                  <a:lnTo>
                    <a:pt x="153461" y="488466"/>
                  </a:lnTo>
                  <a:lnTo>
                    <a:pt x="158963" y="492840"/>
                  </a:lnTo>
                  <a:lnTo>
                    <a:pt x="159051" y="486760"/>
                  </a:lnTo>
                  <a:lnTo>
                    <a:pt x="159057" y="489859"/>
                  </a:lnTo>
                  <a:lnTo>
                    <a:pt x="158264" y="490878"/>
                  </a:lnTo>
                  <a:lnTo>
                    <a:pt x="155266" y="492011"/>
                  </a:lnTo>
                  <a:lnTo>
                    <a:pt x="154150" y="493107"/>
                  </a:lnTo>
                  <a:lnTo>
                    <a:pt x="150240" y="500569"/>
                  </a:lnTo>
                  <a:lnTo>
                    <a:pt x="142060" y="513479"/>
                  </a:lnTo>
                  <a:lnTo>
                    <a:pt x="131131" y="520048"/>
                  </a:lnTo>
                  <a:lnTo>
                    <a:pt x="102037" y="530732"/>
                  </a:lnTo>
                  <a:lnTo>
                    <a:pt x="72566" y="540486"/>
                  </a:lnTo>
                  <a:lnTo>
                    <a:pt x="39110" y="547940"/>
                  </a:lnTo>
                  <a:lnTo>
                    <a:pt x="24786" y="548328"/>
                  </a:lnTo>
                  <a:lnTo>
                    <a:pt x="13128" y="545855"/>
                  </a:lnTo>
                  <a:lnTo>
                    <a:pt x="4772" y="539993"/>
                  </a:lnTo>
                  <a:lnTo>
                    <a:pt x="1433" y="536208"/>
                  </a:lnTo>
                  <a:lnTo>
                    <a:pt x="0" y="531303"/>
                  </a:lnTo>
                  <a:lnTo>
                    <a:pt x="525" y="519503"/>
                  </a:lnTo>
                  <a:lnTo>
                    <a:pt x="7637" y="508437"/>
                  </a:lnTo>
                  <a:lnTo>
                    <a:pt x="44760" y="4714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59" name="SMARTInkShape-4217"/>
            <p:cNvSpPr/>
            <p:nvPr/>
          </p:nvSpPr>
          <p:spPr bwMode="auto">
            <a:xfrm>
              <a:off x="4879563" y="2250281"/>
              <a:ext cx="21051" cy="140898"/>
            </a:xfrm>
            <a:custGeom>
              <a:avLst/>
              <a:gdLst/>
              <a:ahLst/>
              <a:cxnLst/>
              <a:rect l="0" t="0" r="0" b="0"/>
              <a:pathLst>
                <a:path w="21051" h="140898">
                  <a:moveTo>
                    <a:pt x="13907" y="0"/>
                  </a:moveTo>
                  <a:lnTo>
                    <a:pt x="2515" y="25164"/>
                  </a:lnTo>
                  <a:lnTo>
                    <a:pt x="0" y="57642"/>
                  </a:lnTo>
                  <a:lnTo>
                    <a:pt x="487" y="90732"/>
                  </a:lnTo>
                  <a:lnTo>
                    <a:pt x="5779" y="124514"/>
                  </a:lnTo>
                  <a:lnTo>
                    <a:pt x="8442" y="132863"/>
                  </a:lnTo>
                  <a:lnTo>
                    <a:pt x="12828" y="140897"/>
                  </a:lnTo>
                  <a:lnTo>
                    <a:pt x="13980" y="139969"/>
                  </a:lnTo>
                  <a:lnTo>
                    <a:pt x="18602" y="131872"/>
                  </a:lnTo>
                  <a:lnTo>
                    <a:pt x="20325" y="122505"/>
                  </a:lnTo>
                  <a:lnTo>
                    <a:pt x="21050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60" name="SMARTInkShape-4218"/>
            <p:cNvSpPr/>
            <p:nvPr/>
          </p:nvSpPr>
          <p:spPr bwMode="auto">
            <a:xfrm>
              <a:off x="4836639" y="2222123"/>
              <a:ext cx="159021" cy="226224"/>
            </a:xfrm>
            <a:custGeom>
              <a:avLst/>
              <a:gdLst/>
              <a:ahLst/>
              <a:cxnLst/>
              <a:rect l="0" t="0" r="0" b="0"/>
              <a:pathLst>
                <a:path w="159021" h="226224">
                  <a:moveTo>
                    <a:pt x="13967" y="13871"/>
                  </a:moveTo>
                  <a:lnTo>
                    <a:pt x="10175" y="13871"/>
                  </a:lnTo>
                  <a:lnTo>
                    <a:pt x="9058" y="14665"/>
                  </a:lnTo>
                  <a:lnTo>
                    <a:pt x="8313" y="15987"/>
                  </a:lnTo>
                  <a:lnTo>
                    <a:pt x="7816" y="17663"/>
                  </a:lnTo>
                  <a:lnTo>
                    <a:pt x="760" y="26871"/>
                  </a:lnTo>
                  <a:lnTo>
                    <a:pt x="0" y="31569"/>
                  </a:lnTo>
                  <a:lnTo>
                    <a:pt x="687" y="32813"/>
                  </a:lnTo>
                  <a:lnTo>
                    <a:pt x="1939" y="33643"/>
                  </a:lnTo>
                  <a:lnTo>
                    <a:pt x="3567" y="34196"/>
                  </a:lnTo>
                  <a:lnTo>
                    <a:pt x="13443" y="31182"/>
                  </a:lnTo>
                  <a:lnTo>
                    <a:pt x="44117" y="18481"/>
                  </a:lnTo>
                  <a:lnTo>
                    <a:pt x="76351" y="6707"/>
                  </a:lnTo>
                  <a:lnTo>
                    <a:pt x="91983" y="1694"/>
                  </a:lnTo>
                  <a:lnTo>
                    <a:pt x="111487" y="0"/>
                  </a:lnTo>
                  <a:lnTo>
                    <a:pt x="115492" y="1449"/>
                  </a:lnTo>
                  <a:lnTo>
                    <a:pt x="122061" y="7292"/>
                  </a:lnTo>
                  <a:lnTo>
                    <a:pt x="125509" y="15180"/>
                  </a:lnTo>
                  <a:lnTo>
                    <a:pt x="126428" y="19506"/>
                  </a:lnTo>
                  <a:lnTo>
                    <a:pt x="123930" y="36972"/>
                  </a:lnTo>
                  <a:lnTo>
                    <a:pt x="105951" y="71241"/>
                  </a:lnTo>
                  <a:lnTo>
                    <a:pt x="83701" y="105975"/>
                  </a:lnTo>
                  <a:lnTo>
                    <a:pt x="74405" y="120889"/>
                  </a:lnTo>
                  <a:lnTo>
                    <a:pt x="65504" y="127212"/>
                  </a:lnTo>
                  <a:lnTo>
                    <a:pt x="75682" y="121484"/>
                  </a:lnTo>
                  <a:lnTo>
                    <a:pt x="109081" y="94317"/>
                  </a:lnTo>
                  <a:lnTo>
                    <a:pt x="132062" y="83295"/>
                  </a:lnTo>
                  <a:lnTo>
                    <a:pt x="142125" y="82562"/>
                  </a:lnTo>
                  <a:lnTo>
                    <a:pt x="147030" y="83477"/>
                  </a:lnTo>
                  <a:lnTo>
                    <a:pt x="154597" y="88728"/>
                  </a:lnTo>
                  <a:lnTo>
                    <a:pt x="157727" y="92350"/>
                  </a:lnTo>
                  <a:lnTo>
                    <a:pt x="159020" y="96353"/>
                  </a:lnTo>
                  <a:lnTo>
                    <a:pt x="158339" y="105034"/>
                  </a:lnTo>
                  <a:lnTo>
                    <a:pt x="144938" y="130039"/>
                  </a:lnTo>
                  <a:lnTo>
                    <a:pt x="118066" y="162612"/>
                  </a:lnTo>
                  <a:lnTo>
                    <a:pt x="86212" y="192212"/>
                  </a:lnTo>
                  <a:lnTo>
                    <a:pt x="52873" y="214493"/>
                  </a:lnTo>
                  <a:lnTo>
                    <a:pt x="31472" y="225244"/>
                  </a:lnTo>
                  <a:lnTo>
                    <a:pt x="28018" y="226223"/>
                  </a:lnTo>
                  <a:lnTo>
                    <a:pt x="25716" y="226083"/>
                  </a:lnTo>
                  <a:lnTo>
                    <a:pt x="24181" y="225196"/>
                  </a:lnTo>
                  <a:lnTo>
                    <a:pt x="23158" y="223810"/>
                  </a:lnTo>
                  <a:lnTo>
                    <a:pt x="24137" y="218038"/>
                  </a:lnTo>
                  <a:lnTo>
                    <a:pt x="28255" y="2067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61" name="SMARTInkShape-4219"/>
            <p:cNvSpPr/>
            <p:nvPr/>
          </p:nvSpPr>
          <p:spPr bwMode="auto">
            <a:xfrm>
              <a:off x="5016228" y="2300288"/>
              <a:ext cx="105843" cy="70986"/>
            </a:xfrm>
            <a:custGeom>
              <a:avLst/>
              <a:gdLst/>
              <a:ahLst/>
              <a:cxnLst/>
              <a:rect l="0" t="0" r="0" b="0"/>
              <a:pathLst>
                <a:path w="105843" h="70986">
                  <a:moveTo>
                    <a:pt x="27260" y="0"/>
                  </a:moveTo>
                  <a:lnTo>
                    <a:pt x="21109" y="0"/>
                  </a:lnTo>
                  <a:lnTo>
                    <a:pt x="16618" y="3792"/>
                  </a:lnTo>
                  <a:lnTo>
                    <a:pt x="14592" y="9887"/>
                  </a:lnTo>
                  <a:lnTo>
                    <a:pt x="12898" y="17094"/>
                  </a:lnTo>
                  <a:lnTo>
                    <a:pt x="1644" y="38868"/>
                  </a:lnTo>
                  <a:lnTo>
                    <a:pt x="0" y="47966"/>
                  </a:lnTo>
                  <a:lnTo>
                    <a:pt x="1386" y="55185"/>
                  </a:lnTo>
                  <a:lnTo>
                    <a:pt x="6629" y="63711"/>
                  </a:lnTo>
                  <a:lnTo>
                    <a:pt x="8743" y="66287"/>
                  </a:lnTo>
                  <a:lnTo>
                    <a:pt x="15326" y="69148"/>
                  </a:lnTo>
                  <a:lnTo>
                    <a:pt x="32487" y="70985"/>
                  </a:lnTo>
                  <a:lnTo>
                    <a:pt x="46447" y="67511"/>
                  </a:lnTo>
                  <a:lnTo>
                    <a:pt x="81048" y="48482"/>
                  </a:lnTo>
                  <a:lnTo>
                    <a:pt x="89001" y="41126"/>
                  </a:lnTo>
                  <a:lnTo>
                    <a:pt x="102330" y="24524"/>
                  </a:lnTo>
                  <a:lnTo>
                    <a:pt x="105842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62" name="SMARTInkShape-4220"/>
            <p:cNvSpPr/>
            <p:nvPr/>
          </p:nvSpPr>
          <p:spPr bwMode="auto">
            <a:xfrm>
              <a:off x="5072071" y="2271713"/>
              <a:ext cx="14280" cy="182041"/>
            </a:xfrm>
            <a:custGeom>
              <a:avLst/>
              <a:gdLst/>
              <a:ahLst/>
              <a:cxnLst/>
              <a:rect l="0" t="0" r="0" b="0"/>
              <a:pathLst>
                <a:path w="14280" h="182041">
                  <a:moveTo>
                    <a:pt x="14279" y="0"/>
                  </a:moveTo>
                  <a:lnTo>
                    <a:pt x="12162" y="33490"/>
                  </a:lnTo>
                  <a:lnTo>
                    <a:pt x="8127" y="67646"/>
                  </a:lnTo>
                  <a:lnTo>
                    <a:pt x="3637" y="95537"/>
                  </a:lnTo>
                  <a:lnTo>
                    <a:pt x="1072" y="123910"/>
                  </a:lnTo>
                  <a:lnTo>
                    <a:pt x="205" y="156238"/>
                  </a:lnTo>
                  <a:lnTo>
                    <a:pt x="10" y="182040"/>
                  </a:lnTo>
                  <a:lnTo>
                    <a:pt x="0" y="180654"/>
                  </a:lnTo>
                  <a:lnTo>
                    <a:pt x="14279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266" name="SMARTInkShape-Group823"/>
          <p:cNvGrpSpPr/>
          <p:nvPr/>
        </p:nvGrpSpPr>
        <p:grpSpPr>
          <a:xfrm>
            <a:off x="985874" y="1964557"/>
            <a:ext cx="162415" cy="134863"/>
            <a:chOff x="985874" y="1964557"/>
            <a:chExt cx="162415" cy="134863"/>
          </a:xfrm>
        </p:grpSpPr>
        <p:sp>
          <p:nvSpPr>
            <p:cNvPr id="3264" name="SMARTInkShape-4221"/>
            <p:cNvSpPr/>
            <p:nvPr/>
          </p:nvSpPr>
          <p:spPr bwMode="auto">
            <a:xfrm>
              <a:off x="985874" y="1964557"/>
              <a:ext cx="162415" cy="98868"/>
            </a:xfrm>
            <a:custGeom>
              <a:avLst/>
              <a:gdLst/>
              <a:ahLst/>
              <a:cxnLst/>
              <a:rect l="0" t="0" r="0" b="0"/>
              <a:pathLst>
                <a:path w="162415" h="98868">
                  <a:moveTo>
                    <a:pt x="35682" y="14262"/>
                  </a:moveTo>
                  <a:lnTo>
                    <a:pt x="48890" y="14262"/>
                  </a:lnTo>
                  <a:lnTo>
                    <a:pt x="49250" y="13468"/>
                  </a:lnTo>
                  <a:lnTo>
                    <a:pt x="49650" y="10469"/>
                  </a:lnTo>
                  <a:lnTo>
                    <a:pt x="50550" y="9352"/>
                  </a:lnTo>
                  <a:lnTo>
                    <a:pt x="56092" y="7412"/>
                  </a:lnTo>
                  <a:lnTo>
                    <a:pt x="63175" y="7144"/>
                  </a:lnTo>
                  <a:lnTo>
                    <a:pt x="63535" y="6341"/>
                  </a:lnTo>
                  <a:lnTo>
                    <a:pt x="64162" y="970"/>
                  </a:lnTo>
                  <a:lnTo>
                    <a:pt x="63400" y="638"/>
                  </a:lnTo>
                  <a:lnTo>
                    <a:pt x="57405" y="0"/>
                  </a:lnTo>
                  <a:lnTo>
                    <a:pt x="56321" y="19245"/>
                  </a:lnTo>
                  <a:lnTo>
                    <a:pt x="51460" y="28593"/>
                  </a:lnTo>
                  <a:lnTo>
                    <a:pt x="50963" y="30960"/>
                  </a:lnTo>
                  <a:lnTo>
                    <a:pt x="23907" y="66601"/>
                  </a:lnTo>
                  <a:lnTo>
                    <a:pt x="1376" y="91404"/>
                  </a:lnTo>
                  <a:lnTo>
                    <a:pt x="591" y="94320"/>
                  </a:lnTo>
                  <a:lnTo>
                    <a:pt x="88" y="98867"/>
                  </a:lnTo>
                  <a:lnTo>
                    <a:pt x="0" y="95863"/>
                  </a:lnTo>
                  <a:lnTo>
                    <a:pt x="1576" y="94856"/>
                  </a:lnTo>
                  <a:lnTo>
                    <a:pt x="12268" y="93108"/>
                  </a:lnTo>
                  <a:lnTo>
                    <a:pt x="20356" y="87986"/>
                  </a:lnTo>
                  <a:lnTo>
                    <a:pt x="55476" y="85759"/>
                  </a:lnTo>
                  <a:lnTo>
                    <a:pt x="72239" y="84923"/>
                  </a:lnTo>
                  <a:lnTo>
                    <a:pt x="103016" y="78425"/>
                  </a:lnTo>
                  <a:lnTo>
                    <a:pt x="137402" y="67222"/>
                  </a:lnTo>
                  <a:lnTo>
                    <a:pt x="151370" y="64350"/>
                  </a:lnTo>
                  <a:lnTo>
                    <a:pt x="162414" y="58233"/>
                  </a:lnTo>
                  <a:lnTo>
                    <a:pt x="162239" y="58657"/>
                  </a:lnTo>
                  <a:lnTo>
                    <a:pt x="154164" y="67165"/>
                  </a:lnTo>
                  <a:lnTo>
                    <a:pt x="135695" y="785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65" name="SMARTInkShape-4222"/>
            <p:cNvSpPr/>
            <p:nvPr/>
          </p:nvSpPr>
          <p:spPr bwMode="auto">
            <a:xfrm>
              <a:off x="1057275" y="1971675"/>
              <a:ext cx="35720" cy="127745"/>
            </a:xfrm>
            <a:custGeom>
              <a:avLst/>
              <a:gdLst/>
              <a:ahLst/>
              <a:cxnLst/>
              <a:rect l="0" t="0" r="0" b="0"/>
              <a:pathLst>
                <a:path w="35720" h="127745">
                  <a:moveTo>
                    <a:pt x="0" y="7144"/>
                  </a:moveTo>
                  <a:lnTo>
                    <a:pt x="0" y="0"/>
                  </a:lnTo>
                  <a:lnTo>
                    <a:pt x="3792" y="3792"/>
                  </a:lnTo>
                  <a:lnTo>
                    <a:pt x="5654" y="7771"/>
                  </a:lnTo>
                  <a:lnTo>
                    <a:pt x="13807" y="40948"/>
                  </a:lnTo>
                  <a:lnTo>
                    <a:pt x="14259" y="73155"/>
                  </a:lnTo>
                  <a:lnTo>
                    <a:pt x="20436" y="104508"/>
                  </a:lnTo>
                  <a:lnTo>
                    <a:pt x="27495" y="125742"/>
                  </a:lnTo>
                  <a:lnTo>
                    <a:pt x="28648" y="126690"/>
                  </a:lnTo>
                  <a:lnTo>
                    <a:pt x="32047" y="127744"/>
                  </a:lnTo>
                  <a:lnTo>
                    <a:pt x="33271" y="127232"/>
                  </a:lnTo>
                  <a:lnTo>
                    <a:pt x="34087" y="126096"/>
                  </a:lnTo>
                  <a:lnTo>
                    <a:pt x="35719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283" name="SMARTInkShape-Group824"/>
          <p:cNvGrpSpPr/>
          <p:nvPr/>
        </p:nvGrpSpPr>
        <p:grpSpPr>
          <a:xfrm>
            <a:off x="3632053" y="42863"/>
            <a:ext cx="2189845" cy="333794"/>
            <a:chOff x="3632053" y="42863"/>
            <a:chExt cx="2189845" cy="333794"/>
          </a:xfrm>
        </p:grpSpPr>
        <p:sp>
          <p:nvSpPr>
            <p:cNvPr id="3267" name="SMARTInkShape-4223"/>
            <p:cNvSpPr/>
            <p:nvPr/>
          </p:nvSpPr>
          <p:spPr bwMode="auto">
            <a:xfrm>
              <a:off x="3632053" y="85725"/>
              <a:ext cx="95389" cy="180694"/>
            </a:xfrm>
            <a:custGeom>
              <a:avLst/>
              <a:gdLst/>
              <a:ahLst/>
              <a:cxnLst/>
              <a:rect l="0" t="0" r="0" b="0"/>
              <a:pathLst>
                <a:path w="95389" h="180694">
                  <a:moveTo>
                    <a:pt x="4116" y="0"/>
                  </a:moveTo>
                  <a:lnTo>
                    <a:pt x="4116" y="3792"/>
                  </a:lnTo>
                  <a:lnTo>
                    <a:pt x="0" y="18682"/>
                  </a:lnTo>
                  <a:lnTo>
                    <a:pt x="3417" y="50585"/>
                  </a:lnTo>
                  <a:lnTo>
                    <a:pt x="3978" y="79489"/>
                  </a:lnTo>
                  <a:lnTo>
                    <a:pt x="4089" y="110716"/>
                  </a:lnTo>
                  <a:lnTo>
                    <a:pt x="4113" y="142560"/>
                  </a:lnTo>
                  <a:lnTo>
                    <a:pt x="4115" y="154446"/>
                  </a:lnTo>
                  <a:lnTo>
                    <a:pt x="4115" y="152516"/>
                  </a:lnTo>
                  <a:lnTo>
                    <a:pt x="6232" y="149012"/>
                  </a:lnTo>
                  <a:lnTo>
                    <a:pt x="7908" y="146966"/>
                  </a:lnTo>
                  <a:lnTo>
                    <a:pt x="18550" y="113405"/>
                  </a:lnTo>
                  <a:lnTo>
                    <a:pt x="40167" y="78463"/>
                  </a:lnTo>
                  <a:lnTo>
                    <a:pt x="55158" y="57568"/>
                  </a:lnTo>
                  <a:lnTo>
                    <a:pt x="59575" y="55841"/>
                  </a:lnTo>
                  <a:lnTo>
                    <a:pt x="70833" y="56039"/>
                  </a:lnTo>
                  <a:lnTo>
                    <a:pt x="79541" y="58773"/>
                  </a:lnTo>
                  <a:lnTo>
                    <a:pt x="82975" y="60613"/>
                  </a:lnTo>
                  <a:lnTo>
                    <a:pt x="88906" y="66891"/>
                  </a:lnTo>
                  <a:lnTo>
                    <a:pt x="91598" y="70788"/>
                  </a:lnTo>
                  <a:lnTo>
                    <a:pt x="95388" y="87649"/>
                  </a:lnTo>
                  <a:lnTo>
                    <a:pt x="92719" y="107726"/>
                  </a:lnTo>
                  <a:lnTo>
                    <a:pt x="76795" y="142950"/>
                  </a:lnTo>
                  <a:lnTo>
                    <a:pt x="66661" y="162212"/>
                  </a:lnTo>
                  <a:lnTo>
                    <a:pt x="52807" y="179150"/>
                  </a:lnTo>
                  <a:lnTo>
                    <a:pt x="50864" y="180552"/>
                  </a:lnTo>
                  <a:lnTo>
                    <a:pt x="49568" y="180693"/>
                  </a:lnTo>
                  <a:lnTo>
                    <a:pt x="48705" y="179993"/>
                  </a:lnTo>
                  <a:lnTo>
                    <a:pt x="47490" y="171424"/>
                  </a:lnTo>
                  <a:lnTo>
                    <a:pt x="46978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68" name="SMARTInkShape-4224"/>
            <p:cNvSpPr/>
            <p:nvPr/>
          </p:nvSpPr>
          <p:spPr bwMode="auto">
            <a:xfrm>
              <a:off x="3766192" y="107156"/>
              <a:ext cx="120009" cy="189558"/>
            </a:xfrm>
            <a:custGeom>
              <a:avLst/>
              <a:gdLst/>
              <a:ahLst/>
              <a:cxnLst/>
              <a:rect l="0" t="0" r="0" b="0"/>
              <a:pathLst>
                <a:path w="120009" h="189558">
                  <a:moveTo>
                    <a:pt x="55714" y="0"/>
                  </a:moveTo>
                  <a:lnTo>
                    <a:pt x="51922" y="3793"/>
                  </a:lnTo>
                  <a:lnTo>
                    <a:pt x="50060" y="7771"/>
                  </a:lnTo>
                  <a:lnTo>
                    <a:pt x="40930" y="39145"/>
                  </a:lnTo>
                  <a:lnTo>
                    <a:pt x="32019" y="67426"/>
                  </a:lnTo>
                  <a:lnTo>
                    <a:pt x="21442" y="98824"/>
                  </a:lnTo>
                  <a:lnTo>
                    <a:pt x="13280" y="128236"/>
                  </a:lnTo>
                  <a:lnTo>
                    <a:pt x="3411" y="162826"/>
                  </a:lnTo>
                  <a:lnTo>
                    <a:pt x="0" y="177714"/>
                  </a:lnTo>
                  <a:lnTo>
                    <a:pt x="315" y="180389"/>
                  </a:lnTo>
                  <a:lnTo>
                    <a:pt x="1319" y="182172"/>
                  </a:lnTo>
                  <a:lnTo>
                    <a:pt x="2782" y="183360"/>
                  </a:lnTo>
                  <a:lnTo>
                    <a:pt x="5345" y="182565"/>
                  </a:lnTo>
                  <a:lnTo>
                    <a:pt x="12425" y="177449"/>
                  </a:lnTo>
                  <a:lnTo>
                    <a:pt x="36859" y="144506"/>
                  </a:lnTo>
                  <a:lnTo>
                    <a:pt x="52754" y="113829"/>
                  </a:lnTo>
                  <a:lnTo>
                    <a:pt x="68241" y="82251"/>
                  </a:lnTo>
                  <a:lnTo>
                    <a:pt x="79179" y="64049"/>
                  </a:lnTo>
                  <a:lnTo>
                    <a:pt x="80882" y="62543"/>
                  </a:lnTo>
                  <a:lnTo>
                    <a:pt x="82018" y="62333"/>
                  </a:lnTo>
                  <a:lnTo>
                    <a:pt x="82775" y="62987"/>
                  </a:lnTo>
                  <a:lnTo>
                    <a:pt x="74213" y="94009"/>
                  </a:lnTo>
                  <a:lnTo>
                    <a:pt x="65924" y="122463"/>
                  </a:lnTo>
                  <a:lnTo>
                    <a:pt x="64560" y="147851"/>
                  </a:lnTo>
                  <a:lnTo>
                    <a:pt x="70808" y="176049"/>
                  </a:lnTo>
                  <a:lnTo>
                    <a:pt x="72921" y="181660"/>
                  </a:lnTo>
                  <a:lnTo>
                    <a:pt x="75917" y="185400"/>
                  </a:lnTo>
                  <a:lnTo>
                    <a:pt x="83478" y="189557"/>
                  </a:lnTo>
                  <a:lnTo>
                    <a:pt x="92131" y="189287"/>
                  </a:lnTo>
                  <a:lnTo>
                    <a:pt x="96661" y="188104"/>
                  </a:lnTo>
                  <a:lnTo>
                    <a:pt x="105927" y="180439"/>
                  </a:lnTo>
                  <a:lnTo>
                    <a:pt x="120008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69" name="SMARTInkShape-4225"/>
            <p:cNvSpPr/>
            <p:nvPr/>
          </p:nvSpPr>
          <p:spPr bwMode="auto">
            <a:xfrm>
              <a:off x="4271963" y="171450"/>
              <a:ext cx="178594" cy="7145"/>
            </a:xfrm>
            <a:custGeom>
              <a:avLst/>
              <a:gdLst/>
              <a:ahLst/>
              <a:cxnLst/>
              <a:rect l="0" t="0" r="0" b="0"/>
              <a:pathLst>
                <a:path w="178594" h="7145">
                  <a:moveTo>
                    <a:pt x="0" y="7144"/>
                  </a:moveTo>
                  <a:lnTo>
                    <a:pt x="20254" y="6350"/>
                  </a:lnTo>
                  <a:lnTo>
                    <a:pt x="54584" y="993"/>
                  </a:lnTo>
                  <a:lnTo>
                    <a:pt x="81613" y="294"/>
                  </a:lnTo>
                  <a:lnTo>
                    <a:pt x="113522" y="87"/>
                  </a:lnTo>
                  <a:lnTo>
                    <a:pt x="148454" y="17"/>
                  </a:lnTo>
                  <a:lnTo>
                    <a:pt x="178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0" name="SMARTInkShape-4226"/>
            <p:cNvSpPr/>
            <p:nvPr/>
          </p:nvSpPr>
          <p:spPr bwMode="auto">
            <a:xfrm>
              <a:off x="4444696" y="171450"/>
              <a:ext cx="77299" cy="99444"/>
            </a:xfrm>
            <a:custGeom>
              <a:avLst/>
              <a:gdLst/>
              <a:ahLst/>
              <a:cxnLst/>
              <a:rect l="0" t="0" r="0" b="0"/>
              <a:pathLst>
                <a:path w="77299" h="99444">
                  <a:moveTo>
                    <a:pt x="41579" y="0"/>
                  </a:moveTo>
                  <a:lnTo>
                    <a:pt x="37787" y="0"/>
                  </a:lnTo>
                  <a:lnTo>
                    <a:pt x="27844" y="3792"/>
                  </a:lnTo>
                  <a:lnTo>
                    <a:pt x="21452" y="9888"/>
                  </a:lnTo>
                  <a:lnTo>
                    <a:pt x="4297" y="36227"/>
                  </a:lnTo>
                  <a:lnTo>
                    <a:pt x="370" y="52626"/>
                  </a:lnTo>
                  <a:lnTo>
                    <a:pt x="0" y="71420"/>
                  </a:lnTo>
                  <a:lnTo>
                    <a:pt x="4565" y="86602"/>
                  </a:lnTo>
                  <a:lnTo>
                    <a:pt x="8724" y="93523"/>
                  </a:lnTo>
                  <a:lnTo>
                    <a:pt x="11738" y="95686"/>
                  </a:lnTo>
                  <a:lnTo>
                    <a:pt x="22772" y="98731"/>
                  </a:lnTo>
                  <a:lnTo>
                    <a:pt x="28722" y="99443"/>
                  </a:lnTo>
                  <a:lnTo>
                    <a:pt x="36129" y="95526"/>
                  </a:lnTo>
                  <a:lnTo>
                    <a:pt x="49225" y="82279"/>
                  </a:lnTo>
                  <a:lnTo>
                    <a:pt x="77298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1" name="SMARTInkShape-4227"/>
            <p:cNvSpPr/>
            <p:nvPr/>
          </p:nvSpPr>
          <p:spPr bwMode="auto">
            <a:xfrm>
              <a:off x="4509081" y="121444"/>
              <a:ext cx="127214" cy="157163"/>
            </a:xfrm>
            <a:custGeom>
              <a:avLst/>
              <a:gdLst/>
              <a:ahLst/>
              <a:cxnLst/>
              <a:rect l="0" t="0" r="0" b="0"/>
              <a:pathLst>
                <a:path w="127214" h="157163">
                  <a:moveTo>
                    <a:pt x="20057" y="0"/>
                  </a:moveTo>
                  <a:lnTo>
                    <a:pt x="5583" y="16590"/>
                  </a:lnTo>
                  <a:lnTo>
                    <a:pt x="1718" y="24836"/>
                  </a:lnTo>
                  <a:lnTo>
                    <a:pt x="0" y="33792"/>
                  </a:lnTo>
                  <a:lnTo>
                    <a:pt x="4461" y="64981"/>
                  </a:lnTo>
                  <a:lnTo>
                    <a:pt x="11300" y="100103"/>
                  </a:lnTo>
                  <a:lnTo>
                    <a:pt x="19474" y="134482"/>
                  </a:lnTo>
                  <a:lnTo>
                    <a:pt x="19669" y="137280"/>
                  </a:lnTo>
                  <a:lnTo>
                    <a:pt x="20592" y="139145"/>
                  </a:lnTo>
                  <a:lnTo>
                    <a:pt x="22001" y="140388"/>
                  </a:lnTo>
                  <a:lnTo>
                    <a:pt x="23734" y="141217"/>
                  </a:lnTo>
                  <a:lnTo>
                    <a:pt x="24890" y="140976"/>
                  </a:lnTo>
                  <a:lnTo>
                    <a:pt x="25660" y="140021"/>
                  </a:lnTo>
                  <a:lnTo>
                    <a:pt x="26173" y="138591"/>
                  </a:lnTo>
                  <a:lnTo>
                    <a:pt x="58224" y="111482"/>
                  </a:lnTo>
                  <a:lnTo>
                    <a:pt x="86113" y="85501"/>
                  </a:lnTo>
                  <a:lnTo>
                    <a:pt x="95981" y="81656"/>
                  </a:lnTo>
                  <a:lnTo>
                    <a:pt x="110463" y="79492"/>
                  </a:lnTo>
                  <a:lnTo>
                    <a:pt x="117916" y="81103"/>
                  </a:lnTo>
                  <a:lnTo>
                    <a:pt x="121015" y="82643"/>
                  </a:lnTo>
                  <a:lnTo>
                    <a:pt x="123081" y="86052"/>
                  </a:lnTo>
                  <a:lnTo>
                    <a:pt x="125988" y="102226"/>
                  </a:lnTo>
                  <a:lnTo>
                    <a:pt x="127105" y="137366"/>
                  </a:lnTo>
                  <a:lnTo>
                    <a:pt x="127213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2" name="SMARTInkShape-4228"/>
            <p:cNvSpPr/>
            <p:nvPr/>
          </p:nvSpPr>
          <p:spPr bwMode="auto">
            <a:xfrm>
              <a:off x="4745639" y="50006"/>
              <a:ext cx="133542" cy="276361"/>
            </a:xfrm>
            <a:custGeom>
              <a:avLst/>
              <a:gdLst/>
              <a:ahLst/>
              <a:cxnLst/>
              <a:rect l="0" t="0" r="0" b="0"/>
              <a:pathLst>
                <a:path w="133542" h="276361">
                  <a:moveTo>
                    <a:pt x="62105" y="0"/>
                  </a:moveTo>
                  <a:lnTo>
                    <a:pt x="62105" y="10642"/>
                  </a:lnTo>
                  <a:lnTo>
                    <a:pt x="44446" y="43470"/>
                  </a:lnTo>
                  <a:lnTo>
                    <a:pt x="32031" y="68533"/>
                  </a:lnTo>
                  <a:lnTo>
                    <a:pt x="18576" y="98192"/>
                  </a:lnTo>
                  <a:lnTo>
                    <a:pt x="8892" y="129895"/>
                  </a:lnTo>
                  <a:lnTo>
                    <a:pt x="2736" y="161713"/>
                  </a:lnTo>
                  <a:lnTo>
                    <a:pt x="0" y="191729"/>
                  </a:lnTo>
                  <a:lnTo>
                    <a:pt x="900" y="218827"/>
                  </a:lnTo>
                  <a:lnTo>
                    <a:pt x="5534" y="241719"/>
                  </a:lnTo>
                  <a:lnTo>
                    <a:pt x="15531" y="257185"/>
                  </a:lnTo>
                  <a:lnTo>
                    <a:pt x="32145" y="267234"/>
                  </a:lnTo>
                  <a:lnTo>
                    <a:pt x="63811" y="275237"/>
                  </a:lnTo>
                  <a:lnTo>
                    <a:pt x="75149" y="276360"/>
                  </a:lnTo>
                  <a:lnTo>
                    <a:pt x="98329" y="271258"/>
                  </a:lnTo>
                  <a:lnTo>
                    <a:pt x="133541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3" name="SMARTInkShape-4229"/>
            <p:cNvSpPr/>
            <p:nvPr/>
          </p:nvSpPr>
          <p:spPr bwMode="auto">
            <a:xfrm>
              <a:off x="4996781" y="128763"/>
              <a:ext cx="91943" cy="222357"/>
            </a:xfrm>
            <a:custGeom>
              <a:avLst/>
              <a:gdLst/>
              <a:ahLst/>
              <a:cxnLst/>
              <a:rect l="0" t="0" r="0" b="0"/>
              <a:pathLst>
                <a:path w="91943" h="222357">
                  <a:moveTo>
                    <a:pt x="3844" y="14112"/>
                  </a:moveTo>
                  <a:lnTo>
                    <a:pt x="7636" y="17904"/>
                  </a:lnTo>
                  <a:lnTo>
                    <a:pt x="9498" y="21883"/>
                  </a:lnTo>
                  <a:lnTo>
                    <a:pt x="17051" y="51697"/>
                  </a:lnTo>
                  <a:lnTo>
                    <a:pt x="22828" y="85271"/>
                  </a:lnTo>
                  <a:lnTo>
                    <a:pt x="24550" y="117041"/>
                  </a:lnTo>
                  <a:lnTo>
                    <a:pt x="25061" y="146915"/>
                  </a:lnTo>
                  <a:lnTo>
                    <a:pt x="26005" y="175081"/>
                  </a:lnTo>
                  <a:lnTo>
                    <a:pt x="29372" y="198067"/>
                  </a:lnTo>
                  <a:lnTo>
                    <a:pt x="25972" y="221703"/>
                  </a:lnTo>
                  <a:lnTo>
                    <a:pt x="25740" y="222356"/>
                  </a:lnTo>
                  <a:lnTo>
                    <a:pt x="23251" y="211997"/>
                  </a:lnTo>
                  <a:lnTo>
                    <a:pt x="13102" y="182752"/>
                  </a:lnTo>
                  <a:lnTo>
                    <a:pt x="6940" y="152362"/>
                  </a:lnTo>
                  <a:lnTo>
                    <a:pt x="3966" y="118222"/>
                  </a:lnTo>
                  <a:lnTo>
                    <a:pt x="0" y="83765"/>
                  </a:lnTo>
                  <a:lnTo>
                    <a:pt x="3146" y="53888"/>
                  </a:lnTo>
                  <a:lnTo>
                    <a:pt x="13591" y="18439"/>
                  </a:lnTo>
                  <a:lnTo>
                    <a:pt x="20347" y="9950"/>
                  </a:lnTo>
                  <a:lnTo>
                    <a:pt x="28641" y="4325"/>
                  </a:lnTo>
                  <a:lnTo>
                    <a:pt x="43029" y="1158"/>
                  </a:lnTo>
                  <a:lnTo>
                    <a:pt x="68153" y="0"/>
                  </a:lnTo>
                  <a:lnTo>
                    <a:pt x="76347" y="4136"/>
                  </a:lnTo>
                  <a:lnTo>
                    <a:pt x="84486" y="11266"/>
                  </a:lnTo>
                  <a:lnTo>
                    <a:pt x="90750" y="19726"/>
                  </a:lnTo>
                  <a:lnTo>
                    <a:pt x="91942" y="24205"/>
                  </a:lnTo>
                  <a:lnTo>
                    <a:pt x="91153" y="33414"/>
                  </a:lnTo>
                  <a:lnTo>
                    <a:pt x="86246" y="47524"/>
                  </a:lnTo>
                  <a:lnTo>
                    <a:pt x="75973" y="61759"/>
                  </a:lnTo>
                  <a:lnTo>
                    <a:pt x="62875" y="72239"/>
                  </a:lnTo>
                  <a:lnTo>
                    <a:pt x="53628" y="75665"/>
                  </a:lnTo>
                  <a:lnTo>
                    <a:pt x="48940" y="76578"/>
                  </a:lnTo>
                  <a:lnTo>
                    <a:pt x="45814" y="76394"/>
                  </a:lnTo>
                  <a:lnTo>
                    <a:pt x="43731" y="75477"/>
                  </a:lnTo>
                  <a:lnTo>
                    <a:pt x="42341" y="74072"/>
                  </a:lnTo>
                  <a:lnTo>
                    <a:pt x="39564" y="426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4" name="SMARTInkShape-4230"/>
            <p:cNvSpPr/>
            <p:nvPr/>
          </p:nvSpPr>
          <p:spPr bwMode="auto">
            <a:xfrm>
              <a:off x="5322095" y="228600"/>
              <a:ext cx="27873" cy="71439"/>
            </a:xfrm>
            <a:custGeom>
              <a:avLst/>
              <a:gdLst/>
              <a:ahLst/>
              <a:cxnLst/>
              <a:rect l="0" t="0" r="0" b="0"/>
              <a:pathLst>
                <a:path w="27873" h="71439">
                  <a:moveTo>
                    <a:pt x="0" y="0"/>
                  </a:moveTo>
                  <a:lnTo>
                    <a:pt x="9942" y="9943"/>
                  </a:lnTo>
                  <a:lnTo>
                    <a:pt x="16589" y="12357"/>
                  </a:lnTo>
                  <a:lnTo>
                    <a:pt x="20584" y="13000"/>
                  </a:lnTo>
                  <a:lnTo>
                    <a:pt x="23247" y="15017"/>
                  </a:lnTo>
                  <a:lnTo>
                    <a:pt x="26206" y="21491"/>
                  </a:lnTo>
                  <a:lnTo>
                    <a:pt x="27872" y="34061"/>
                  </a:lnTo>
                  <a:lnTo>
                    <a:pt x="24029" y="43184"/>
                  </a:lnTo>
                  <a:lnTo>
                    <a:pt x="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5" name="SMARTInkShape-4231"/>
            <p:cNvSpPr/>
            <p:nvPr/>
          </p:nvSpPr>
          <p:spPr bwMode="auto">
            <a:xfrm>
              <a:off x="5505122" y="86815"/>
              <a:ext cx="130380" cy="286309"/>
            </a:xfrm>
            <a:custGeom>
              <a:avLst/>
              <a:gdLst/>
              <a:ahLst/>
              <a:cxnLst/>
              <a:rect l="0" t="0" r="0" b="0"/>
              <a:pathLst>
                <a:path w="130380" h="286309">
                  <a:moveTo>
                    <a:pt x="74148" y="34629"/>
                  </a:moveTo>
                  <a:lnTo>
                    <a:pt x="74148" y="9794"/>
                  </a:lnTo>
                  <a:lnTo>
                    <a:pt x="73353" y="8547"/>
                  </a:lnTo>
                  <a:lnTo>
                    <a:pt x="72030" y="7716"/>
                  </a:lnTo>
                  <a:lnTo>
                    <a:pt x="70355" y="7162"/>
                  </a:lnTo>
                  <a:lnTo>
                    <a:pt x="69237" y="5999"/>
                  </a:lnTo>
                  <a:lnTo>
                    <a:pt x="67996" y="2590"/>
                  </a:lnTo>
                  <a:lnTo>
                    <a:pt x="66871" y="1363"/>
                  </a:lnTo>
                  <a:lnTo>
                    <a:pt x="63505" y="0"/>
                  </a:lnTo>
                  <a:lnTo>
                    <a:pt x="53355" y="3025"/>
                  </a:lnTo>
                  <a:lnTo>
                    <a:pt x="22577" y="25674"/>
                  </a:lnTo>
                  <a:lnTo>
                    <a:pt x="13391" y="36999"/>
                  </a:lnTo>
                  <a:lnTo>
                    <a:pt x="0" y="58459"/>
                  </a:lnTo>
                  <a:lnTo>
                    <a:pt x="109" y="60041"/>
                  </a:lnTo>
                  <a:lnTo>
                    <a:pt x="976" y="61095"/>
                  </a:lnTo>
                  <a:lnTo>
                    <a:pt x="6173" y="62267"/>
                  </a:lnTo>
                  <a:lnTo>
                    <a:pt x="22443" y="63019"/>
                  </a:lnTo>
                  <a:lnTo>
                    <a:pt x="54187" y="53244"/>
                  </a:lnTo>
                  <a:lnTo>
                    <a:pt x="75821" y="49296"/>
                  </a:lnTo>
                  <a:lnTo>
                    <a:pt x="77643" y="51551"/>
                  </a:lnTo>
                  <a:lnTo>
                    <a:pt x="79670" y="60406"/>
                  </a:lnTo>
                  <a:lnTo>
                    <a:pt x="75267" y="91990"/>
                  </a:lnTo>
                  <a:lnTo>
                    <a:pt x="69804" y="125003"/>
                  </a:lnTo>
                  <a:lnTo>
                    <a:pt x="68248" y="150995"/>
                  </a:lnTo>
                  <a:lnTo>
                    <a:pt x="65440" y="176305"/>
                  </a:lnTo>
                  <a:lnTo>
                    <a:pt x="61513" y="210751"/>
                  </a:lnTo>
                  <a:lnTo>
                    <a:pt x="62465" y="241065"/>
                  </a:lnTo>
                  <a:lnTo>
                    <a:pt x="66107" y="272168"/>
                  </a:lnTo>
                  <a:lnTo>
                    <a:pt x="67993" y="277126"/>
                  </a:lnTo>
                  <a:lnTo>
                    <a:pt x="74322" y="284751"/>
                  </a:lnTo>
                  <a:lnTo>
                    <a:pt x="78233" y="286308"/>
                  </a:lnTo>
                  <a:lnTo>
                    <a:pt x="86810" y="285922"/>
                  </a:lnTo>
                  <a:lnTo>
                    <a:pt x="104357" y="273657"/>
                  </a:lnTo>
                  <a:lnTo>
                    <a:pt x="120845" y="251149"/>
                  </a:lnTo>
                  <a:lnTo>
                    <a:pt x="128200" y="224372"/>
                  </a:lnTo>
                  <a:lnTo>
                    <a:pt x="130379" y="192537"/>
                  </a:lnTo>
                  <a:lnTo>
                    <a:pt x="126656" y="173866"/>
                  </a:lnTo>
                  <a:lnTo>
                    <a:pt x="115634" y="152084"/>
                  </a:lnTo>
                  <a:lnTo>
                    <a:pt x="111330" y="146270"/>
                  </a:lnTo>
                  <a:lnTo>
                    <a:pt x="98081" y="137693"/>
                  </a:lnTo>
                  <a:lnTo>
                    <a:pt x="90103" y="134294"/>
                  </a:lnTo>
                  <a:lnTo>
                    <a:pt x="72772" y="132635"/>
                  </a:lnTo>
                  <a:lnTo>
                    <a:pt x="55279" y="135337"/>
                  </a:lnTo>
                  <a:lnTo>
                    <a:pt x="32838" y="145784"/>
                  </a:lnTo>
                  <a:lnTo>
                    <a:pt x="21128" y="154410"/>
                  </a:lnTo>
                  <a:lnTo>
                    <a:pt x="14864" y="163536"/>
                  </a:lnTo>
                  <a:lnTo>
                    <a:pt x="13193" y="168192"/>
                  </a:lnTo>
                  <a:lnTo>
                    <a:pt x="13667" y="171296"/>
                  </a:lnTo>
                  <a:lnTo>
                    <a:pt x="15570" y="173365"/>
                  </a:lnTo>
                  <a:lnTo>
                    <a:pt x="24141" y="1775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6" name="SMARTInkShape-4232"/>
            <p:cNvSpPr/>
            <p:nvPr/>
          </p:nvSpPr>
          <p:spPr bwMode="auto">
            <a:xfrm>
              <a:off x="5715028" y="42863"/>
              <a:ext cx="106870" cy="271463"/>
            </a:xfrm>
            <a:custGeom>
              <a:avLst/>
              <a:gdLst/>
              <a:ahLst/>
              <a:cxnLst/>
              <a:rect l="0" t="0" r="0" b="0"/>
              <a:pathLst>
                <a:path w="106870" h="271463">
                  <a:moveTo>
                    <a:pt x="14260" y="0"/>
                  </a:moveTo>
                  <a:lnTo>
                    <a:pt x="0" y="0"/>
                  </a:lnTo>
                  <a:lnTo>
                    <a:pt x="29804" y="19886"/>
                  </a:lnTo>
                  <a:lnTo>
                    <a:pt x="63074" y="51259"/>
                  </a:lnTo>
                  <a:lnTo>
                    <a:pt x="81463" y="75169"/>
                  </a:lnTo>
                  <a:lnTo>
                    <a:pt x="95986" y="103787"/>
                  </a:lnTo>
                  <a:lnTo>
                    <a:pt x="105351" y="134234"/>
                  </a:lnTo>
                  <a:lnTo>
                    <a:pt x="106869" y="163640"/>
                  </a:lnTo>
                  <a:lnTo>
                    <a:pt x="100662" y="194702"/>
                  </a:lnTo>
                  <a:lnTo>
                    <a:pt x="89967" y="224646"/>
                  </a:lnTo>
                  <a:lnTo>
                    <a:pt x="72939" y="256180"/>
                  </a:lnTo>
                  <a:lnTo>
                    <a:pt x="64267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7" name="SMARTInkShape-4233"/>
            <p:cNvSpPr/>
            <p:nvPr/>
          </p:nvSpPr>
          <p:spPr bwMode="auto">
            <a:xfrm>
              <a:off x="3909369" y="144188"/>
              <a:ext cx="83988" cy="136572"/>
            </a:xfrm>
            <a:custGeom>
              <a:avLst/>
              <a:gdLst/>
              <a:ahLst/>
              <a:cxnLst/>
              <a:rect l="0" t="0" r="0" b="0"/>
              <a:pathLst>
                <a:path w="83988" h="136572">
                  <a:moveTo>
                    <a:pt x="48269" y="20118"/>
                  </a:moveTo>
                  <a:lnTo>
                    <a:pt x="48269" y="9476"/>
                  </a:lnTo>
                  <a:lnTo>
                    <a:pt x="46152" y="5334"/>
                  </a:lnTo>
                  <a:lnTo>
                    <a:pt x="42118" y="0"/>
                  </a:lnTo>
                  <a:lnTo>
                    <a:pt x="33834" y="2868"/>
                  </a:lnTo>
                  <a:lnTo>
                    <a:pt x="27830" y="8747"/>
                  </a:lnTo>
                  <a:lnTo>
                    <a:pt x="19988" y="23099"/>
                  </a:lnTo>
                  <a:lnTo>
                    <a:pt x="7826" y="56230"/>
                  </a:lnTo>
                  <a:lnTo>
                    <a:pt x="387" y="84490"/>
                  </a:lnTo>
                  <a:lnTo>
                    <a:pt x="0" y="97940"/>
                  </a:lnTo>
                  <a:lnTo>
                    <a:pt x="2474" y="109210"/>
                  </a:lnTo>
                  <a:lnTo>
                    <a:pt x="12122" y="124480"/>
                  </a:lnTo>
                  <a:lnTo>
                    <a:pt x="25035" y="135266"/>
                  </a:lnTo>
                  <a:lnTo>
                    <a:pt x="29604" y="136571"/>
                  </a:lnTo>
                  <a:lnTo>
                    <a:pt x="38915" y="135904"/>
                  </a:lnTo>
                  <a:lnTo>
                    <a:pt x="56874" y="131066"/>
                  </a:lnTo>
                  <a:lnTo>
                    <a:pt x="68233" y="122610"/>
                  </a:lnTo>
                  <a:lnTo>
                    <a:pt x="83987" y="1058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8" name="SMARTInkShape-4234"/>
            <p:cNvSpPr/>
            <p:nvPr/>
          </p:nvSpPr>
          <p:spPr bwMode="auto">
            <a:xfrm>
              <a:off x="4036219" y="157163"/>
              <a:ext cx="14288" cy="120601"/>
            </a:xfrm>
            <a:custGeom>
              <a:avLst/>
              <a:gdLst/>
              <a:ahLst/>
              <a:cxnLst/>
              <a:rect l="0" t="0" r="0" b="0"/>
              <a:pathLst>
                <a:path w="14288" h="120601">
                  <a:moveTo>
                    <a:pt x="14287" y="0"/>
                  </a:moveTo>
                  <a:lnTo>
                    <a:pt x="10495" y="3792"/>
                  </a:lnTo>
                  <a:lnTo>
                    <a:pt x="8633" y="9887"/>
                  </a:lnTo>
                  <a:lnTo>
                    <a:pt x="5468" y="22244"/>
                  </a:lnTo>
                  <a:lnTo>
                    <a:pt x="1080" y="36849"/>
                  </a:lnTo>
                  <a:lnTo>
                    <a:pt x="63" y="71790"/>
                  </a:lnTo>
                  <a:lnTo>
                    <a:pt x="3" y="107037"/>
                  </a:lnTo>
                  <a:lnTo>
                    <a:pt x="0" y="120600"/>
                  </a:lnTo>
                  <a:lnTo>
                    <a:pt x="0" y="90347"/>
                  </a:lnTo>
                  <a:lnTo>
                    <a:pt x="0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9" name="SMARTInkShape-4235"/>
            <p:cNvSpPr/>
            <p:nvPr/>
          </p:nvSpPr>
          <p:spPr bwMode="auto">
            <a:xfrm>
              <a:off x="4044897" y="150019"/>
              <a:ext cx="90342" cy="128588"/>
            </a:xfrm>
            <a:custGeom>
              <a:avLst/>
              <a:gdLst/>
              <a:ahLst/>
              <a:cxnLst/>
              <a:rect l="0" t="0" r="0" b="0"/>
              <a:pathLst>
                <a:path w="90342" h="128588">
                  <a:moveTo>
                    <a:pt x="84191" y="0"/>
                  </a:moveTo>
                  <a:lnTo>
                    <a:pt x="90341" y="0"/>
                  </a:lnTo>
                  <a:lnTo>
                    <a:pt x="87248" y="0"/>
                  </a:lnTo>
                  <a:lnTo>
                    <a:pt x="86229" y="794"/>
                  </a:lnTo>
                  <a:lnTo>
                    <a:pt x="80666" y="9943"/>
                  </a:lnTo>
                  <a:lnTo>
                    <a:pt x="71265" y="19132"/>
                  </a:lnTo>
                  <a:lnTo>
                    <a:pt x="36433" y="44254"/>
                  </a:lnTo>
                  <a:lnTo>
                    <a:pt x="14852" y="54903"/>
                  </a:lnTo>
                  <a:lnTo>
                    <a:pt x="8923" y="56945"/>
                  </a:lnTo>
                  <a:lnTo>
                    <a:pt x="0" y="63169"/>
                  </a:lnTo>
                  <a:lnTo>
                    <a:pt x="1076" y="63544"/>
                  </a:lnTo>
                  <a:lnTo>
                    <a:pt x="6505" y="63960"/>
                  </a:lnTo>
                  <a:lnTo>
                    <a:pt x="9382" y="65659"/>
                  </a:lnTo>
                  <a:lnTo>
                    <a:pt x="42524" y="95344"/>
                  </a:lnTo>
                  <a:lnTo>
                    <a:pt x="77047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0" name="SMARTInkShape-4236"/>
            <p:cNvSpPr/>
            <p:nvPr/>
          </p:nvSpPr>
          <p:spPr bwMode="auto">
            <a:xfrm>
              <a:off x="4161671" y="157755"/>
              <a:ext cx="101287" cy="218902"/>
            </a:xfrm>
            <a:custGeom>
              <a:avLst/>
              <a:gdLst/>
              <a:ahLst/>
              <a:cxnLst/>
              <a:rect l="0" t="0" r="0" b="0"/>
              <a:pathLst>
                <a:path w="101287" h="218902">
                  <a:moveTo>
                    <a:pt x="45998" y="42270"/>
                  </a:moveTo>
                  <a:lnTo>
                    <a:pt x="40295" y="48767"/>
                  </a:lnTo>
                  <a:lnTo>
                    <a:pt x="34607" y="60158"/>
                  </a:lnTo>
                  <a:lnTo>
                    <a:pt x="27055" y="94118"/>
                  </a:lnTo>
                  <a:lnTo>
                    <a:pt x="27175" y="128829"/>
                  </a:lnTo>
                  <a:lnTo>
                    <a:pt x="30814" y="162467"/>
                  </a:lnTo>
                  <a:lnTo>
                    <a:pt x="33709" y="197152"/>
                  </a:lnTo>
                  <a:lnTo>
                    <a:pt x="39446" y="210928"/>
                  </a:lnTo>
                  <a:lnTo>
                    <a:pt x="41630" y="214240"/>
                  </a:lnTo>
                  <a:lnTo>
                    <a:pt x="42292" y="216448"/>
                  </a:lnTo>
                  <a:lnTo>
                    <a:pt x="41940" y="217920"/>
                  </a:lnTo>
                  <a:lnTo>
                    <a:pt x="40911" y="218901"/>
                  </a:lnTo>
                  <a:lnTo>
                    <a:pt x="39432" y="218762"/>
                  </a:lnTo>
                  <a:lnTo>
                    <a:pt x="35671" y="216490"/>
                  </a:lnTo>
                  <a:lnTo>
                    <a:pt x="33471" y="210718"/>
                  </a:lnTo>
                  <a:lnTo>
                    <a:pt x="32884" y="206956"/>
                  </a:lnTo>
                  <a:lnTo>
                    <a:pt x="18440" y="172877"/>
                  </a:lnTo>
                  <a:lnTo>
                    <a:pt x="10580" y="140764"/>
                  </a:lnTo>
                  <a:lnTo>
                    <a:pt x="3224" y="106114"/>
                  </a:lnTo>
                  <a:lnTo>
                    <a:pt x="0" y="83345"/>
                  </a:lnTo>
                  <a:lnTo>
                    <a:pt x="2647" y="53470"/>
                  </a:lnTo>
                  <a:lnTo>
                    <a:pt x="9253" y="29978"/>
                  </a:lnTo>
                  <a:lnTo>
                    <a:pt x="16702" y="18022"/>
                  </a:lnTo>
                  <a:lnTo>
                    <a:pt x="27421" y="9532"/>
                  </a:lnTo>
                  <a:lnTo>
                    <a:pt x="40123" y="3907"/>
                  </a:lnTo>
                  <a:lnTo>
                    <a:pt x="70947" y="0"/>
                  </a:lnTo>
                  <a:lnTo>
                    <a:pt x="86110" y="3375"/>
                  </a:lnTo>
                  <a:lnTo>
                    <a:pt x="93724" y="9373"/>
                  </a:lnTo>
                  <a:lnTo>
                    <a:pt x="98959" y="17330"/>
                  </a:lnTo>
                  <a:lnTo>
                    <a:pt x="101286" y="26159"/>
                  </a:lnTo>
                  <a:lnTo>
                    <a:pt x="98804" y="43846"/>
                  </a:lnTo>
                  <a:lnTo>
                    <a:pt x="89249" y="60376"/>
                  </a:lnTo>
                  <a:lnTo>
                    <a:pt x="66284" y="86020"/>
                  </a:lnTo>
                  <a:lnTo>
                    <a:pt x="63490" y="87312"/>
                  </a:lnTo>
                  <a:lnTo>
                    <a:pt x="60834" y="87379"/>
                  </a:lnTo>
                  <a:lnTo>
                    <a:pt x="53142" y="851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1" name="SMARTInkShape-4237"/>
            <p:cNvSpPr/>
            <p:nvPr/>
          </p:nvSpPr>
          <p:spPr bwMode="auto">
            <a:xfrm>
              <a:off x="4279195" y="192968"/>
              <a:ext cx="114212" cy="70912"/>
            </a:xfrm>
            <a:custGeom>
              <a:avLst/>
              <a:gdLst/>
              <a:ahLst/>
              <a:cxnLst/>
              <a:rect l="0" t="0" r="0" b="0"/>
              <a:pathLst>
                <a:path w="114212" h="70912">
                  <a:moveTo>
                    <a:pt x="57061" y="7057"/>
                  </a:moveTo>
                  <a:lnTo>
                    <a:pt x="43326" y="7057"/>
                  </a:lnTo>
                  <a:lnTo>
                    <a:pt x="36934" y="4940"/>
                  </a:lnTo>
                  <a:lnTo>
                    <a:pt x="34118" y="3265"/>
                  </a:lnTo>
                  <a:lnTo>
                    <a:pt x="18986" y="575"/>
                  </a:lnTo>
                  <a:lnTo>
                    <a:pt x="8783" y="0"/>
                  </a:lnTo>
                  <a:lnTo>
                    <a:pt x="8207" y="765"/>
                  </a:lnTo>
                  <a:lnTo>
                    <a:pt x="7396" y="6427"/>
                  </a:lnTo>
                  <a:lnTo>
                    <a:pt x="6362" y="17807"/>
                  </a:lnTo>
                  <a:lnTo>
                    <a:pt x="917" y="40556"/>
                  </a:lnTo>
                  <a:lnTo>
                    <a:pt x="0" y="65191"/>
                  </a:lnTo>
                  <a:lnTo>
                    <a:pt x="764" y="67244"/>
                  </a:lnTo>
                  <a:lnTo>
                    <a:pt x="2067" y="68613"/>
                  </a:lnTo>
                  <a:lnTo>
                    <a:pt x="5632" y="70134"/>
                  </a:lnTo>
                  <a:lnTo>
                    <a:pt x="9862" y="70810"/>
                  </a:lnTo>
                  <a:lnTo>
                    <a:pt x="20499" y="67398"/>
                  </a:lnTo>
                  <a:lnTo>
                    <a:pt x="27053" y="61392"/>
                  </a:lnTo>
                  <a:lnTo>
                    <a:pt x="33405" y="54225"/>
                  </a:lnTo>
                  <a:lnTo>
                    <a:pt x="53962" y="38976"/>
                  </a:lnTo>
                  <a:lnTo>
                    <a:pt x="59123" y="37118"/>
                  </a:lnTo>
                  <a:lnTo>
                    <a:pt x="61611" y="37417"/>
                  </a:lnTo>
                  <a:lnTo>
                    <a:pt x="66492" y="39865"/>
                  </a:lnTo>
                  <a:lnTo>
                    <a:pt x="68111" y="42423"/>
                  </a:lnTo>
                  <a:lnTo>
                    <a:pt x="70709" y="55818"/>
                  </a:lnTo>
                  <a:lnTo>
                    <a:pt x="70922" y="58614"/>
                  </a:lnTo>
                  <a:lnTo>
                    <a:pt x="73276" y="63838"/>
                  </a:lnTo>
                  <a:lnTo>
                    <a:pt x="75015" y="66342"/>
                  </a:lnTo>
                  <a:lnTo>
                    <a:pt x="79063" y="69125"/>
                  </a:lnTo>
                  <a:lnTo>
                    <a:pt x="84338" y="70911"/>
                  </a:lnTo>
                  <a:lnTo>
                    <a:pt x="87176" y="69039"/>
                  </a:lnTo>
                  <a:lnTo>
                    <a:pt x="91083" y="64767"/>
                  </a:lnTo>
                  <a:lnTo>
                    <a:pt x="104746" y="34322"/>
                  </a:lnTo>
                  <a:lnTo>
                    <a:pt x="114211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2" name="SMARTInkShape-4238"/>
            <p:cNvSpPr/>
            <p:nvPr/>
          </p:nvSpPr>
          <p:spPr bwMode="auto">
            <a:xfrm>
              <a:off x="4393406" y="92869"/>
              <a:ext cx="14289" cy="178030"/>
            </a:xfrm>
            <a:custGeom>
              <a:avLst/>
              <a:gdLst/>
              <a:ahLst/>
              <a:cxnLst/>
              <a:rect l="0" t="0" r="0" b="0"/>
              <a:pathLst>
                <a:path w="14289" h="178030">
                  <a:moveTo>
                    <a:pt x="14288" y="0"/>
                  </a:moveTo>
                  <a:lnTo>
                    <a:pt x="8137" y="0"/>
                  </a:lnTo>
                  <a:lnTo>
                    <a:pt x="3646" y="11377"/>
                  </a:lnTo>
                  <a:lnTo>
                    <a:pt x="720" y="43052"/>
                  </a:lnTo>
                  <a:lnTo>
                    <a:pt x="213" y="74492"/>
                  </a:lnTo>
                  <a:lnTo>
                    <a:pt x="63" y="104269"/>
                  </a:lnTo>
                  <a:lnTo>
                    <a:pt x="2130" y="138541"/>
                  </a:lnTo>
                  <a:lnTo>
                    <a:pt x="8821" y="168953"/>
                  </a:lnTo>
                  <a:lnTo>
                    <a:pt x="13208" y="176689"/>
                  </a:lnTo>
                  <a:lnTo>
                    <a:pt x="12774" y="177324"/>
                  </a:lnTo>
                  <a:lnTo>
                    <a:pt x="10175" y="178029"/>
                  </a:lnTo>
                  <a:lnTo>
                    <a:pt x="8371" y="176630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02" name="SMARTInkShape-Group825"/>
          <p:cNvGrpSpPr/>
          <p:nvPr/>
        </p:nvGrpSpPr>
        <p:grpSpPr>
          <a:xfrm>
            <a:off x="4986338" y="78595"/>
            <a:ext cx="4071938" cy="385604"/>
            <a:chOff x="4986338" y="78595"/>
            <a:chExt cx="4071938" cy="385604"/>
          </a:xfrm>
        </p:grpSpPr>
        <p:sp>
          <p:nvSpPr>
            <p:cNvPr id="3284" name="SMARTInkShape-4239"/>
            <p:cNvSpPr/>
            <p:nvPr/>
          </p:nvSpPr>
          <p:spPr bwMode="auto">
            <a:xfrm>
              <a:off x="4986338" y="192881"/>
              <a:ext cx="1114417" cy="271318"/>
            </a:xfrm>
            <a:custGeom>
              <a:avLst/>
              <a:gdLst/>
              <a:ahLst/>
              <a:cxnLst/>
              <a:rect l="0" t="0" r="0" b="0"/>
              <a:pathLst>
                <a:path w="1114417" h="271318">
                  <a:moveTo>
                    <a:pt x="7142" y="92869"/>
                  </a:moveTo>
                  <a:lnTo>
                    <a:pt x="13294" y="99020"/>
                  </a:lnTo>
                  <a:lnTo>
                    <a:pt x="14200" y="106076"/>
                  </a:lnTo>
                  <a:lnTo>
                    <a:pt x="1079" y="120356"/>
                  </a:lnTo>
                  <a:lnTo>
                    <a:pt x="319" y="124914"/>
                  </a:lnTo>
                  <a:lnTo>
                    <a:pt x="0" y="159751"/>
                  </a:lnTo>
                  <a:lnTo>
                    <a:pt x="0" y="165721"/>
                  </a:lnTo>
                  <a:lnTo>
                    <a:pt x="2116" y="171021"/>
                  </a:lnTo>
                  <a:lnTo>
                    <a:pt x="4909" y="176022"/>
                  </a:lnTo>
                  <a:lnTo>
                    <a:pt x="10641" y="191886"/>
                  </a:lnTo>
                  <a:lnTo>
                    <a:pt x="20064" y="204915"/>
                  </a:lnTo>
                  <a:lnTo>
                    <a:pt x="30374" y="216643"/>
                  </a:lnTo>
                  <a:lnTo>
                    <a:pt x="35722" y="225498"/>
                  </a:lnTo>
                  <a:lnTo>
                    <a:pt x="63091" y="245241"/>
                  </a:lnTo>
                  <a:lnTo>
                    <a:pt x="97941" y="257615"/>
                  </a:lnTo>
                  <a:lnTo>
                    <a:pt x="101013" y="259850"/>
                  </a:lnTo>
                  <a:lnTo>
                    <a:pt x="108659" y="262333"/>
                  </a:lnTo>
                  <a:lnTo>
                    <a:pt x="116555" y="264230"/>
                  </a:lnTo>
                  <a:lnTo>
                    <a:pt x="126257" y="268967"/>
                  </a:lnTo>
                  <a:lnTo>
                    <a:pt x="157305" y="271317"/>
                  </a:lnTo>
                  <a:lnTo>
                    <a:pt x="173608" y="269303"/>
                  </a:lnTo>
                  <a:lnTo>
                    <a:pt x="206730" y="264757"/>
                  </a:lnTo>
                  <a:lnTo>
                    <a:pt x="237821" y="264357"/>
                  </a:lnTo>
                  <a:lnTo>
                    <a:pt x="273134" y="264322"/>
                  </a:lnTo>
                  <a:lnTo>
                    <a:pt x="285699" y="263527"/>
                  </a:lnTo>
                  <a:lnTo>
                    <a:pt x="315415" y="258168"/>
                  </a:lnTo>
                  <a:lnTo>
                    <a:pt x="350187" y="257306"/>
                  </a:lnTo>
                  <a:lnTo>
                    <a:pt x="371517" y="255097"/>
                  </a:lnTo>
                  <a:lnTo>
                    <a:pt x="407199" y="249905"/>
                  </a:lnTo>
                  <a:lnTo>
                    <a:pt x="442913" y="243969"/>
                  </a:lnTo>
                  <a:lnTo>
                    <a:pt x="476397" y="238192"/>
                  </a:lnTo>
                  <a:lnTo>
                    <a:pt x="510263" y="236066"/>
                  </a:lnTo>
                  <a:lnTo>
                    <a:pt x="540500" y="230898"/>
                  </a:lnTo>
                  <a:lnTo>
                    <a:pt x="572278" y="225110"/>
                  </a:lnTo>
                  <a:lnTo>
                    <a:pt x="607321" y="221938"/>
                  </a:lnTo>
                  <a:lnTo>
                    <a:pt x="642950" y="221520"/>
                  </a:lnTo>
                  <a:lnTo>
                    <a:pt x="674865" y="221465"/>
                  </a:lnTo>
                  <a:lnTo>
                    <a:pt x="707672" y="215803"/>
                  </a:lnTo>
                  <a:lnTo>
                    <a:pt x="739685" y="210815"/>
                  </a:lnTo>
                  <a:lnTo>
                    <a:pt x="772584" y="207649"/>
                  </a:lnTo>
                  <a:lnTo>
                    <a:pt x="791153" y="205195"/>
                  </a:lnTo>
                  <a:lnTo>
                    <a:pt x="811650" y="201046"/>
                  </a:lnTo>
                  <a:lnTo>
                    <a:pt x="845322" y="206567"/>
                  </a:lnTo>
                  <a:lnTo>
                    <a:pt x="869153" y="207090"/>
                  </a:lnTo>
                  <a:lnTo>
                    <a:pt x="876563" y="205017"/>
                  </a:lnTo>
                  <a:lnTo>
                    <a:pt x="882502" y="202244"/>
                  </a:lnTo>
                  <a:lnTo>
                    <a:pt x="894899" y="200463"/>
                  </a:lnTo>
                  <a:lnTo>
                    <a:pt x="908608" y="200112"/>
                  </a:lnTo>
                  <a:lnTo>
                    <a:pt x="913942" y="197947"/>
                  </a:lnTo>
                  <a:lnTo>
                    <a:pt x="916475" y="196259"/>
                  </a:lnTo>
                  <a:lnTo>
                    <a:pt x="927627" y="193882"/>
                  </a:lnTo>
                  <a:lnTo>
                    <a:pt x="945053" y="192969"/>
                  </a:lnTo>
                  <a:lnTo>
                    <a:pt x="946742" y="192146"/>
                  </a:lnTo>
                  <a:lnTo>
                    <a:pt x="947866" y="190804"/>
                  </a:lnTo>
                  <a:lnTo>
                    <a:pt x="948618" y="189115"/>
                  </a:lnTo>
                  <a:lnTo>
                    <a:pt x="949911" y="187989"/>
                  </a:lnTo>
                  <a:lnTo>
                    <a:pt x="953466" y="186738"/>
                  </a:lnTo>
                  <a:lnTo>
                    <a:pt x="959929" y="186034"/>
                  </a:lnTo>
                  <a:lnTo>
                    <a:pt x="961421" y="185142"/>
                  </a:lnTo>
                  <a:lnTo>
                    <a:pt x="962416" y="183753"/>
                  </a:lnTo>
                  <a:lnTo>
                    <a:pt x="964371" y="178683"/>
                  </a:lnTo>
                  <a:lnTo>
                    <a:pt x="964403" y="168659"/>
                  </a:lnTo>
                  <a:lnTo>
                    <a:pt x="952220" y="135282"/>
                  </a:lnTo>
                  <a:lnTo>
                    <a:pt x="946067" y="118841"/>
                  </a:lnTo>
                  <a:lnTo>
                    <a:pt x="944684" y="100035"/>
                  </a:lnTo>
                  <a:lnTo>
                    <a:pt x="947173" y="89175"/>
                  </a:lnTo>
                  <a:lnTo>
                    <a:pt x="960149" y="70061"/>
                  </a:lnTo>
                  <a:lnTo>
                    <a:pt x="969407" y="60535"/>
                  </a:lnTo>
                  <a:lnTo>
                    <a:pt x="988471" y="50205"/>
                  </a:lnTo>
                  <a:lnTo>
                    <a:pt x="1023277" y="35736"/>
                  </a:lnTo>
                  <a:lnTo>
                    <a:pt x="1056708" y="24609"/>
                  </a:lnTo>
                  <a:lnTo>
                    <a:pt x="1072276" y="21579"/>
                  </a:lnTo>
                  <a:lnTo>
                    <a:pt x="1087166" y="15963"/>
                  </a:lnTo>
                  <a:lnTo>
                    <a:pt x="1099378" y="14386"/>
                  </a:lnTo>
                  <a:lnTo>
                    <a:pt x="1106221" y="8146"/>
                  </a:lnTo>
                  <a:lnTo>
                    <a:pt x="1114416" y="7145"/>
                  </a:lnTo>
                  <a:lnTo>
                    <a:pt x="1110629" y="7144"/>
                  </a:lnTo>
                  <a:lnTo>
                    <a:pt x="1106652" y="5027"/>
                  </a:lnTo>
                  <a:lnTo>
                    <a:pt x="11001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5" name="SMARTInkShape-4240"/>
            <p:cNvSpPr/>
            <p:nvPr/>
          </p:nvSpPr>
          <p:spPr bwMode="auto">
            <a:xfrm>
              <a:off x="6157913" y="85753"/>
              <a:ext cx="771169" cy="235594"/>
            </a:xfrm>
            <a:custGeom>
              <a:avLst/>
              <a:gdLst/>
              <a:ahLst/>
              <a:cxnLst/>
              <a:rect l="0" t="0" r="0" b="0"/>
              <a:pathLst>
                <a:path w="771169" h="235594">
                  <a:moveTo>
                    <a:pt x="0" y="42835"/>
                  </a:moveTo>
                  <a:lnTo>
                    <a:pt x="6150" y="42835"/>
                  </a:lnTo>
                  <a:lnTo>
                    <a:pt x="6481" y="43628"/>
                  </a:lnTo>
                  <a:lnTo>
                    <a:pt x="6849" y="46627"/>
                  </a:lnTo>
                  <a:lnTo>
                    <a:pt x="7741" y="47744"/>
                  </a:lnTo>
                  <a:lnTo>
                    <a:pt x="10848" y="48985"/>
                  </a:lnTo>
                  <a:lnTo>
                    <a:pt x="11995" y="50904"/>
                  </a:lnTo>
                  <a:lnTo>
                    <a:pt x="17990" y="81179"/>
                  </a:lnTo>
                  <a:lnTo>
                    <a:pt x="23094" y="116734"/>
                  </a:lnTo>
                  <a:lnTo>
                    <a:pt x="31284" y="149066"/>
                  </a:lnTo>
                  <a:lnTo>
                    <a:pt x="40788" y="181354"/>
                  </a:lnTo>
                  <a:lnTo>
                    <a:pt x="42734" y="188536"/>
                  </a:lnTo>
                  <a:lnTo>
                    <a:pt x="48891" y="198331"/>
                  </a:lnTo>
                  <a:lnTo>
                    <a:pt x="49263" y="197299"/>
                  </a:lnTo>
                  <a:lnTo>
                    <a:pt x="49977" y="162576"/>
                  </a:lnTo>
                  <a:lnTo>
                    <a:pt x="50000" y="130458"/>
                  </a:lnTo>
                  <a:lnTo>
                    <a:pt x="50005" y="100359"/>
                  </a:lnTo>
                  <a:lnTo>
                    <a:pt x="47889" y="78664"/>
                  </a:lnTo>
                  <a:lnTo>
                    <a:pt x="43303" y="45588"/>
                  </a:lnTo>
                  <a:lnTo>
                    <a:pt x="42949" y="33853"/>
                  </a:lnTo>
                  <a:lnTo>
                    <a:pt x="45017" y="28789"/>
                  </a:lnTo>
                  <a:lnTo>
                    <a:pt x="52813" y="19070"/>
                  </a:lnTo>
                  <a:lnTo>
                    <a:pt x="57339" y="16397"/>
                  </a:lnTo>
                  <a:lnTo>
                    <a:pt x="63583" y="15210"/>
                  </a:lnTo>
                  <a:lnTo>
                    <a:pt x="97508" y="14385"/>
                  </a:lnTo>
                  <a:lnTo>
                    <a:pt x="128286" y="18089"/>
                  </a:lnTo>
                  <a:lnTo>
                    <a:pt x="153059" y="22047"/>
                  </a:lnTo>
                  <a:lnTo>
                    <a:pt x="180738" y="25658"/>
                  </a:lnTo>
                  <a:lnTo>
                    <a:pt x="211561" y="27263"/>
                  </a:lnTo>
                  <a:lnTo>
                    <a:pt x="245898" y="30093"/>
                  </a:lnTo>
                  <a:lnTo>
                    <a:pt x="263944" y="31959"/>
                  </a:lnTo>
                  <a:lnTo>
                    <a:pt x="283119" y="33203"/>
                  </a:lnTo>
                  <a:lnTo>
                    <a:pt x="303045" y="34032"/>
                  </a:lnTo>
                  <a:lnTo>
                    <a:pt x="323474" y="34585"/>
                  </a:lnTo>
                  <a:lnTo>
                    <a:pt x="358872" y="33083"/>
                  </a:lnTo>
                  <a:lnTo>
                    <a:pt x="390480" y="30563"/>
                  </a:lnTo>
                  <a:lnTo>
                    <a:pt x="420403" y="29443"/>
                  </a:lnTo>
                  <a:lnTo>
                    <a:pt x="455927" y="26829"/>
                  </a:lnTo>
                  <a:lnTo>
                    <a:pt x="475401" y="25020"/>
                  </a:lnTo>
                  <a:lnTo>
                    <a:pt x="507622" y="23011"/>
                  </a:lnTo>
                  <a:lnTo>
                    <a:pt x="535172" y="21324"/>
                  </a:lnTo>
                  <a:lnTo>
                    <a:pt x="560646" y="17928"/>
                  </a:lnTo>
                  <a:lnTo>
                    <a:pt x="589715" y="15347"/>
                  </a:lnTo>
                  <a:lnTo>
                    <a:pt x="617201" y="10789"/>
                  </a:lnTo>
                  <a:lnTo>
                    <a:pt x="645455" y="8204"/>
                  </a:lnTo>
                  <a:lnTo>
                    <a:pt x="673934" y="3646"/>
                  </a:lnTo>
                  <a:lnTo>
                    <a:pt x="707368" y="295"/>
                  </a:lnTo>
                  <a:lnTo>
                    <a:pt x="719911" y="0"/>
                  </a:lnTo>
                  <a:lnTo>
                    <a:pt x="720446" y="785"/>
                  </a:lnTo>
                  <a:lnTo>
                    <a:pt x="721307" y="7747"/>
                  </a:lnTo>
                  <a:lnTo>
                    <a:pt x="721377" y="9918"/>
                  </a:lnTo>
                  <a:lnTo>
                    <a:pt x="719339" y="14446"/>
                  </a:lnTo>
                  <a:lnTo>
                    <a:pt x="716581" y="19105"/>
                  </a:lnTo>
                  <a:lnTo>
                    <a:pt x="715354" y="23821"/>
                  </a:lnTo>
                  <a:lnTo>
                    <a:pt x="715822" y="26190"/>
                  </a:lnTo>
                  <a:lnTo>
                    <a:pt x="719478" y="34111"/>
                  </a:lnTo>
                  <a:lnTo>
                    <a:pt x="721707" y="45365"/>
                  </a:lnTo>
                  <a:lnTo>
                    <a:pt x="735956" y="79677"/>
                  </a:lnTo>
                  <a:lnTo>
                    <a:pt x="748525" y="115214"/>
                  </a:lnTo>
                  <a:lnTo>
                    <a:pt x="760779" y="148530"/>
                  </a:lnTo>
                  <a:lnTo>
                    <a:pt x="767462" y="178277"/>
                  </a:lnTo>
                  <a:lnTo>
                    <a:pt x="771168" y="207667"/>
                  </a:lnTo>
                  <a:lnTo>
                    <a:pt x="769249" y="213460"/>
                  </a:lnTo>
                  <a:lnTo>
                    <a:pt x="767626" y="216116"/>
                  </a:lnTo>
                  <a:lnTo>
                    <a:pt x="765751" y="217887"/>
                  </a:lnTo>
                  <a:lnTo>
                    <a:pt x="761550" y="219854"/>
                  </a:lnTo>
                  <a:lnTo>
                    <a:pt x="754921" y="218612"/>
                  </a:lnTo>
                  <a:lnTo>
                    <a:pt x="724225" y="209010"/>
                  </a:lnTo>
                  <a:lnTo>
                    <a:pt x="696655" y="205578"/>
                  </a:lnTo>
                  <a:lnTo>
                    <a:pt x="661235" y="201651"/>
                  </a:lnTo>
                  <a:lnTo>
                    <a:pt x="632020" y="201526"/>
                  </a:lnTo>
                  <a:lnTo>
                    <a:pt x="614227" y="202604"/>
                  </a:lnTo>
                  <a:lnTo>
                    <a:pt x="595222" y="204116"/>
                  </a:lnTo>
                  <a:lnTo>
                    <a:pt x="573821" y="205124"/>
                  </a:lnTo>
                  <a:lnTo>
                    <a:pt x="550822" y="205796"/>
                  </a:lnTo>
                  <a:lnTo>
                    <a:pt x="526758" y="206245"/>
                  </a:lnTo>
                  <a:lnTo>
                    <a:pt x="501984" y="207337"/>
                  </a:lnTo>
                  <a:lnTo>
                    <a:pt x="476737" y="208859"/>
                  </a:lnTo>
                  <a:lnTo>
                    <a:pt x="451174" y="210668"/>
                  </a:lnTo>
                  <a:lnTo>
                    <a:pt x="424608" y="212667"/>
                  </a:lnTo>
                  <a:lnTo>
                    <a:pt x="397371" y="214794"/>
                  </a:lnTo>
                  <a:lnTo>
                    <a:pt x="369689" y="217005"/>
                  </a:lnTo>
                  <a:lnTo>
                    <a:pt x="343296" y="219273"/>
                  </a:lnTo>
                  <a:lnTo>
                    <a:pt x="317765" y="221579"/>
                  </a:lnTo>
                  <a:lnTo>
                    <a:pt x="292805" y="223910"/>
                  </a:lnTo>
                  <a:lnTo>
                    <a:pt x="269816" y="226258"/>
                  </a:lnTo>
                  <a:lnTo>
                    <a:pt x="248139" y="228617"/>
                  </a:lnTo>
                  <a:lnTo>
                    <a:pt x="227338" y="230983"/>
                  </a:lnTo>
                  <a:lnTo>
                    <a:pt x="193643" y="233612"/>
                  </a:lnTo>
                  <a:lnTo>
                    <a:pt x="167026" y="234781"/>
                  </a:lnTo>
                  <a:lnTo>
                    <a:pt x="134769" y="235531"/>
                  </a:lnTo>
                  <a:lnTo>
                    <a:pt x="130327" y="235593"/>
                  </a:lnTo>
                  <a:lnTo>
                    <a:pt x="128160" y="234840"/>
                  </a:lnTo>
                  <a:lnTo>
                    <a:pt x="127509" y="233544"/>
                  </a:lnTo>
                  <a:lnTo>
                    <a:pt x="128587" y="2285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6" name="SMARTInkShape-4241"/>
            <p:cNvSpPr/>
            <p:nvPr/>
          </p:nvSpPr>
          <p:spPr bwMode="auto">
            <a:xfrm>
              <a:off x="6543675" y="150019"/>
              <a:ext cx="35720" cy="123505"/>
            </a:xfrm>
            <a:custGeom>
              <a:avLst/>
              <a:gdLst/>
              <a:ahLst/>
              <a:cxnLst/>
              <a:rect l="0" t="0" r="0" b="0"/>
              <a:pathLst>
                <a:path w="35720" h="123505">
                  <a:moveTo>
                    <a:pt x="0" y="0"/>
                  </a:moveTo>
                  <a:lnTo>
                    <a:pt x="0" y="33792"/>
                  </a:lnTo>
                  <a:lnTo>
                    <a:pt x="0" y="63560"/>
                  </a:lnTo>
                  <a:lnTo>
                    <a:pt x="0" y="94664"/>
                  </a:lnTo>
                  <a:lnTo>
                    <a:pt x="794" y="115301"/>
                  </a:lnTo>
                  <a:lnTo>
                    <a:pt x="3793" y="122153"/>
                  </a:lnTo>
                  <a:lnTo>
                    <a:pt x="6497" y="123504"/>
                  </a:lnTo>
                  <a:lnTo>
                    <a:pt x="13736" y="122889"/>
                  </a:lnTo>
                  <a:lnTo>
                    <a:pt x="35719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7" name="SMARTInkShape-4242"/>
            <p:cNvSpPr/>
            <p:nvPr/>
          </p:nvSpPr>
          <p:spPr bwMode="auto">
            <a:xfrm>
              <a:off x="6822289" y="178594"/>
              <a:ext cx="242881" cy="21404"/>
            </a:xfrm>
            <a:custGeom>
              <a:avLst/>
              <a:gdLst/>
              <a:ahLst/>
              <a:cxnLst/>
              <a:rect l="0" t="0" r="0" b="0"/>
              <a:pathLst>
                <a:path w="242881" h="21404">
                  <a:moveTo>
                    <a:pt x="7136" y="0"/>
                  </a:moveTo>
                  <a:lnTo>
                    <a:pt x="3343" y="0"/>
                  </a:lnTo>
                  <a:lnTo>
                    <a:pt x="2226" y="794"/>
                  </a:lnTo>
                  <a:lnTo>
                    <a:pt x="1481" y="2116"/>
                  </a:lnTo>
                  <a:lnTo>
                    <a:pt x="188" y="7275"/>
                  </a:lnTo>
                  <a:lnTo>
                    <a:pt x="0" y="17760"/>
                  </a:lnTo>
                  <a:lnTo>
                    <a:pt x="2379" y="18983"/>
                  </a:lnTo>
                  <a:lnTo>
                    <a:pt x="33615" y="21109"/>
                  </a:lnTo>
                  <a:lnTo>
                    <a:pt x="60313" y="21335"/>
                  </a:lnTo>
                  <a:lnTo>
                    <a:pt x="92125" y="21403"/>
                  </a:lnTo>
                  <a:lnTo>
                    <a:pt x="122894" y="17630"/>
                  </a:lnTo>
                  <a:lnTo>
                    <a:pt x="155911" y="15278"/>
                  </a:lnTo>
                  <a:lnTo>
                    <a:pt x="187037" y="14581"/>
                  </a:lnTo>
                  <a:lnTo>
                    <a:pt x="219501" y="13551"/>
                  </a:lnTo>
                  <a:lnTo>
                    <a:pt x="24288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8" name="SMARTInkShape-4243"/>
            <p:cNvSpPr/>
            <p:nvPr/>
          </p:nvSpPr>
          <p:spPr bwMode="auto">
            <a:xfrm>
              <a:off x="7022306" y="136726"/>
              <a:ext cx="109193" cy="98451"/>
            </a:xfrm>
            <a:custGeom>
              <a:avLst/>
              <a:gdLst/>
              <a:ahLst/>
              <a:cxnLst/>
              <a:rect l="0" t="0" r="0" b="0"/>
              <a:pathLst>
                <a:path w="109193" h="98451">
                  <a:moveTo>
                    <a:pt x="0" y="13293"/>
                  </a:moveTo>
                  <a:lnTo>
                    <a:pt x="0" y="7142"/>
                  </a:lnTo>
                  <a:lnTo>
                    <a:pt x="794" y="6811"/>
                  </a:lnTo>
                  <a:lnTo>
                    <a:pt x="3793" y="6443"/>
                  </a:lnTo>
                  <a:lnTo>
                    <a:pt x="7771" y="4163"/>
                  </a:lnTo>
                  <a:lnTo>
                    <a:pt x="12185" y="1298"/>
                  </a:lnTo>
                  <a:lnTo>
                    <a:pt x="16793" y="24"/>
                  </a:lnTo>
                  <a:lnTo>
                    <a:pt x="36831" y="0"/>
                  </a:lnTo>
                  <a:lnTo>
                    <a:pt x="67357" y="6298"/>
                  </a:lnTo>
                  <a:lnTo>
                    <a:pt x="100928" y="14162"/>
                  </a:lnTo>
                  <a:lnTo>
                    <a:pt x="107829" y="20558"/>
                  </a:lnTo>
                  <a:lnTo>
                    <a:pt x="109192" y="24486"/>
                  </a:lnTo>
                  <a:lnTo>
                    <a:pt x="108591" y="33084"/>
                  </a:lnTo>
                  <a:lnTo>
                    <a:pt x="100943" y="52333"/>
                  </a:lnTo>
                  <a:lnTo>
                    <a:pt x="93546" y="64775"/>
                  </a:lnTo>
                  <a:lnTo>
                    <a:pt x="72873" y="81375"/>
                  </a:lnTo>
                  <a:lnTo>
                    <a:pt x="48850" y="94710"/>
                  </a:lnTo>
                  <a:lnTo>
                    <a:pt x="35167" y="98167"/>
                  </a:lnTo>
                  <a:lnTo>
                    <a:pt x="35351" y="98450"/>
                  </a:lnTo>
                  <a:lnTo>
                    <a:pt x="57150" y="918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9" name="SMARTInkShape-4244"/>
            <p:cNvSpPr/>
            <p:nvPr/>
          </p:nvSpPr>
          <p:spPr bwMode="auto">
            <a:xfrm>
              <a:off x="7151198" y="78904"/>
              <a:ext cx="463615" cy="262425"/>
            </a:xfrm>
            <a:custGeom>
              <a:avLst/>
              <a:gdLst/>
              <a:ahLst/>
              <a:cxnLst/>
              <a:rect l="0" t="0" r="0" b="0"/>
              <a:pathLst>
                <a:path w="463615" h="262425">
                  <a:moveTo>
                    <a:pt x="42558" y="6821"/>
                  </a:moveTo>
                  <a:lnTo>
                    <a:pt x="36407" y="12972"/>
                  </a:lnTo>
                  <a:lnTo>
                    <a:pt x="30702" y="24381"/>
                  </a:lnTo>
                  <a:lnTo>
                    <a:pt x="27403" y="34161"/>
                  </a:lnTo>
                  <a:lnTo>
                    <a:pt x="18665" y="51434"/>
                  </a:lnTo>
                  <a:lnTo>
                    <a:pt x="10808" y="85633"/>
                  </a:lnTo>
                  <a:lnTo>
                    <a:pt x="12533" y="119726"/>
                  </a:lnTo>
                  <a:lnTo>
                    <a:pt x="13697" y="154918"/>
                  </a:lnTo>
                  <a:lnTo>
                    <a:pt x="16015" y="175585"/>
                  </a:lnTo>
                  <a:lnTo>
                    <a:pt x="21729" y="189646"/>
                  </a:lnTo>
                  <a:lnTo>
                    <a:pt x="26979" y="197716"/>
                  </a:lnTo>
                  <a:lnTo>
                    <a:pt x="27410" y="197584"/>
                  </a:lnTo>
                  <a:lnTo>
                    <a:pt x="27888" y="195321"/>
                  </a:lnTo>
                  <a:lnTo>
                    <a:pt x="28237" y="169122"/>
                  </a:lnTo>
                  <a:lnTo>
                    <a:pt x="16957" y="135145"/>
                  </a:lnTo>
                  <a:lnTo>
                    <a:pt x="9466" y="101242"/>
                  </a:lnTo>
                  <a:lnTo>
                    <a:pt x="3150" y="66181"/>
                  </a:lnTo>
                  <a:lnTo>
                    <a:pt x="0" y="37762"/>
                  </a:lnTo>
                  <a:lnTo>
                    <a:pt x="1948" y="30362"/>
                  </a:lnTo>
                  <a:lnTo>
                    <a:pt x="3578" y="27278"/>
                  </a:lnTo>
                  <a:lnTo>
                    <a:pt x="7046" y="25221"/>
                  </a:lnTo>
                  <a:lnTo>
                    <a:pt x="40175" y="17858"/>
                  </a:lnTo>
                  <a:lnTo>
                    <a:pt x="73043" y="15527"/>
                  </a:lnTo>
                  <a:lnTo>
                    <a:pt x="108741" y="19102"/>
                  </a:lnTo>
                  <a:lnTo>
                    <a:pt x="144013" y="20514"/>
                  </a:lnTo>
                  <a:lnTo>
                    <a:pt x="175718" y="20932"/>
                  </a:lnTo>
                  <a:lnTo>
                    <a:pt x="209895" y="21056"/>
                  </a:lnTo>
                  <a:lnTo>
                    <a:pt x="245157" y="20299"/>
                  </a:lnTo>
                  <a:lnTo>
                    <a:pt x="280741" y="16194"/>
                  </a:lnTo>
                  <a:lnTo>
                    <a:pt x="316419" y="13832"/>
                  </a:lnTo>
                  <a:lnTo>
                    <a:pt x="350538" y="9251"/>
                  </a:lnTo>
                  <a:lnTo>
                    <a:pt x="382088" y="5184"/>
                  </a:lnTo>
                  <a:lnTo>
                    <a:pt x="403918" y="402"/>
                  </a:lnTo>
                  <a:lnTo>
                    <a:pt x="412448" y="0"/>
                  </a:lnTo>
                  <a:lnTo>
                    <a:pt x="415357" y="686"/>
                  </a:lnTo>
                  <a:lnTo>
                    <a:pt x="417297" y="1937"/>
                  </a:lnTo>
                  <a:lnTo>
                    <a:pt x="418590" y="3565"/>
                  </a:lnTo>
                  <a:lnTo>
                    <a:pt x="420411" y="13441"/>
                  </a:lnTo>
                  <a:lnTo>
                    <a:pt x="417157" y="26421"/>
                  </a:lnTo>
                  <a:lnTo>
                    <a:pt x="408790" y="49756"/>
                  </a:lnTo>
                  <a:lnTo>
                    <a:pt x="407000" y="83025"/>
                  </a:lnTo>
                  <a:lnTo>
                    <a:pt x="414675" y="112488"/>
                  </a:lnTo>
                  <a:lnTo>
                    <a:pt x="426818" y="143297"/>
                  </a:lnTo>
                  <a:lnTo>
                    <a:pt x="444007" y="178369"/>
                  </a:lnTo>
                  <a:lnTo>
                    <a:pt x="456766" y="214003"/>
                  </a:lnTo>
                  <a:lnTo>
                    <a:pt x="463082" y="243213"/>
                  </a:lnTo>
                  <a:lnTo>
                    <a:pt x="463614" y="250261"/>
                  </a:lnTo>
                  <a:lnTo>
                    <a:pt x="461733" y="256040"/>
                  </a:lnTo>
                  <a:lnTo>
                    <a:pt x="460121" y="258692"/>
                  </a:lnTo>
                  <a:lnTo>
                    <a:pt x="457459" y="260460"/>
                  </a:lnTo>
                  <a:lnTo>
                    <a:pt x="450267" y="262424"/>
                  </a:lnTo>
                  <a:lnTo>
                    <a:pt x="446920" y="262154"/>
                  </a:lnTo>
                  <a:lnTo>
                    <a:pt x="412892" y="249461"/>
                  </a:lnTo>
                  <a:lnTo>
                    <a:pt x="381441" y="236342"/>
                  </a:lnTo>
                  <a:lnTo>
                    <a:pt x="346432" y="219290"/>
                  </a:lnTo>
                  <a:lnTo>
                    <a:pt x="317578" y="210260"/>
                  </a:lnTo>
                  <a:lnTo>
                    <a:pt x="285440" y="203601"/>
                  </a:lnTo>
                  <a:lnTo>
                    <a:pt x="249989" y="197995"/>
                  </a:lnTo>
                  <a:lnTo>
                    <a:pt x="230851" y="196183"/>
                  </a:lnTo>
                  <a:lnTo>
                    <a:pt x="210950" y="194975"/>
                  </a:lnTo>
                  <a:lnTo>
                    <a:pt x="190538" y="194169"/>
                  </a:lnTo>
                  <a:lnTo>
                    <a:pt x="170580" y="193632"/>
                  </a:lnTo>
                  <a:lnTo>
                    <a:pt x="150925" y="193274"/>
                  </a:lnTo>
                  <a:lnTo>
                    <a:pt x="131471" y="193036"/>
                  </a:lnTo>
                  <a:lnTo>
                    <a:pt x="99273" y="197004"/>
                  </a:lnTo>
                  <a:lnTo>
                    <a:pt x="72527" y="203266"/>
                  </a:lnTo>
                  <a:lnTo>
                    <a:pt x="42002" y="212047"/>
                  </a:lnTo>
                  <a:lnTo>
                    <a:pt x="30933" y="220005"/>
                  </a:lnTo>
                  <a:lnTo>
                    <a:pt x="28458" y="222763"/>
                  </a:lnTo>
                  <a:lnTo>
                    <a:pt x="27602" y="224601"/>
                  </a:lnTo>
                  <a:lnTo>
                    <a:pt x="27825" y="225826"/>
                  </a:lnTo>
                  <a:lnTo>
                    <a:pt x="43309" y="227551"/>
                  </a:lnTo>
                  <a:lnTo>
                    <a:pt x="75589" y="220477"/>
                  </a:lnTo>
                  <a:lnTo>
                    <a:pt x="99708" y="2139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0" name="SMARTInkShape-4245"/>
            <p:cNvSpPr/>
            <p:nvPr/>
          </p:nvSpPr>
          <p:spPr bwMode="auto">
            <a:xfrm>
              <a:off x="7387718" y="164714"/>
              <a:ext cx="434689" cy="25140"/>
            </a:xfrm>
            <a:custGeom>
              <a:avLst/>
              <a:gdLst/>
              <a:ahLst/>
              <a:cxnLst/>
              <a:rect l="0" t="0" r="0" b="0"/>
              <a:pathLst>
                <a:path w="434689" h="25140">
                  <a:moveTo>
                    <a:pt x="13207" y="21024"/>
                  </a:moveTo>
                  <a:lnTo>
                    <a:pt x="7056" y="21024"/>
                  </a:lnTo>
                  <a:lnTo>
                    <a:pt x="2565" y="24816"/>
                  </a:lnTo>
                  <a:lnTo>
                    <a:pt x="1350" y="25139"/>
                  </a:lnTo>
                  <a:lnTo>
                    <a:pt x="540" y="24561"/>
                  </a:lnTo>
                  <a:lnTo>
                    <a:pt x="0" y="23382"/>
                  </a:lnTo>
                  <a:lnTo>
                    <a:pt x="1227" y="22596"/>
                  </a:lnTo>
                  <a:lnTo>
                    <a:pt x="34258" y="18999"/>
                  </a:lnTo>
                  <a:lnTo>
                    <a:pt x="67334" y="13280"/>
                  </a:lnTo>
                  <a:lnTo>
                    <a:pt x="94414" y="8851"/>
                  </a:lnTo>
                  <a:lnTo>
                    <a:pt x="124970" y="4236"/>
                  </a:lnTo>
                  <a:lnTo>
                    <a:pt x="142484" y="2688"/>
                  </a:lnTo>
                  <a:lnTo>
                    <a:pt x="161304" y="1656"/>
                  </a:lnTo>
                  <a:lnTo>
                    <a:pt x="180994" y="968"/>
                  </a:lnTo>
                  <a:lnTo>
                    <a:pt x="200472" y="510"/>
                  </a:lnTo>
                  <a:lnTo>
                    <a:pt x="219806" y="204"/>
                  </a:lnTo>
                  <a:lnTo>
                    <a:pt x="239046" y="0"/>
                  </a:lnTo>
                  <a:lnTo>
                    <a:pt x="258222" y="658"/>
                  </a:lnTo>
                  <a:lnTo>
                    <a:pt x="277357" y="1890"/>
                  </a:lnTo>
                  <a:lnTo>
                    <a:pt x="296463" y="3505"/>
                  </a:lnTo>
                  <a:lnTo>
                    <a:pt x="330392" y="5300"/>
                  </a:lnTo>
                  <a:lnTo>
                    <a:pt x="360553" y="6892"/>
                  </a:lnTo>
                  <a:lnTo>
                    <a:pt x="387187" y="10245"/>
                  </a:lnTo>
                  <a:lnTo>
                    <a:pt x="422835" y="18071"/>
                  </a:lnTo>
                  <a:lnTo>
                    <a:pt x="434688" y="210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1" name="SMARTInkShape-4246"/>
            <p:cNvSpPr/>
            <p:nvPr/>
          </p:nvSpPr>
          <p:spPr bwMode="auto">
            <a:xfrm>
              <a:off x="7736681" y="121444"/>
              <a:ext cx="116984" cy="99467"/>
            </a:xfrm>
            <a:custGeom>
              <a:avLst/>
              <a:gdLst/>
              <a:ahLst/>
              <a:cxnLst/>
              <a:rect l="0" t="0" r="0" b="0"/>
              <a:pathLst>
                <a:path w="116984" h="99467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6"/>
                  </a:lnTo>
                  <a:lnTo>
                    <a:pt x="6151" y="3792"/>
                  </a:lnTo>
                  <a:lnTo>
                    <a:pt x="8070" y="4909"/>
                  </a:lnTo>
                  <a:lnTo>
                    <a:pt x="26943" y="6849"/>
                  </a:lnTo>
                  <a:lnTo>
                    <a:pt x="52222" y="9221"/>
                  </a:lnTo>
                  <a:lnTo>
                    <a:pt x="87409" y="21613"/>
                  </a:lnTo>
                  <a:lnTo>
                    <a:pt x="103422" y="28629"/>
                  </a:lnTo>
                  <a:lnTo>
                    <a:pt x="115944" y="38110"/>
                  </a:lnTo>
                  <a:lnTo>
                    <a:pt x="116983" y="42076"/>
                  </a:lnTo>
                  <a:lnTo>
                    <a:pt x="116023" y="52831"/>
                  </a:lnTo>
                  <a:lnTo>
                    <a:pt x="108715" y="63433"/>
                  </a:lnTo>
                  <a:lnTo>
                    <a:pt x="84621" y="83173"/>
                  </a:lnTo>
                  <a:lnTo>
                    <a:pt x="58520" y="95863"/>
                  </a:lnTo>
                  <a:lnTo>
                    <a:pt x="48648" y="98783"/>
                  </a:lnTo>
                  <a:lnTo>
                    <a:pt x="48307" y="99193"/>
                  </a:lnTo>
                  <a:lnTo>
                    <a:pt x="48874" y="99466"/>
                  </a:lnTo>
                  <a:lnTo>
                    <a:pt x="83528" y="86229"/>
                  </a:lnTo>
                  <a:lnTo>
                    <a:pt x="10001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2" name="SMARTInkShape-4247"/>
            <p:cNvSpPr/>
            <p:nvPr/>
          </p:nvSpPr>
          <p:spPr bwMode="auto">
            <a:xfrm>
              <a:off x="7911181" y="78595"/>
              <a:ext cx="408242" cy="270673"/>
            </a:xfrm>
            <a:custGeom>
              <a:avLst/>
              <a:gdLst/>
              <a:ahLst/>
              <a:cxnLst/>
              <a:rect l="0" t="0" r="0" b="0"/>
              <a:pathLst>
                <a:path w="408242" h="270673">
                  <a:moveTo>
                    <a:pt x="25525" y="14274"/>
                  </a:moveTo>
                  <a:lnTo>
                    <a:pt x="18676" y="7424"/>
                  </a:lnTo>
                  <a:lnTo>
                    <a:pt x="18468" y="11010"/>
                  </a:lnTo>
                  <a:lnTo>
                    <a:pt x="16303" y="14940"/>
                  </a:lnTo>
                  <a:lnTo>
                    <a:pt x="14615" y="17099"/>
                  </a:lnTo>
                  <a:lnTo>
                    <a:pt x="12738" y="23731"/>
                  </a:lnTo>
                  <a:lnTo>
                    <a:pt x="11370" y="57967"/>
                  </a:lnTo>
                  <a:lnTo>
                    <a:pt x="13393" y="78814"/>
                  </a:lnTo>
                  <a:lnTo>
                    <a:pt x="23428" y="113525"/>
                  </a:lnTo>
                  <a:lnTo>
                    <a:pt x="30609" y="135097"/>
                  </a:lnTo>
                  <a:lnTo>
                    <a:pt x="32547" y="143379"/>
                  </a:lnTo>
                  <a:lnTo>
                    <a:pt x="34175" y="145588"/>
                  </a:lnTo>
                  <a:lnTo>
                    <a:pt x="36054" y="147060"/>
                  </a:lnTo>
                  <a:lnTo>
                    <a:pt x="36514" y="148836"/>
                  </a:lnTo>
                  <a:lnTo>
                    <a:pt x="36025" y="150813"/>
                  </a:lnTo>
                  <a:lnTo>
                    <a:pt x="34907" y="152925"/>
                  </a:lnTo>
                  <a:lnTo>
                    <a:pt x="34160" y="153539"/>
                  </a:lnTo>
                  <a:lnTo>
                    <a:pt x="33664" y="153155"/>
                  </a:lnTo>
                  <a:lnTo>
                    <a:pt x="33332" y="152105"/>
                  </a:lnTo>
                  <a:lnTo>
                    <a:pt x="22784" y="136454"/>
                  </a:lnTo>
                  <a:lnTo>
                    <a:pt x="19686" y="123324"/>
                  </a:lnTo>
                  <a:lnTo>
                    <a:pt x="16437" y="94280"/>
                  </a:lnTo>
                  <a:lnTo>
                    <a:pt x="5392" y="59601"/>
                  </a:lnTo>
                  <a:lnTo>
                    <a:pt x="3376" y="33460"/>
                  </a:lnTo>
                  <a:lnTo>
                    <a:pt x="335" y="27299"/>
                  </a:lnTo>
                  <a:lnTo>
                    <a:pt x="0" y="23751"/>
                  </a:lnTo>
                  <a:lnTo>
                    <a:pt x="1746" y="15575"/>
                  </a:lnTo>
                  <a:lnTo>
                    <a:pt x="7190" y="5840"/>
                  </a:lnTo>
                  <a:lnTo>
                    <a:pt x="10127" y="3889"/>
                  </a:lnTo>
                  <a:lnTo>
                    <a:pt x="17623" y="1721"/>
                  </a:lnTo>
                  <a:lnTo>
                    <a:pt x="51799" y="88"/>
                  </a:lnTo>
                  <a:lnTo>
                    <a:pt x="83313" y="0"/>
                  </a:lnTo>
                  <a:lnTo>
                    <a:pt x="117079" y="4898"/>
                  </a:lnTo>
                  <a:lnTo>
                    <a:pt x="144903" y="6469"/>
                  </a:lnTo>
                  <a:lnTo>
                    <a:pt x="173257" y="6934"/>
                  </a:lnTo>
                  <a:lnTo>
                    <a:pt x="200972" y="7072"/>
                  </a:lnTo>
                  <a:lnTo>
                    <a:pt x="234189" y="7119"/>
                  </a:lnTo>
                  <a:lnTo>
                    <a:pt x="269903" y="7128"/>
                  </a:lnTo>
                  <a:lnTo>
                    <a:pt x="305081" y="7130"/>
                  </a:lnTo>
                  <a:lnTo>
                    <a:pt x="320817" y="9247"/>
                  </a:lnTo>
                  <a:lnTo>
                    <a:pt x="351605" y="15949"/>
                  </a:lnTo>
                  <a:lnTo>
                    <a:pt x="365711" y="26401"/>
                  </a:lnTo>
                  <a:lnTo>
                    <a:pt x="372296" y="33389"/>
                  </a:lnTo>
                  <a:lnTo>
                    <a:pt x="374114" y="38115"/>
                  </a:lnTo>
                  <a:lnTo>
                    <a:pt x="375531" y="69461"/>
                  </a:lnTo>
                  <a:lnTo>
                    <a:pt x="376355" y="88175"/>
                  </a:lnTo>
                  <a:lnTo>
                    <a:pt x="382271" y="119318"/>
                  </a:lnTo>
                  <a:lnTo>
                    <a:pt x="382418" y="122403"/>
                  </a:lnTo>
                  <a:lnTo>
                    <a:pt x="384699" y="127948"/>
                  </a:lnTo>
                  <a:lnTo>
                    <a:pt x="387564" y="133058"/>
                  </a:lnTo>
                  <a:lnTo>
                    <a:pt x="389971" y="140398"/>
                  </a:lnTo>
                  <a:lnTo>
                    <a:pt x="394565" y="148393"/>
                  </a:lnTo>
                  <a:lnTo>
                    <a:pt x="403056" y="183465"/>
                  </a:lnTo>
                  <a:lnTo>
                    <a:pt x="404049" y="218079"/>
                  </a:lnTo>
                  <a:lnTo>
                    <a:pt x="408241" y="242033"/>
                  </a:lnTo>
                  <a:lnTo>
                    <a:pt x="406494" y="249908"/>
                  </a:lnTo>
                  <a:lnTo>
                    <a:pt x="401048" y="262597"/>
                  </a:lnTo>
                  <a:lnTo>
                    <a:pt x="396682" y="267515"/>
                  </a:lnTo>
                  <a:lnTo>
                    <a:pt x="394407" y="268826"/>
                  </a:lnTo>
                  <a:lnTo>
                    <a:pt x="383620" y="270672"/>
                  </a:lnTo>
                  <a:lnTo>
                    <a:pt x="366577" y="267426"/>
                  </a:lnTo>
                  <a:lnTo>
                    <a:pt x="355433" y="259342"/>
                  </a:lnTo>
                  <a:lnTo>
                    <a:pt x="336001" y="243520"/>
                  </a:lnTo>
                  <a:lnTo>
                    <a:pt x="300990" y="216367"/>
                  </a:lnTo>
                  <a:lnTo>
                    <a:pt x="272950" y="197273"/>
                  </a:lnTo>
                  <a:lnTo>
                    <a:pt x="244534" y="185353"/>
                  </a:lnTo>
                  <a:lnTo>
                    <a:pt x="216005" y="176795"/>
                  </a:lnTo>
                  <a:lnTo>
                    <a:pt x="183652" y="176816"/>
                  </a:lnTo>
                  <a:lnTo>
                    <a:pt x="158510" y="179913"/>
                  </a:lnTo>
                  <a:lnTo>
                    <a:pt x="131461" y="183935"/>
                  </a:lnTo>
                  <a:lnTo>
                    <a:pt x="103564" y="188368"/>
                  </a:lnTo>
                  <a:lnTo>
                    <a:pt x="75290" y="190868"/>
                  </a:lnTo>
                  <a:lnTo>
                    <a:pt x="48437" y="192772"/>
                  </a:lnTo>
                  <a:lnTo>
                    <a:pt x="17850" y="197514"/>
                  </a:lnTo>
                  <a:lnTo>
                    <a:pt x="6768" y="198901"/>
                  </a:lnTo>
                  <a:lnTo>
                    <a:pt x="4289" y="198477"/>
                  </a:lnTo>
                  <a:lnTo>
                    <a:pt x="3430" y="197401"/>
                  </a:lnTo>
                  <a:lnTo>
                    <a:pt x="3651" y="195890"/>
                  </a:lnTo>
                  <a:lnTo>
                    <a:pt x="39813" y="185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3" name="SMARTInkShape-4248"/>
            <p:cNvSpPr/>
            <p:nvPr/>
          </p:nvSpPr>
          <p:spPr bwMode="auto">
            <a:xfrm>
              <a:off x="8158163" y="178594"/>
              <a:ext cx="321469" cy="21432"/>
            </a:xfrm>
            <a:custGeom>
              <a:avLst/>
              <a:gdLst/>
              <a:ahLst/>
              <a:cxnLst/>
              <a:rect l="0" t="0" r="0" b="0"/>
              <a:pathLst>
                <a:path w="321469" h="21432">
                  <a:moveTo>
                    <a:pt x="0" y="21431"/>
                  </a:moveTo>
                  <a:lnTo>
                    <a:pt x="30528" y="21431"/>
                  </a:lnTo>
                  <a:lnTo>
                    <a:pt x="64032" y="16522"/>
                  </a:lnTo>
                  <a:lnTo>
                    <a:pt x="98171" y="14949"/>
                  </a:lnTo>
                  <a:lnTo>
                    <a:pt x="127240" y="14581"/>
                  </a:lnTo>
                  <a:lnTo>
                    <a:pt x="156564" y="14418"/>
                  </a:lnTo>
                  <a:lnTo>
                    <a:pt x="184677" y="14345"/>
                  </a:lnTo>
                  <a:lnTo>
                    <a:pt x="210402" y="14313"/>
                  </a:lnTo>
                  <a:lnTo>
                    <a:pt x="235063" y="14299"/>
                  </a:lnTo>
                  <a:lnTo>
                    <a:pt x="267027" y="12174"/>
                  </a:lnTo>
                  <a:lnTo>
                    <a:pt x="300894" y="7012"/>
                  </a:lnTo>
                  <a:lnTo>
                    <a:pt x="3214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4" name="SMARTInkShape-4249"/>
            <p:cNvSpPr/>
            <p:nvPr/>
          </p:nvSpPr>
          <p:spPr bwMode="auto">
            <a:xfrm>
              <a:off x="8924496" y="116034"/>
              <a:ext cx="126314" cy="140295"/>
            </a:xfrm>
            <a:custGeom>
              <a:avLst/>
              <a:gdLst/>
              <a:ahLst/>
              <a:cxnLst/>
              <a:rect l="0" t="0" r="0" b="0"/>
              <a:pathLst>
                <a:path w="126314" h="140295">
                  <a:moveTo>
                    <a:pt x="105204" y="83991"/>
                  </a:moveTo>
                  <a:lnTo>
                    <a:pt x="110859" y="70566"/>
                  </a:lnTo>
                  <a:lnTo>
                    <a:pt x="114023" y="60699"/>
                  </a:lnTo>
                  <a:lnTo>
                    <a:pt x="117871" y="49837"/>
                  </a:lnTo>
                  <a:lnTo>
                    <a:pt x="121128" y="39476"/>
                  </a:lnTo>
                  <a:lnTo>
                    <a:pt x="125004" y="28468"/>
                  </a:lnTo>
                  <a:lnTo>
                    <a:pt x="126313" y="13845"/>
                  </a:lnTo>
                  <a:lnTo>
                    <a:pt x="124375" y="7042"/>
                  </a:lnTo>
                  <a:lnTo>
                    <a:pt x="122747" y="4117"/>
                  </a:lnTo>
                  <a:lnTo>
                    <a:pt x="120074" y="2166"/>
                  </a:lnTo>
                  <a:lnTo>
                    <a:pt x="112871" y="0"/>
                  </a:lnTo>
                  <a:lnTo>
                    <a:pt x="89609" y="4312"/>
                  </a:lnTo>
                  <a:lnTo>
                    <a:pt x="69098" y="12140"/>
                  </a:lnTo>
                  <a:lnTo>
                    <a:pt x="33715" y="42015"/>
                  </a:lnTo>
                  <a:lnTo>
                    <a:pt x="11678" y="69879"/>
                  </a:lnTo>
                  <a:lnTo>
                    <a:pt x="2440" y="90393"/>
                  </a:lnTo>
                  <a:lnTo>
                    <a:pt x="0" y="101653"/>
                  </a:lnTo>
                  <a:lnTo>
                    <a:pt x="1032" y="111949"/>
                  </a:lnTo>
                  <a:lnTo>
                    <a:pt x="2418" y="116917"/>
                  </a:lnTo>
                  <a:lnTo>
                    <a:pt x="10309" y="126671"/>
                  </a:lnTo>
                  <a:lnTo>
                    <a:pt x="15747" y="131494"/>
                  </a:lnTo>
                  <a:lnTo>
                    <a:pt x="28139" y="136854"/>
                  </a:lnTo>
                  <a:lnTo>
                    <a:pt x="63083" y="140294"/>
                  </a:lnTo>
                  <a:lnTo>
                    <a:pt x="98060" y="1339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5" name="SMARTInkShape-4250"/>
            <p:cNvSpPr/>
            <p:nvPr/>
          </p:nvSpPr>
          <p:spPr bwMode="auto">
            <a:xfrm>
              <a:off x="8445199" y="135731"/>
              <a:ext cx="139630" cy="106910"/>
            </a:xfrm>
            <a:custGeom>
              <a:avLst/>
              <a:gdLst/>
              <a:ahLst/>
              <a:cxnLst/>
              <a:rect l="0" t="0" r="0" b="0"/>
              <a:pathLst>
                <a:path w="139630" h="106910">
                  <a:moveTo>
                    <a:pt x="13001" y="0"/>
                  </a:moveTo>
                  <a:lnTo>
                    <a:pt x="0" y="0"/>
                  </a:lnTo>
                  <a:lnTo>
                    <a:pt x="8770" y="0"/>
                  </a:lnTo>
                  <a:lnTo>
                    <a:pt x="43620" y="6482"/>
                  </a:lnTo>
                  <a:lnTo>
                    <a:pt x="76052" y="7013"/>
                  </a:lnTo>
                  <a:lnTo>
                    <a:pt x="105625" y="10911"/>
                  </a:lnTo>
                  <a:lnTo>
                    <a:pt x="134976" y="20142"/>
                  </a:lnTo>
                  <a:lnTo>
                    <a:pt x="137180" y="22159"/>
                  </a:lnTo>
                  <a:lnTo>
                    <a:pt x="139629" y="28634"/>
                  </a:lnTo>
                  <a:lnTo>
                    <a:pt x="138601" y="36804"/>
                  </a:lnTo>
                  <a:lnTo>
                    <a:pt x="131474" y="54983"/>
                  </a:lnTo>
                  <a:lnTo>
                    <a:pt x="101603" y="88119"/>
                  </a:lnTo>
                  <a:lnTo>
                    <a:pt x="87013" y="104336"/>
                  </a:lnTo>
                  <a:lnTo>
                    <a:pt x="86948" y="105276"/>
                  </a:lnTo>
                  <a:lnTo>
                    <a:pt x="87700" y="105903"/>
                  </a:lnTo>
                  <a:lnTo>
                    <a:pt x="92549" y="106785"/>
                  </a:lnTo>
                  <a:lnTo>
                    <a:pt x="94608" y="106909"/>
                  </a:lnTo>
                  <a:lnTo>
                    <a:pt x="120157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6" name="SMARTInkShape-4251"/>
            <p:cNvSpPr/>
            <p:nvPr/>
          </p:nvSpPr>
          <p:spPr bwMode="auto">
            <a:xfrm>
              <a:off x="8615401" y="92869"/>
              <a:ext cx="264191" cy="189659"/>
            </a:xfrm>
            <a:custGeom>
              <a:avLst/>
              <a:gdLst/>
              <a:ahLst/>
              <a:cxnLst/>
              <a:rect l="0" t="0" r="0" b="0"/>
              <a:pathLst>
                <a:path w="264191" h="189659">
                  <a:moveTo>
                    <a:pt x="7105" y="14287"/>
                  </a:moveTo>
                  <a:lnTo>
                    <a:pt x="7105" y="10172"/>
                  </a:lnTo>
                  <a:lnTo>
                    <a:pt x="6312" y="21112"/>
                  </a:lnTo>
                  <a:lnTo>
                    <a:pt x="954" y="54697"/>
                  </a:lnTo>
                  <a:lnTo>
                    <a:pt x="158" y="90150"/>
                  </a:lnTo>
                  <a:lnTo>
                    <a:pt x="0" y="120906"/>
                  </a:lnTo>
                  <a:lnTo>
                    <a:pt x="760" y="155504"/>
                  </a:lnTo>
                  <a:lnTo>
                    <a:pt x="3756" y="163834"/>
                  </a:lnTo>
                  <a:lnTo>
                    <a:pt x="13698" y="176778"/>
                  </a:lnTo>
                  <a:lnTo>
                    <a:pt x="20090" y="181755"/>
                  </a:lnTo>
                  <a:lnTo>
                    <a:pt x="22906" y="183083"/>
                  </a:lnTo>
                  <a:lnTo>
                    <a:pt x="24782" y="183174"/>
                  </a:lnTo>
                  <a:lnTo>
                    <a:pt x="26034" y="182441"/>
                  </a:lnTo>
                  <a:lnTo>
                    <a:pt x="26868" y="181158"/>
                  </a:lnTo>
                  <a:lnTo>
                    <a:pt x="32554" y="147877"/>
                  </a:lnTo>
                  <a:lnTo>
                    <a:pt x="29565" y="115523"/>
                  </a:lnTo>
                  <a:lnTo>
                    <a:pt x="28740" y="85966"/>
                  </a:lnTo>
                  <a:lnTo>
                    <a:pt x="21842" y="50828"/>
                  </a:lnTo>
                  <a:lnTo>
                    <a:pt x="21482" y="36851"/>
                  </a:lnTo>
                  <a:lnTo>
                    <a:pt x="23549" y="30136"/>
                  </a:lnTo>
                  <a:lnTo>
                    <a:pt x="26320" y="24506"/>
                  </a:lnTo>
                  <a:lnTo>
                    <a:pt x="27552" y="19358"/>
                  </a:lnTo>
                  <a:lnTo>
                    <a:pt x="32332" y="14424"/>
                  </a:lnTo>
                  <a:lnTo>
                    <a:pt x="48337" y="4789"/>
                  </a:lnTo>
                  <a:lnTo>
                    <a:pt x="65991" y="946"/>
                  </a:lnTo>
                  <a:lnTo>
                    <a:pt x="101597" y="16"/>
                  </a:lnTo>
                  <a:lnTo>
                    <a:pt x="133407" y="1"/>
                  </a:lnTo>
                  <a:lnTo>
                    <a:pt x="168227" y="0"/>
                  </a:lnTo>
                  <a:lnTo>
                    <a:pt x="201066" y="0"/>
                  </a:lnTo>
                  <a:lnTo>
                    <a:pt x="236446" y="794"/>
                  </a:lnTo>
                  <a:lnTo>
                    <a:pt x="248052" y="6150"/>
                  </a:lnTo>
                  <a:lnTo>
                    <a:pt x="253210" y="14434"/>
                  </a:lnTo>
                  <a:lnTo>
                    <a:pt x="255973" y="23150"/>
                  </a:lnTo>
                  <a:lnTo>
                    <a:pt x="257701" y="33206"/>
                  </a:lnTo>
                  <a:lnTo>
                    <a:pt x="261978" y="41236"/>
                  </a:lnTo>
                  <a:lnTo>
                    <a:pt x="264190" y="70171"/>
                  </a:lnTo>
                  <a:lnTo>
                    <a:pt x="258559" y="99733"/>
                  </a:lnTo>
                  <a:lnTo>
                    <a:pt x="249804" y="131913"/>
                  </a:lnTo>
                  <a:lnTo>
                    <a:pt x="237268" y="159041"/>
                  </a:lnTo>
                  <a:lnTo>
                    <a:pt x="225232" y="172888"/>
                  </a:lnTo>
                  <a:lnTo>
                    <a:pt x="216234" y="179497"/>
                  </a:lnTo>
                  <a:lnTo>
                    <a:pt x="194658" y="183888"/>
                  </a:lnTo>
                  <a:lnTo>
                    <a:pt x="163833" y="184578"/>
                  </a:lnTo>
                  <a:lnTo>
                    <a:pt x="137240" y="180720"/>
                  </a:lnTo>
                  <a:lnTo>
                    <a:pt x="109252" y="179223"/>
                  </a:lnTo>
                  <a:lnTo>
                    <a:pt x="80851" y="178780"/>
                  </a:lnTo>
                  <a:lnTo>
                    <a:pt x="52327" y="179443"/>
                  </a:lnTo>
                  <a:lnTo>
                    <a:pt x="18478" y="184259"/>
                  </a:lnTo>
                  <a:lnTo>
                    <a:pt x="8191" y="185874"/>
                  </a:lnTo>
                  <a:lnTo>
                    <a:pt x="5448" y="187416"/>
                  </a:lnTo>
                  <a:lnTo>
                    <a:pt x="3194" y="189658"/>
                  </a:lnTo>
                  <a:lnTo>
                    <a:pt x="4838" y="188009"/>
                  </a:lnTo>
                  <a:lnTo>
                    <a:pt x="34352" y="181803"/>
                  </a:lnTo>
                  <a:lnTo>
                    <a:pt x="64255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7" name="SMARTInkShape-4252"/>
            <p:cNvSpPr/>
            <p:nvPr/>
          </p:nvSpPr>
          <p:spPr bwMode="auto">
            <a:xfrm>
              <a:off x="8787808" y="185745"/>
              <a:ext cx="91874" cy="14281"/>
            </a:xfrm>
            <a:custGeom>
              <a:avLst/>
              <a:gdLst/>
              <a:ahLst/>
              <a:cxnLst/>
              <a:rect l="0" t="0" r="0" b="0"/>
              <a:pathLst>
                <a:path w="91874" h="14281">
                  <a:moveTo>
                    <a:pt x="13292" y="14280"/>
                  </a:moveTo>
                  <a:lnTo>
                    <a:pt x="9499" y="14280"/>
                  </a:lnTo>
                  <a:lnTo>
                    <a:pt x="8382" y="13486"/>
                  </a:lnTo>
                  <a:lnTo>
                    <a:pt x="7637" y="12163"/>
                  </a:lnTo>
                  <a:lnTo>
                    <a:pt x="6235" y="7430"/>
                  </a:lnTo>
                  <a:lnTo>
                    <a:pt x="6174" y="3431"/>
                  </a:lnTo>
                  <a:lnTo>
                    <a:pt x="5372" y="2285"/>
                  </a:lnTo>
                  <a:lnTo>
                    <a:pt x="4043" y="1521"/>
                  </a:lnTo>
                  <a:lnTo>
                    <a:pt x="0" y="294"/>
                  </a:lnTo>
                  <a:lnTo>
                    <a:pt x="25766" y="0"/>
                  </a:lnTo>
                  <a:lnTo>
                    <a:pt x="57616" y="6144"/>
                  </a:lnTo>
                  <a:lnTo>
                    <a:pt x="91873" y="71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8" name="SMARTInkShape-4253"/>
            <p:cNvSpPr/>
            <p:nvPr/>
          </p:nvSpPr>
          <p:spPr bwMode="auto">
            <a:xfrm>
              <a:off x="8965406" y="117345"/>
              <a:ext cx="92870" cy="68394"/>
            </a:xfrm>
            <a:custGeom>
              <a:avLst/>
              <a:gdLst/>
              <a:ahLst/>
              <a:cxnLst/>
              <a:rect l="0" t="0" r="0" b="0"/>
              <a:pathLst>
                <a:path w="92870" h="68394">
                  <a:moveTo>
                    <a:pt x="0" y="11243"/>
                  </a:moveTo>
                  <a:lnTo>
                    <a:pt x="0" y="332"/>
                  </a:lnTo>
                  <a:lnTo>
                    <a:pt x="794" y="0"/>
                  </a:lnTo>
                  <a:lnTo>
                    <a:pt x="6498" y="2532"/>
                  </a:lnTo>
                  <a:lnTo>
                    <a:pt x="17095" y="4428"/>
                  </a:lnTo>
                  <a:lnTo>
                    <a:pt x="22944" y="7685"/>
                  </a:lnTo>
                  <a:lnTo>
                    <a:pt x="44946" y="32279"/>
                  </a:lnTo>
                  <a:lnTo>
                    <a:pt x="80125" y="60797"/>
                  </a:lnTo>
                  <a:lnTo>
                    <a:pt x="92869" y="683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9" name="SMARTInkShape-4254"/>
            <p:cNvSpPr/>
            <p:nvPr/>
          </p:nvSpPr>
          <p:spPr bwMode="auto">
            <a:xfrm>
              <a:off x="8986838" y="178594"/>
              <a:ext cx="42863" cy="28576"/>
            </a:xfrm>
            <a:custGeom>
              <a:avLst/>
              <a:gdLst/>
              <a:ahLst/>
              <a:cxnLst/>
              <a:rect l="0" t="0" r="0" b="0"/>
              <a:pathLst>
                <a:path w="42863" h="28576">
                  <a:moveTo>
                    <a:pt x="42862" y="0"/>
                  </a:moveTo>
                  <a:lnTo>
                    <a:pt x="25163" y="0"/>
                  </a:lnTo>
                  <a:lnTo>
                    <a:pt x="23919" y="794"/>
                  </a:lnTo>
                  <a:lnTo>
                    <a:pt x="23090" y="2116"/>
                  </a:lnTo>
                  <a:lnTo>
                    <a:pt x="22536" y="3792"/>
                  </a:lnTo>
                  <a:lnTo>
                    <a:pt x="21374" y="4909"/>
                  </a:lnTo>
                  <a:lnTo>
                    <a:pt x="17966" y="6151"/>
                  </a:lnTo>
                  <a:lnTo>
                    <a:pt x="16740" y="7275"/>
                  </a:lnTo>
                  <a:lnTo>
                    <a:pt x="15377" y="10642"/>
                  </a:lnTo>
                  <a:lnTo>
                    <a:pt x="14610" y="16999"/>
                  </a:lnTo>
                  <a:lnTo>
                    <a:pt x="12915" y="19270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0" name="SMARTInkShape-4255"/>
            <p:cNvSpPr/>
            <p:nvPr/>
          </p:nvSpPr>
          <p:spPr bwMode="auto">
            <a:xfrm>
              <a:off x="8858250" y="185738"/>
              <a:ext cx="28576" cy="7144"/>
            </a:xfrm>
            <a:custGeom>
              <a:avLst/>
              <a:gdLst/>
              <a:ahLst/>
              <a:cxnLst/>
              <a:rect l="0" t="0" r="0" b="0"/>
              <a:pathLst>
                <a:path w="28576" h="7144">
                  <a:moveTo>
                    <a:pt x="0" y="7143"/>
                  </a:moveTo>
                  <a:lnTo>
                    <a:pt x="10642" y="7143"/>
                  </a:lnTo>
                  <a:lnTo>
                    <a:pt x="14784" y="5027"/>
                  </a:lnTo>
                  <a:lnTo>
                    <a:pt x="19270" y="2234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1" name="SMARTInkShape-4256"/>
            <p:cNvSpPr/>
            <p:nvPr/>
          </p:nvSpPr>
          <p:spPr bwMode="auto">
            <a:xfrm>
              <a:off x="8851106" y="92869"/>
              <a:ext cx="121445" cy="92870"/>
            </a:xfrm>
            <a:custGeom>
              <a:avLst/>
              <a:gdLst/>
              <a:ahLst/>
              <a:cxnLst/>
              <a:rect l="0" t="0" r="0" b="0"/>
              <a:pathLst>
                <a:path w="121445" h="92870">
                  <a:moveTo>
                    <a:pt x="121444" y="0"/>
                  </a:moveTo>
                  <a:lnTo>
                    <a:pt x="87313" y="15169"/>
                  </a:lnTo>
                  <a:lnTo>
                    <a:pt x="59973" y="28967"/>
                  </a:lnTo>
                  <a:lnTo>
                    <a:pt x="28618" y="48005"/>
                  </a:lnTo>
                  <a:lnTo>
                    <a:pt x="11390" y="63701"/>
                  </a:lnTo>
                  <a:lnTo>
                    <a:pt x="5063" y="73555"/>
                  </a:lnTo>
                  <a:lnTo>
                    <a:pt x="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22" name="SMARTInkShape-Group826"/>
          <p:cNvGrpSpPr/>
          <p:nvPr/>
        </p:nvGrpSpPr>
        <p:grpSpPr>
          <a:xfrm>
            <a:off x="1693095" y="890882"/>
            <a:ext cx="1961685" cy="300162"/>
            <a:chOff x="1693095" y="890882"/>
            <a:chExt cx="1961685" cy="300162"/>
          </a:xfrm>
        </p:grpSpPr>
        <p:sp>
          <p:nvSpPr>
            <p:cNvPr id="3303" name="SMARTInkShape-4257"/>
            <p:cNvSpPr/>
            <p:nvPr/>
          </p:nvSpPr>
          <p:spPr bwMode="auto">
            <a:xfrm>
              <a:off x="2371725" y="971550"/>
              <a:ext cx="14262" cy="99178"/>
            </a:xfrm>
            <a:custGeom>
              <a:avLst/>
              <a:gdLst/>
              <a:ahLst/>
              <a:cxnLst/>
              <a:rect l="0" t="0" r="0" b="0"/>
              <a:pathLst>
                <a:path w="14262" h="99178">
                  <a:moveTo>
                    <a:pt x="0" y="0"/>
                  </a:moveTo>
                  <a:lnTo>
                    <a:pt x="0" y="9943"/>
                  </a:lnTo>
                  <a:lnTo>
                    <a:pt x="6702" y="43065"/>
                  </a:lnTo>
                  <a:lnTo>
                    <a:pt x="7741" y="52477"/>
                  </a:lnTo>
                  <a:lnTo>
                    <a:pt x="13608" y="80970"/>
                  </a:lnTo>
                  <a:lnTo>
                    <a:pt x="14261" y="99177"/>
                  </a:lnTo>
                  <a:lnTo>
                    <a:pt x="10487" y="92180"/>
                  </a:lnTo>
                  <a:lnTo>
                    <a:pt x="7144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4" name="SMARTInkShape-4258"/>
            <p:cNvSpPr/>
            <p:nvPr/>
          </p:nvSpPr>
          <p:spPr bwMode="auto">
            <a:xfrm>
              <a:off x="2360720" y="914400"/>
              <a:ext cx="61012" cy="14289"/>
            </a:xfrm>
            <a:custGeom>
              <a:avLst/>
              <a:gdLst/>
              <a:ahLst/>
              <a:cxnLst/>
              <a:rect l="0" t="0" r="0" b="0"/>
              <a:pathLst>
                <a:path w="61012" h="14289">
                  <a:moveTo>
                    <a:pt x="18149" y="14288"/>
                  </a:moveTo>
                  <a:lnTo>
                    <a:pt x="0" y="14288"/>
                  </a:lnTo>
                  <a:lnTo>
                    <a:pt x="6988" y="14288"/>
                  </a:lnTo>
                  <a:lnTo>
                    <a:pt x="34141" y="7585"/>
                  </a:lnTo>
                  <a:lnTo>
                    <a:pt x="42719" y="6546"/>
                  </a:lnTo>
                  <a:lnTo>
                    <a:pt x="6101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5" name="SMARTInkShape-4259"/>
            <p:cNvSpPr/>
            <p:nvPr/>
          </p:nvSpPr>
          <p:spPr bwMode="auto">
            <a:xfrm>
              <a:off x="2455184" y="898642"/>
              <a:ext cx="166573" cy="206605"/>
            </a:xfrm>
            <a:custGeom>
              <a:avLst/>
              <a:gdLst/>
              <a:ahLst/>
              <a:cxnLst/>
              <a:rect l="0" t="0" r="0" b="0"/>
              <a:pathLst>
                <a:path w="166573" h="206605">
                  <a:moveTo>
                    <a:pt x="80847" y="108627"/>
                  </a:moveTo>
                  <a:lnTo>
                    <a:pt x="69441" y="107833"/>
                  </a:lnTo>
                  <a:lnTo>
                    <a:pt x="57271" y="102924"/>
                  </a:lnTo>
                  <a:lnTo>
                    <a:pt x="47492" y="97235"/>
                  </a:lnTo>
                  <a:lnTo>
                    <a:pt x="39299" y="95626"/>
                  </a:lnTo>
                  <a:lnTo>
                    <a:pt x="30367" y="97028"/>
                  </a:lnTo>
                  <a:lnTo>
                    <a:pt x="25763" y="98513"/>
                  </a:lnTo>
                  <a:lnTo>
                    <a:pt x="18530" y="104396"/>
                  </a:lnTo>
                  <a:lnTo>
                    <a:pt x="12669" y="113097"/>
                  </a:lnTo>
                  <a:lnTo>
                    <a:pt x="0" y="144934"/>
                  </a:lnTo>
                  <a:lnTo>
                    <a:pt x="996" y="177153"/>
                  </a:lnTo>
                  <a:lnTo>
                    <a:pt x="2683" y="194371"/>
                  </a:lnTo>
                  <a:lnTo>
                    <a:pt x="5891" y="201769"/>
                  </a:lnTo>
                  <a:lnTo>
                    <a:pt x="8651" y="204059"/>
                  </a:lnTo>
                  <a:lnTo>
                    <a:pt x="15952" y="206604"/>
                  </a:lnTo>
                  <a:lnTo>
                    <a:pt x="24488" y="205618"/>
                  </a:lnTo>
                  <a:lnTo>
                    <a:pt x="33574" y="201740"/>
                  </a:lnTo>
                  <a:lnTo>
                    <a:pt x="47614" y="189838"/>
                  </a:lnTo>
                  <a:lnTo>
                    <a:pt x="71336" y="154246"/>
                  </a:lnTo>
                  <a:lnTo>
                    <a:pt x="85614" y="127083"/>
                  </a:lnTo>
                  <a:lnTo>
                    <a:pt x="92314" y="98926"/>
                  </a:lnTo>
                  <a:lnTo>
                    <a:pt x="98091" y="70475"/>
                  </a:lnTo>
                  <a:lnTo>
                    <a:pt x="101038" y="41936"/>
                  </a:lnTo>
                  <a:lnTo>
                    <a:pt x="101240" y="11139"/>
                  </a:lnTo>
                  <a:lnTo>
                    <a:pt x="98377" y="2328"/>
                  </a:lnTo>
                  <a:lnTo>
                    <a:pt x="95709" y="455"/>
                  </a:lnTo>
                  <a:lnTo>
                    <a:pt x="92342" y="0"/>
                  </a:lnTo>
                  <a:lnTo>
                    <a:pt x="88511" y="490"/>
                  </a:lnTo>
                  <a:lnTo>
                    <a:pt x="80020" y="7385"/>
                  </a:lnTo>
                  <a:lnTo>
                    <a:pt x="61634" y="35006"/>
                  </a:lnTo>
                  <a:lnTo>
                    <a:pt x="51254" y="69351"/>
                  </a:lnTo>
                  <a:lnTo>
                    <a:pt x="47851" y="93817"/>
                  </a:lnTo>
                  <a:lnTo>
                    <a:pt x="47132" y="117919"/>
                  </a:lnTo>
                  <a:lnTo>
                    <a:pt x="51984" y="152214"/>
                  </a:lnTo>
                  <a:lnTo>
                    <a:pt x="67444" y="185940"/>
                  </a:lnTo>
                  <a:lnTo>
                    <a:pt x="71911" y="193506"/>
                  </a:lnTo>
                  <a:lnTo>
                    <a:pt x="78065" y="198551"/>
                  </a:lnTo>
                  <a:lnTo>
                    <a:pt x="93369" y="204156"/>
                  </a:lnTo>
                  <a:lnTo>
                    <a:pt x="108638" y="204530"/>
                  </a:lnTo>
                  <a:lnTo>
                    <a:pt x="116043" y="203518"/>
                  </a:lnTo>
                  <a:lnTo>
                    <a:pt x="130621" y="196045"/>
                  </a:lnTo>
                  <a:lnTo>
                    <a:pt x="150099" y="178449"/>
                  </a:lnTo>
                  <a:lnTo>
                    <a:pt x="166572" y="1586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6" name="SMARTInkShape-4260"/>
            <p:cNvSpPr/>
            <p:nvPr/>
          </p:nvSpPr>
          <p:spPr bwMode="auto">
            <a:xfrm>
              <a:off x="2750431" y="890882"/>
              <a:ext cx="135645" cy="206720"/>
            </a:xfrm>
            <a:custGeom>
              <a:avLst/>
              <a:gdLst/>
              <a:ahLst/>
              <a:cxnLst/>
              <a:rect l="0" t="0" r="0" b="0"/>
              <a:pathLst>
                <a:path w="135645" h="206720">
                  <a:moveTo>
                    <a:pt x="7057" y="94956"/>
                  </a:moveTo>
                  <a:lnTo>
                    <a:pt x="7057" y="98748"/>
                  </a:lnTo>
                  <a:lnTo>
                    <a:pt x="4940" y="102726"/>
                  </a:lnTo>
                  <a:lnTo>
                    <a:pt x="3264" y="104899"/>
                  </a:lnTo>
                  <a:lnTo>
                    <a:pt x="1402" y="111545"/>
                  </a:lnTo>
                  <a:lnTo>
                    <a:pt x="0" y="142715"/>
                  </a:lnTo>
                  <a:lnTo>
                    <a:pt x="6071" y="177318"/>
                  </a:lnTo>
                  <a:lnTo>
                    <a:pt x="7656" y="191452"/>
                  </a:lnTo>
                  <a:lnTo>
                    <a:pt x="13182" y="200551"/>
                  </a:lnTo>
                  <a:lnTo>
                    <a:pt x="12727" y="201071"/>
                  </a:lnTo>
                  <a:lnTo>
                    <a:pt x="10106" y="201649"/>
                  </a:lnTo>
                  <a:lnTo>
                    <a:pt x="9090" y="200216"/>
                  </a:lnTo>
                  <a:lnTo>
                    <a:pt x="7458" y="184392"/>
                  </a:lnTo>
                  <a:lnTo>
                    <a:pt x="7136" y="154779"/>
                  </a:lnTo>
                  <a:lnTo>
                    <a:pt x="10873" y="127674"/>
                  </a:lnTo>
                  <a:lnTo>
                    <a:pt x="17006" y="99535"/>
                  </a:lnTo>
                  <a:lnTo>
                    <a:pt x="32687" y="66491"/>
                  </a:lnTo>
                  <a:lnTo>
                    <a:pt x="57892" y="34447"/>
                  </a:lnTo>
                  <a:lnTo>
                    <a:pt x="91303" y="8141"/>
                  </a:lnTo>
                  <a:lnTo>
                    <a:pt x="99533" y="1338"/>
                  </a:lnTo>
                  <a:lnTo>
                    <a:pt x="103632" y="0"/>
                  </a:lnTo>
                  <a:lnTo>
                    <a:pt x="112421" y="630"/>
                  </a:lnTo>
                  <a:lnTo>
                    <a:pt x="115399" y="1910"/>
                  </a:lnTo>
                  <a:lnTo>
                    <a:pt x="117385" y="3556"/>
                  </a:lnTo>
                  <a:lnTo>
                    <a:pt x="118709" y="5447"/>
                  </a:lnTo>
                  <a:lnTo>
                    <a:pt x="118798" y="8296"/>
                  </a:lnTo>
                  <a:lnTo>
                    <a:pt x="111181" y="32577"/>
                  </a:lnTo>
                  <a:lnTo>
                    <a:pt x="86414" y="64516"/>
                  </a:lnTo>
                  <a:lnTo>
                    <a:pt x="53594" y="94792"/>
                  </a:lnTo>
                  <a:lnTo>
                    <a:pt x="46790" y="102820"/>
                  </a:lnTo>
                  <a:lnTo>
                    <a:pt x="41120" y="106388"/>
                  </a:lnTo>
                  <a:lnTo>
                    <a:pt x="40084" y="108134"/>
                  </a:lnTo>
                  <a:lnTo>
                    <a:pt x="40187" y="110091"/>
                  </a:lnTo>
                  <a:lnTo>
                    <a:pt x="42419" y="114382"/>
                  </a:lnTo>
                  <a:lnTo>
                    <a:pt x="74063" y="147632"/>
                  </a:lnTo>
                  <a:lnTo>
                    <a:pt x="101542" y="180059"/>
                  </a:lnTo>
                  <a:lnTo>
                    <a:pt x="121172" y="205334"/>
                  </a:lnTo>
                  <a:lnTo>
                    <a:pt x="123615" y="206641"/>
                  </a:lnTo>
                  <a:lnTo>
                    <a:pt x="125243" y="206719"/>
                  </a:lnTo>
                  <a:lnTo>
                    <a:pt x="126329" y="205977"/>
                  </a:lnTo>
                  <a:lnTo>
                    <a:pt x="135644" y="1878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7" name="SMARTInkShape-4261"/>
            <p:cNvSpPr/>
            <p:nvPr/>
          </p:nvSpPr>
          <p:spPr bwMode="auto">
            <a:xfrm>
              <a:off x="2879433" y="957263"/>
              <a:ext cx="120943" cy="107029"/>
            </a:xfrm>
            <a:custGeom>
              <a:avLst/>
              <a:gdLst/>
              <a:ahLst/>
              <a:cxnLst/>
              <a:rect l="0" t="0" r="0" b="0"/>
              <a:pathLst>
                <a:path w="120943" h="107029">
                  <a:moveTo>
                    <a:pt x="35217" y="0"/>
                  </a:moveTo>
                  <a:lnTo>
                    <a:pt x="29514" y="6496"/>
                  </a:lnTo>
                  <a:lnTo>
                    <a:pt x="8076" y="38076"/>
                  </a:lnTo>
                  <a:lnTo>
                    <a:pt x="2040" y="55731"/>
                  </a:lnTo>
                  <a:lnTo>
                    <a:pt x="0" y="75919"/>
                  </a:lnTo>
                  <a:lnTo>
                    <a:pt x="1838" y="83483"/>
                  </a:lnTo>
                  <a:lnTo>
                    <a:pt x="3439" y="86612"/>
                  </a:lnTo>
                  <a:lnTo>
                    <a:pt x="9452" y="92204"/>
                  </a:lnTo>
                  <a:lnTo>
                    <a:pt x="30031" y="103893"/>
                  </a:lnTo>
                  <a:lnTo>
                    <a:pt x="39942" y="106189"/>
                  </a:lnTo>
                  <a:lnTo>
                    <a:pt x="61719" y="107028"/>
                  </a:lnTo>
                  <a:lnTo>
                    <a:pt x="65585" y="105483"/>
                  </a:lnTo>
                  <a:lnTo>
                    <a:pt x="101135" y="71953"/>
                  </a:lnTo>
                  <a:lnTo>
                    <a:pt x="12094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8" name="SMARTInkShape-4262"/>
            <p:cNvSpPr/>
            <p:nvPr/>
          </p:nvSpPr>
          <p:spPr bwMode="auto">
            <a:xfrm>
              <a:off x="2872082" y="978694"/>
              <a:ext cx="78288" cy="28576"/>
            </a:xfrm>
            <a:custGeom>
              <a:avLst/>
              <a:gdLst/>
              <a:ahLst/>
              <a:cxnLst/>
              <a:rect l="0" t="0" r="0" b="0"/>
              <a:pathLst>
                <a:path w="78288" h="28576">
                  <a:moveTo>
                    <a:pt x="6849" y="28575"/>
                  </a:moveTo>
                  <a:lnTo>
                    <a:pt x="698" y="28575"/>
                  </a:lnTo>
                  <a:lnTo>
                    <a:pt x="367" y="27781"/>
                  </a:lnTo>
                  <a:lnTo>
                    <a:pt x="0" y="24782"/>
                  </a:lnTo>
                  <a:lnTo>
                    <a:pt x="695" y="23665"/>
                  </a:lnTo>
                  <a:lnTo>
                    <a:pt x="1953" y="22921"/>
                  </a:lnTo>
                  <a:lnTo>
                    <a:pt x="6261" y="22093"/>
                  </a:lnTo>
                  <a:lnTo>
                    <a:pt x="17611" y="20833"/>
                  </a:lnTo>
                  <a:lnTo>
                    <a:pt x="37785" y="15815"/>
                  </a:lnTo>
                  <a:lnTo>
                    <a:pt x="65682" y="14377"/>
                  </a:lnTo>
                  <a:lnTo>
                    <a:pt x="70833" y="12210"/>
                  </a:lnTo>
                  <a:lnTo>
                    <a:pt x="73317" y="10521"/>
                  </a:lnTo>
                  <a:lnTo>
                    <a:pt x="76078" y="6528"/>
                  </a:lnTo>
                  <a:lnTo>
                    <a:pt x="78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9" name="SMARTInkShape-4263"/>
            <p:cNvSpPr/>
            <p:nvPr/>
          </p:nvSpPr>
          <p:spPr bwMode="auto">
            <a:xfrm>
              <a:off x="2900363" y="907551"/>
              <a:ext cx="85726" cy="13994"/>
            </a:xfrm>
            <a:custGeom>
              <a:avLst/>
              <a:gdLst/>
              <a:ahLst/>
              <a:cxnLst/>
              <a:rect l="0" t="0" r="0" b="0"/>
              <a:pathLst>
                <a:path w="85726" h="13994">
                  <a:moveTo>
                    <a:pt x="0" y="6849"/>
                  </a:moveTo>
                  <a:lnTo>
                    <a:pt x="0" y="3057"/>
                  </a:lnTo>
                  <a:lnTo>
                    <a:pt x="793" y="1940"/>
                  </a:lnTo>
                  <a:lnTo>
                    <a:pt x="2116" y="1195"/>
                  </a:lnTo>
                  <a:lnTo>
                    <a:pt x="6150" y="0"/>
                  </a:lnTo>
                  <a:lnTo>
                    <a:pt x="13444" y="4673"/>
                  </a:lnTo>
                  <a:lnTo>
                    <a:pt x="45208" y="6722"/>
                  </a:lnTo>
                  <a:lnTo>
                    <a:pt x="56605" y="7586"/>
                  </a:lnTo>
                  <a:lnTo>
                    <a:pt x="85725" y="13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0" name="SMARTInkShape-4264"/>
            <p:cNvSpPr/>
            <p:nvPr/>
          </p:nvSpPr>
          <p:spPr bwMode="auto">
            <a:xfrm>
              <a:off x="3007547" y="928688"/>
              <a:ext cx="107129" cy="147074"/>
            </a:xfrm>
            <a:custGeom>
              <a:avLst/>
              <a:gdLst/>
              <a:ahLst/>
              <a:cxnLst/>
              <a:rect l="0" t="0" r="0" b="0"/>
              <a:pathLst>
                <a:path w="107129" h="147074">
                  <a:moveTo>
                    <a:pt x="21403" y="0"/>
                  </a:moveTo>
                  <a:lnTo>
                    <a:pt x="21403" y="3792"/>
                  </a:lnTo>
                  <a:lnTo>
                    <a:pt x="19286" y="7770"/>
                  </a:lnTo>
                  <a:lnTo>
                    <a:pt x="16493" y="12185"/>
                  </a:lnTo>
                  <a:lnTo>
                    <a:pt x="8736" y="38478"/>
                  </a:lnTo>
                  <a:lnTo>
                    <a:pt x="2419" y="71801"/>
                  </a:lnTo>
                  <a:lnTo>
                    <a:pt x="294" y="107204"/>
                  </a:lnTo>
                  <a:lnTo>
                    <a:pt x="0" y="140079"/>
                  </a:lnTo>
                  <a:lnTo>
                    <a:pt x="1578" y="143392"/>
                  </a:lnTo>
                  <a:lnTo>
                    <a:pt x="4218" y="145601"/>
                  </a:lnTo>
                  <a:lnTo>
                    <a:pt x="7565" y="147073"/>
                  </a:lnTo>
                  <a:lnTo>
                    <a:pt x="27445" y="145353"/>
                  </a:lnTo>
                  <a:lnTo>
                    <a:pt x="56111" y="136867"/>
                  </a:lnTo>
                  <a:lnTo>
                    <a:pt x="87780" y="111600"/>
                  </a:lnTo>
                  <a:lnTo>
                    <a:pt x="107128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1" name="SMARTInkShape-4265"/>
            <p:cNvSpPr/>
            <p:nvPr/>
          </p:nvSpPr>
          <p:spPr bwMode="auto">
            <a:xfrm>
              <a:off x="3094652" y="962443"/>
              <a:ext cx="55507" cy="115687"/>
            </a:xfrm>
            <a:custGeom>
              <a:avLst/>
              <a:gdLst/>
              <a:ahLst/>
              <a:cxnLst/>
              <a:rect l="0" t="0" r="0" b="0"/>
              <a:pathLst>
                <a:path w="55507" h="115687">
                  <a:moveTo>
                    <a:pt x="34311" y="9107"/>
                  </a:moveTo>
                  <a:lnTo>
                    <a:pt x="28607" y="15604"/>
                  </a:lnTo>
                  <a:lnTo>
                    <a:pt x="15178" y="46128"/>
                  </a:lnTo>
                  <a:lnTo>
                    <a:pt x="3343" y="80716"/>
                  </a:lnTo>
                  <a:lnTo>
                    <a:pt x="0" y="98234"/>
                  </a:lnTo>
                  <a:lnTo>
                    <a:pt x="1334" y="106398"/>
                  </a:lnTo>
                  <a:lnTo>
                    <a:pt x="2801" y="109687"/>
                  </a:lnTo>
                  <a:lnTo>
                    <a:pt x="4573" y="111879"/>
                  </a:lnTo>
                  <a:lnTo>
                    <a:pt x="8659" y="114315"/>
                  </a:lnTo>
                  <a:lnTo>
                    <a:pt x="15421" y="115686"/>
                  </a:lnTo>
                  <a:lnTo>
                    <a:pt x="26244" y="112300"/>
                  </a:lnTo>
                  <a:lnTo>
                    <a:pt x="39505" y="102477"/>
                  </a:lnTo>
                  <a:lnTo>
                    <a:pt x="49696" y="89512"/>
                  </a:lnTo>
                  <a:lnTo>
                    <a:pt x="53951" y="71825"/>
                  </a:lnTo>
                  <a:lnTo>
                    <a:pt x="55506" y="37474"/>
                  </a:lnTo>
                  <a:lnTo>
                    <a:pt x="54843" y="24096"/>
                  </a:lnTo>
                  <a:lnTo>
                    <a:pt x="51903" y="12858"/>
                  </a:lnTo>
                  <a:lnTo>
                    <a:pt x="45833" y="4689"/>
                  </a:lnTo>
                  <a:lnTo>
                    <a:pt x="41993" y="1399"/>
                  </a:lnTo>
                  <a:lnTo>
                    <a:pt x="37844" y="0"/>
                  </a:lnTo>
                  <a:lnTo>
                    <a:pt x="29002" y="561"/>
                  </a:lnTo>
                  <a:lnTo>
                    <a:pt x="21897" y="3457"/>
                  </a:lnTo>
                  <a:lnTo>
                    <a:pt x="18891" y="5340"/>
                  </a:lnTo>
                  <a:lnTo>
                    <a:pt x="16887" y="8183"/>
                  </a:lnTo>
                  <a:lnTo>
                    <a:pt x="14661" y="15576"/>
                  </a:lnTo>
                  <a:lnTo>
                    <a:pt x="13407" y="32455"/>
                  </a:lnTo>
                  <a:lnTo>
                    <a:pt x="15231" y="41444"/>
                  </a:lnTo>
                  <a:lnTo>
                    <a:pt x="20720" y="50968"/>
                  </a:lnTo>
                  <a:lnTo>
                    <a:pt x="27167" y="591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2" name="SMARTInkShape-4266"/>
            <p:cNvSpPr/>
            <p:nvPr/>
          </p:nvSpPr>
          <p:spPr bwMode="auto">
            <a:xfrm>
              <a:off x="3186151" y="938074"/>
              <a:ext cx="83871" cy="252970"/>
            </a:xfrm>
            <a:custGeom>
              <a:avLst/>
              <a:gdLst/>
              <a:ahLst/>
              <a:cxnLst/>
              <a:rect l="0" t="0" r="0" b="0"/>
              <a:pathLst>
                <a:path w="83871" h="252970">
                  <a:moveTo>
                    <a:pt x="35680" y="33476"/>
                  </a:moveTo>
                  <a:lnTo>
                    <a:pt x="21207" y="50066"/>
                  </a:lnTo>
                  <a:lnTo>
                    <a:pt x="11831" y="71061"/>
                  </a:lnTo>
                  <a:lnTo>
                    <a:pt x="8039" y="98932"/>
                  </a:lnTo>
                  <a:lnTo>
                    <a:pt x="7290" y="134188"/>
                  </a:lnTo>
                  <a:lnTo>
                    <a:pt x="7160" y="162271"/>
                  </a:lnTo>
                  <a:lnTo>
                    <a:pt x="7116" y="196412"/>
                  </a:lnTo>
                  <a:lnTo>
                    <a:pt x="7107" y="231204"/>
                  </a:lnTo>
                  <a:lnTo>
                    <a:pt x="7106" y="248305"/>
                  </a:lnTo>
                  <a:lnTo>
                    <a:pt x="6312" y="250514"/>
                  </a:lnTo>
                  <a:lnTo>
                    <a:pt x="4989" y="251987"/>
                  </a:lnTo>
                  <a:lnTo>
                    <a:pt x="3313" y="252969"/>
                  </a:lnTo>
                  <a:lnTo>
                    <a:pt x="2196" y="252036"/>
                  </a:lnTo>
                  <a:lnTo>
                    <a:pt x="954" y="246766"/>
                  </a:lnTo>
                  <a:lnTo>
                    <a:pt x="92" y="216021"/>
                  </a:lnTo>
                  <a:lnTo>
                    <a:pt x="0" y="185459"/>
                  </a:lnTo>
                  <a:lnTo>
                    <a:pt x="1566" y="158968"/>
                  </a:lnTo>
                  <a:lnTo>
                    <a:pt x="7554" y="128673"/>
                  </a:lnTo>
                  <a:lnTo>
                    <a:pt x="15507" y="98805"/>
                  </a:lnTo>
                  <a:lnTo>
                    <a:pt x="24333" y="70448"/>
                  </a:lnTo>
                  <a:lnTo>
                    <a:pt x="33547" y="44617"/>
                  </a:lnTo>
                  <a:lnTo>
                    <a:pt x="47660" y="19138"/>
                  </a:lnTo>
                  <a:lnTo>
                    <a:pt x="61896" y="5327"/>
                  </a:lnTo>
                  <a:lnTo>
                    <a:pt x="72376" y="0"/>
                  </a:lnTo>
                  <a:lnTo>
                    <a:pt x="75225" y="840"/>
                  </a:lnTo>
                  <a:lnTo>
                    <a:pt x="80508" y="6007"/>
                  </a:lnTo>
                  <a:lnTo>
                    <a:pt x="83385" y="15711"/>
                  </a:lnTo>
                  <a:lnTo>
                    <a:pt x="83870" y="27962"/>
                  </a:lnTo>
                  <a:lnTo>
                    <a:pt x="78886" y="49040"/>
                  </a:lnTo>
                  <a:lnTo>
                    <a:pt x="65499" y="79971"/>
                  </a:lnTo>
                  <a:lnTo>
                    <a:pt x="45301" y="115180"/>
                  </a:lnTo>
                  <a:lnTo>
                    <a:pt x="46063" y="116521"/>
                  </a:lnTo>
                  <a:lnTo>
                    <a:pt x="51143" y="118010"/>
                  </a:lnTo>
                  <a:lnTo>
                    <a:pt x="60809" y="114438"/>
                  </a:lnTo>
                  <a:lnTo>
                    <a:pt x="78543" y="1049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3" name="SMARTInkShape-4267"/>
            <p:cNvSpPr/>
            <p:nvPr/>
          </p:nvSpPr>
          <p:spPr bwMode="auto">
            <a:xfrm>
              <a:off x="3421859" y="950206"/>
              <a:ext cx="28573" cy="114214"/>
            </a:xfrm>
            <a:custGeom>
              <a:avLst/>
              <a:gdLst/>
              <a:ahLst/>
              <a:cxnLst/>
              <a:rect l="0" t="0" r="0" b="0"/>
              <a:pathLst>
                <a:path w="28573" h="114214">
                  <a:moveTo>
                    <a:pt x="7141" y="7057"/>
                  </a:moveTo>
                  <a:lnTo>
                    <a:pt x="7141" y="906"/>
                  </a:lnTo>
                  <a:lnTo>
                    <a:pt x="6347" y="575"/>
                  </a:lnTo>
                  <a:lnTo>
                    <a:pt x="990" y="0"/>
                  </a:lnTo>
                  <a:lnTo>
                    <a:pt x="23" y="33500"/>
                  </a:lnTo>
                  <a:lnTo>
                    <a:pt x="0" y="65640"/>
                  </a:lnTo>
                  <a:lnTo>
                    <a:pt x="7273" y="97202"/>
                  </a:lnTo>
                  <a:lnTo>
                    <a:pt x="10639" y="105594"/>
                  </a:lnTo>
                  <a:lnTo>
                    <a:pt x="12648" y="108467"/>
                  </a:lnTo>
                  <a:lnTo>
                    <a:pt x="20115" y="113456"/>
                  </a:lnTo>
                  <a:lnTo>
                    <a:pt x="28572" y="1142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4" name="SMARTInkShape-4268"/>
            <p:cNvSpPr/>
            <p:nvPr/>
          </p:nvSpPr>
          <p:spPr bwMode="auto">
            <a:xfrm>
              <a:off x="3350419" y="1042988"/>
              <a:ext cx="150020" cy="35719"/>
            </a:xfrm>
            <a:custGeom>
              <a:avLst/>
              <a:gdLst/>
              <a:ahLst/>
              <a:cxnLst/>
              <a:rect l="0" t="0" r="0" b="0"/>
              <a:pathLst>
                <a:path w="150020" h="35719">
                  <a:moveTo>
                    <a:pt x="0" y="35718"/>
                  </a:moveTo>
                  <a:lnTo>
                    <a:pt x="13772" y="34925"/>
                  </a:lnTo>
                  <a:lnTo>
                    <a:pt x="43735" y="25775"/>
                  </a:lnTo>
                  <a:lnTo>
                    <a:pt x="78696" y="16349"/>
                  </a:lnTo>
                  <a:lnTo>
                    <a:pt x="113521" y="9649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5" name="SMARTInkShape-4269"/>
            <p:cNvSpPr/>
            <p:nvPr/>
          </p:nvSpPr>
          <p:spPr bwMode="auto">
            <a:xfrm>
              <a:off x="3343275" y="942975"/>
              <a:ext cx="135732" cy="14201"/>
            </a:xfrm>
            <a:custGeom>
              <a:avLst/>
              <a:gdLst/>
              <a:ahLst/>
              <a:cxnLst/>
              <a:rect l="0" t="0" r="0" b="0"/>
              <a:pathLst>
                <a:path w="135732" h="14201">
                  <a:moveTo>
                    <a:pt x="0" y="7144"/>
                  </a:moveTo>
                  <a:lnTo>
                    <a:pt x="0" y="10936"/>
                  </a:lnTo>
                  <a:lnTo>
                    <a:pt x="1588" y="12053"/>
                  </a:lnTo>
                  <a:lnTo>
                    <a:pt x="12200" y="13626"/>
                  </a:lnTo>
                  <a:lnTo>
                    <a:pt x="43528" y="14200"/>
                  </a:lnTo>
                  <a:lnTo>
                    <a:pt x="77272" y="13477"/>
                  </a:lnTo>
                  <a:lnTo>
                    <a:pt x="112395" y="6513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6" name="SMARTInkShape-4270"/>
            <p:cNvSpPr/>
            <p:nvPr/>
          </p:nvSpPr>
          <p:spPr bwMode="auto">
            <a:xfrm>
              <a:off x="3571962" y="950119"/>
              <a:ext cx="7058" cy="140925"/>
            </a:xfrm>
            <a:custGeom>
              <a:avLst/>
              <a:gdLst/>
              <a:ahLst/>
              <a:cxnLst/>
              <a:rect l="0" t="0" r="0" b="0"/>
              <a:pathLst>
                <a:path w="7058" h="140925">
                  <a:moveTo>
                    <a:pt x="7057" y="0"/>
                  </a:moveTo>
                  <a:lnTo>
                    <a:pt x="1402" y="13425"/>
                  </a:lnTo>
                  <a:lnTo>
                    <a:pt x="0" y="46999"/>
                  </a:lnTo>
                  <a:lnTo>
                    <a:pt x="2041" y="79126"/>
                  </a:lnTo>
                  <a:lnTo>
                    <a:pt x="6396" y="113578"/>
                  </a:lnTo>
                  <a:lnTo>
                    <a:pt x="7031" y="140924"/>
                  </a:lnTo>
                  <a:lnTo>
                    <a:pt x="7057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7" name="SMARTInkShape-4271"/>
            <p:cNvSpPr/>
            <p:nvPr/>
          </p:nvSpPr>
          <p:spPr bwMode="auto">
            <a:xfrm>
              <a:off x="3564731" y="928688"/>
              <a:ext cx="90049" cy="159393"/>
            </a:xfrm>
            <a:custGeom>
              <a:avLst/>
              <a:gdLst/>
              <a:ahLst/>
              <a:cxnLst/>
              <a:rect l="0" t="0" r="0" b="0"/>
              <a:pathLst>
                <a:path w="90049" h="159393">
                  <a:moveTo>
                    <a:pt x="0" y="0"/>
                  </a:moveTo>
                  <a:lnTo>
                    <a:pt x="3792" y="0"/>
                  </a:lnTo>
                  <a:lnTo>
                    <a:pt x="35960" y="8819"/>
                  </a:lnTo>
                  <a:lnTo>
                    <a:pt x="59563" y="20064"/>
                  </a:lnTo>
                  <a:lnTo>
                    <a:pt x="83348" y="40928"/>
                  </a:lnTo>
                  <a:lnTo>
                    <a:pt x="88637" y="50204"/>
                  </a:lnTo>
                  <a:lnTo>
                    <a:pt x="90048" y="54901"/>
                  </a:lnTo>
                  <a:lnTo>
                    <a:pt x="88241" y="72887"/>
                  </a:lnTo>
                  <a:lnTo>
                    <a:pt x="78886" y="93298"/>
                  </a:lnTo>
                  <a:lnTo>
                    <a:pt x="55799" y="120734"/>
                  </a:lnTo>
                  <a:lnTo>
                    <a:pt x="20666" y="151334"/>
                  </a:lnTo>
                  <a:lnTo>
                    <a:pt x="11503" y="159316"/>
                  </a:lnTo>
                  <a:lnTo>
                    <a:pt x="10050" y="159392"/>
                  </a:lnTo>
                  <a:lnTo>
                    <a:pt x="9082" y="158648"/>
                  </a:lnTo>
                  <a:lnTo>
                    <a:pt x="21432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8" name="SMARTInkShape-4272"/>
            <p:cNvSpPr/>
            <p:nvPr/>
          </p:nvSpPr>
          <p:spPr bwMode="auto">
            <a:xfrm>
              <a:off x="1693095" y="907290"/>
              <a:ext cx="222449" cy="213436"/>
            </a:xfrm>
            <a:custGeom>
              <a:avLst/>
              <a:gdLst/>
              <a:ahLst/>
              <a:cxnLst/>
              <a:rect l="0" t="0" r="0" b="0"/>
              <a:pathLst>
                <a:path w="222449" h="213436">
                  <a:moveTo>
                    <a:pt x="7118" y="28541"/>
                  </a:moveTo>
                  <a:lnTo>
                    <a:pt x="7118" y="24749"/>
                  </a:lnTo>
                  <a:lnTo>
                    <a:pt x="6324" y="23632"/>
                  </a:lnTo>
                  <a:lnTo>
                    <a:pt x="5001" y="22887"/>
                  </a:lnTo>
                  <a:lnTo>
                    <a:pt x="0" y="21405"/>
                  </a:lnTo>
                  <a:lnTo>
                    <a:pt x="3774" y="17607"/>
                  </a:lnTo>
                  <a:lnTo>
                    <a:pt x="9865" y="15744"/>
                  </a:lnTo>
                  <a:lnTo>
                    <a:pt x="43705" y="6614"/>
                  </a:lnTo>
                  <a:lnTo>
                    <a:pt x="66641" y="1936"/>
                  </a:lnTo>
                  <a:lnTo>
                    <a:pt x="95662" y="550"/>
                  </a:lnTo>
                  <a:lnTo>
                    <a:pt x="127280" y="139"/>
                  </a:lnTo>
                  <a:lnTo>
                    <a:pt x="158824" y="0"/>
                  </a:lnTo>
                  <a:lnTo>
                    <a:pt x="175275" y="3769"/>
                  </a:lnTo>
                  <a:lnTo>
                    <a:pt x="186412" y="9912"/>
                  </a:lnTo>
                  <a:lnTo>
                    <a:pt x="187766" y="12947"/>
                  </a:lnTo>
                  <a:lnTo>
                    <a:pt x="187153" y="20552"/>
                  </a:lnTo>
                  <a:lnTo>
                    <a:pt x="180002" y="29224"/>
                  </a:lnTo>
                  <a:lnTo>
                    <a:pt x="144331" y="53237"/>
                  </a:lnTo>
                  <a:lnTo>
                    <a:pt x="112450" y="74959"/>
                  </a:lnTo>
                  <a:lnTo>
                    <a:pt x="79606" y="87364"/>
                  </a:lnTo>
                  <a:lnTo>
                    <a:pt x="59463" y="92355"/>
                  </a:lnTo>
                  <a:lnTo>
                    <a:pt x="59477" y="92515"/>
                  </a:lnTo>
                  <a:lnTo>
                    <a:pt x="89347" y="92816"/>
                  </a:lnTo>
                  <a:lnTo>
                    <a:pt x="124519" y="92831"/>
                  </a:lnTo>
                  <a:lnTo>
                    <a:pt x="152587" y="96626"/>
                  </a:lnTo>
                  <a:lnTo>
                    <a:pt x="181012" y="102778"/>
                  </a:lnTo>
                  <a:lnTo>
                    <a:pt x="205750" y="113420"/>
                  </a:lnTo>
                  <a:lnTo>
                    <a:pt x="216578" y="122092"/>
                  </a:lnTo>
                  <a:lnTo>
                    <a:pt x="220576" y="126627"/>
                  </a:lnTo>
                  <a:lnTo>
                    <a:pt x="222448" y="131238"/>
                  </a:lnTo>
                  <a:lnTo>
                    <a:pt x="222412" y="140595"/>
                  </a:lnTo>
                  <a:lnTo>
                    <a:pt x="214136" y="158580"/>
                  </a:lnTo>
                  <a:lnTo>
                    <a:pt x="194045" y="175198"/>
                  </a:lnTo>
                  <a:lnTo>
                    <a:pt x="164192" y="190175"/>
                  </a:lnTo>
                  <a:lnTo>
                    <a:pt x="134003" y="204668"/>
                  </a:lnTo>
                  <a:lnTo>
                    <a:pt x="104950" y="211431"/>
                  </a:lnTo>
                  <a:lnTo>
                    <a:pt x="76233" y="213435"/>
                  </a:lnTo>
                  <a:lnTo>
                    <a:pt x="61384" y="209670"/>
                  </a:lnTo>
                  <a:lnTo>
                    <a:pt x="51080" y="203499"/>
                  </a:lnTo>
                  <a:lnTo>
                    <a:pt x="42836" y="1928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9" name="SMARTInkShape-4273"/>
            <p:cNvSpPr/>
            <p:nvPr/>
          </p:nvSpPr>
          <p:spPr bwMode="auto">
            <a:xfrm>
              <a:off x="1757363" y="942977"/>
              <a:ext cx="21432" cy="127740"/>
            </a:xfrm>
            <a:custGeom>
              <a:avLst/>
              <a:gdLst/>
              <a:ahLst/>
              <a:cxnLst/>
              <a:rect l="0" t="0" r="0" b="0"/>
              <a:pathLst>
                <a:path w="21432" h="127740">
                  <a:moveTo>
                    <a:pt x="21431" y="7142"/>
                  </a:moveTo>
                  <a:lnTo>
                    <a:pt x="21431" y="3349"/>
                  </a:lnTo>
                  <a:lnTo>
                    <a:pt x="20637" y="2232"/>
                  </a:lnTo>
                  <a:lnTo>
                    <a:pt x="19314" y="1488"/>
                  </a:lnTo>
                  <a:lnTo>
                    <a:pt x="14295" y="0"/>
                  </a:lnTo>
                  <a:lnTo>
                    <a:pt x="14289" y="3791"/>
                  </a:lnTo>
                  <a:lnTo>
                    <a:pt x="12171" y="7769"/>
                  </a:lnTo>
                  <a:lnTo>
                    <a:pt x="10495" y="9941"/>
                  </a:lnTo>
                  <a:lnTo>
                    <a:pt x="8633" y="16588"/>
                  </a:lnTo>
                  <a:lnTo>
                    <a:pt x="7230" y="51550"/>
                  </a:lnTo>
                  <a:lnTo>
                    <a:pt x="1500" y="83810"/>
                  </a:lnTo>
                  <a:lnTo>
                    <a:pt x="87" y="118949"/>
                  </a:lnTo>
                  <a:lnTo>
                    <a:pt x="25" y="125730"/>
                  </a:lnTo>
                  <a:lnTo>
                    <a:pt x="810" y="126682"/>
                  </a:lnTo>
                  <a:lnTo>
                    <a:pt x="3800" y="127739"/>
                  </a:lnTo>
                  <a:lnTo>
                    <a:pt x="4914" y="127228"/>
                  </a:lnTo>
                  <a:lnTo>
                    <a:pt x="5657" y="126093"/>
                  </a:lnTo>
                  <a:lnTo>
                    <a:pt x="6483" y="121921"/>
                  </a:lnTo>
                  <a:lnTo>
                    <a:pt x="6292" y="96459"/>
                  </a:lnTo>
                  <a:lnTo>
                    <a:pt x="0" y="714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0" name="SMARTInkShape-4274"/>
            <p:cNvSpPr/>
            <p:nvPr/>
          </p:nvSpPr>
          <p:spPr bwMode="auto">
            <a:xfrm>
              <a:off x="2035969" y="971550"/>
              <a:ext cx="168177" cy="125839"/>
            </a:xfrm>
            <a:custGeom>
              <a:avLst/>
              <a:gdLst/>
              <a:ahLst/>
              <a:cxnLst/>
              <a:rect l="0" t="0" r="0" b="0"/>
              <a:pathLst>
                <a:path w="168177" h="125839">
                  <a:moveTo>
                    <a:pt x="0" y="0"/>
                  </a:moveTo>
                  <a:lnTo>
                    <a:pt x="0" y="3792"/>
                  </a:lnTo>
                  <a:lnTo>
                    <a:pt x="1587" y="4909"/>
                  </a:lnTo>
                  <a:lnTo>
                    <a:pt x="36717" y="12667"/>
                  </a:lnTo>
                  <a:lnTo>
                    <a:pt x="68283" y="13967"/>
                  </a:lnTo>
                  <a:lnTo>
                    <a:pt x="95726" y="14193"/>
                  </a:lnTo>
                  <a:lnTo>
                    <a:pt x="127741" y="19178"/>
                  </a:lnTo>
                  <a:lnTo>
                    <a:pt x="160402" y="24927"/>
                  </a:lnTo>
                  <a:lnTo>
                    <a:pt x="164085" y="27730"/>
                  </a:lnTo>
                  <a:lnTo>
                    <a:pt x="168176" y="35079"/>
                  </a:lnTo>
                  <a:lnTo>
                    <a:pt x="167680" y="39261"/>
                  </a:lnTo>
                  <a:lnTo>
                    <a:pt x="151276" y="65858"/>
                  </a:lnTo>
                  <a:lnTo>
                    <a:pt x="120668" y="98102"/>
                  </a:lnTo>
                  <a:lnTo>
                    <a:pt x="88648" y="125838"/>
                  </a:lnTo>
                  <a:lnTo>
                    <a:pt x="116000" y="104031"/>
                  </a:lnTo>
                  <a:lnTo>
                    <a:pt x="157162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1" name="SMARTInkShape-4275"/>
            <p:cNvSpPr/>
            <p:nvPr/>
          </p:nvSpPr>
          <p:spPr bwMode="auto">
            <a:xfrm>
              <a:off x="1936371" y="1000125"/>
              <a:ext cx="199611" cy="28576"/>
            </a:xfrm>
            <a:custGeom>
              <a:avLst/>
              <a:gdLst/>
              <a:ahLst/>
              <a:cxnLst/>
              <a:rect l="0" t="0" r="0" b="0"/>
              <a:pathLst>
                <a:path w="199611" h="28576">
                  <a:moveTo>
                    <a:pt x="28160" y="28575"/>
                  </a:moveTo>
                  <a:lnTo>
                    <a:pt x="24368" y="24783"/>
                  </a:lnTo>
                  <a:lnTo>
                    <a:pt x="20389" y="22921"/>
                  </a:lnTo>
                  <a:lnTo>
                    <a:pt x="0" y="21439"/>
                  </a:lnTo>
                  <a:lnTo>
                    <a:pt x="30124" y="21431"/>
                  </a:lnTo>
                  <a:lnTo>
                    <a:pt x="62826" y="21431"/>
                  </a:lnTo>
                  <a:lnTo>
                    <a:pt x="90467" y="21431"/>
                  </a:lnTo>
                  <a:lnTo>
                    <a:pt x="126134" y="21431"/>
                  </a:lnTo>
                  <a:lnTo>
                    <a:pt x="156345" y="21431"/>
                  </a:lnTo>
                  <a:lnTo>
                    <a:pt x="174267" y="17639"/>
                  </a:lnTo>
                  <a:lnTo>
                    <a:pt x="185839" y="11488"/>
                  </a:lnTo>
                  <a:lnTo>
                    <a:pt x="19961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34" name="SMARTInkShape-Group827"/>
          <p:cNvGrpSpPr/>
          <p:nvPr/>
        </p:nvGrpSpPr>
        <p:grpSpPr>
          <a:xfrm>
            <a:off x="1707356" y="1237942"/>
            <a:ext cx="1690501" cy="221613"/>
            <a:chOff x="1707356" y="1237942"/>
            <a:chExt cx="1690501" cy="221613"/>
          </a:xfrm>
        </p:grpSpPr>
        <p:sp>
          <p:nvSpPr>
            <p:cNvPr id="3323" name="SMARTInkShape-4276"/>
            <p:cNvSpPr/>
            <p:nvPr/>
          </p:nvSpPr>
          <p:spPr bwMode="auto">
            <a:xfrm>
              <a:off x="2503537" y="1244078"/>
              <a:ext cx="254756" cy="207463"/>
            </a:xfrm>
            <a:custGeom>
              <a:avLst/>
              <a:gdLst/>
              <a:ahLst/>
              <a:cxnLst/>
              <a:rect l="0" t="0" r="0" b="0"/>
              <a:pathLst>
                <a:path w="254756" h="207463">
                  <a:moveTo>
                    <a:pt x="11063" y="27510"/>
                  </a:moveTo>
                  <a:lnTo>
                    <a:pt x="421" y="27510"/>
                  </a:lnTo>
                  <a:lnTo>
                    <a:pt x="0" y="26716"/>
                  </a:lnTo>
                  <a:lnTo>
                    <a:pt x="512" y="25393"/>
                  </a:lnTo>
                  <a:lnTo>
                    <a:pt x="1648" y="23717"/>
                  </a:lnTo>
                  <a:lnTo>
                    <a:pt x="3199" y="22600"/>
                  </a:lnTo>
                  <a:lnTo>
                    <a:pt x="7039" y="21359"/>
                  </a:lnTo>
                  <a:lnTo>
                    <a:pt x="35962" y="18380"/>
                  </a:lnTo>
                  <a:lnTo>
                    <a:pt x="71279" y="10449"/>
                  </a:lnTo>
                  <a:lnTo>
                    <a:pt x="103165" y="3581"/>
                  </a:lnTo>
                  <a:lnTo>
                    <a:pt x="137748" y="311"/>
                  </a:lnTo>
                  <a:lnTo>
                    <a:pt x="171995" y="0"/>
                  </a:lnTo>
                  <a:lnTo>
                    <a:pt x="181278" y="2848"/>
                  </a:lnTo>
                  <a:lnTo>
                    <a:pt x="181689" y="7100"/>
                  </a:lnTo>
                  <a:lnTo>
                    <a:pt x="175797" y="20290"/>
                  </a:lnTo>
                  <a:lnTo>
                    <a:pt x="155300" y="41775"/>
                  </a:lnTo>
                  <a:lnTo>
                    <a:pt x="120723" y="64664"/>
                  </a:lnTo>
                  <a:lnTo>
                    <a:pt x="90139" y="84473"/>
                  </a:lnTo>
                  <a:lnTo>
                    <a:pt x="62075" y="101157"/>
                  </a:lnTo>
                  <a:lnTo>
                    <a:pt x="60946" y="101214"/>
                  </a:lnTo>
                  <a:lnTo>
                    <a:pt x="60987" y="100458"/>
                  </a:lnTo>
                  <a:lnTo>
                    <a:pt x="68630" y="95602"/>
                  </a:lnTo>
                  <a:lnTo>
                    <a:pt x="97635" y="86850"/>
                  </a:lnTo>
                  <a:lnTo>
                    <a:pt x="129406" y="79841"/>
                  </a:lnTo>
                  <a:lnTo>
                    <a:pt x="163955" y="73530"/>
                  </a:lnTo>
                  <a:lnTo>
                    <a:pt x="198534" y="72102"/>
                  </a:lnTo>
                  <a:lnTo>
                    <a:pt x="227653" y="77146"/>
                  </a:lnTo>
                  <a:lnTo>
                    <a:pt x="241204" y="84231"/>
                  </a:lnTo>
                  <a:lnTo>
                    <a:pt x="250402" y="94788"/>
                  </a:lnTo>
                  <a:lnTo>
                    <a:pt x="253966" y="100937"/>
                  </a:lnTo>
                  <a:lnTo>
                    <a:pt x="254755" y="107417"/>
                  </a:lnTo>
                  <a:lnTo>
                    <a:pt x="251398" y="120968"/>
                  </a:lnTo>
                  <a:lnTo>
                    <a:pt x="232998" y="141984"/>
                  </a:lnTo>
                  <a:lnTo>
                    <a:pt x="203645" y="163292"/>
                  </a:lnTo>
                  <a:lnTo>
                    <a:pt x="169813" y="180895"/>
                  </a:lnTo>
                  <a:lnTo>
                    <a:pt x="138445" y="196165"/>
                  </a:lnTo>
                  <a:lnTo>
                    <a:pt x="116627" y="206951"/>
                  </a:lnTo>
                  <a:lnTo>
                    <a:pt x="111602" y="207462"/>
                  </a:lnTo>
                  <a:lnTo>
                    <a:pt x="107458" y="206215"/>
                  </a:lnTo>
                  <a:lnTo>
                    <a:pt x="103901" y="203797"/>
                  </a:lnTo>
                  <a:lnTo>
                    <a:pt x="103117" y="200597"/>
                  </a:lnTo>
                  <a:lnTo>
                    <a:pt x="104183" y="196876"/>
                  </a:lnTo>
                  <a:lnTo>
                    <a:pt x="106480" y="192808"/>
                  </a:lnTo>
                  <a:lnTo>
                    <a:pt x="139651" y="1632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4" name="SMARTInkShape-4277"/>
            <p:cNvSpPr/>
            <p:nvPr/>
          </p:nvSpPr>
          <p:spPr bwMode="auto">
            <a:xfrm>
              <a:off x="2550319" y="1264444"/>
              <a:ext cx="35625" cy="123678"/>
            </a:xfrm>
            <a:custGeom>
              <a:avLst/>
              <a:gdLst/>
              <a:ahLst/>
              <a:cxnLst/>
              <a:rect l="0" t="0" r="0" b="0"/>
              <a:pathLst>
                <a:path w="35625" h="123678">
                  <a:moveTo>
                    <a:pt x="21431" y="0"/>
                  </a:moveTo>
                  <a:lnTo>
                    <a:pt x="21431" y="16792"/>
                  </a:lnTo>
                  <a:lnTo>
                    <a:pt x="30250" y="52313"/>
                  </a:lnTo>
                  <a:lnTo>
                    <a:pt x="34998" y="85235"/>
                  </a:lnTo>
                  <a:lnTo>
                    <a:pt x="35624" y="111540"/>
                  </a:lnTo>
                  <a:lnTo>
                    <a:pt x="33560" y="119159"/>
                  </a:lnTo>
                  <a:lnTo>
                    <a:pt x="30790" y="123603"/>
                  </a:lnTo>
                  <a:lnTo>
                    <a:pt x="30052" y="123677"/>
                  </a:lnTo>
                  <a:lnTo>
                    <a:pt x="7100" y="90087"/>
                  </a:lnTo>
                  <a:lnTo>
                    <a:pt x="0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5" name="SMARTInkShape-4278"/>
            <p:cNvSpPr/>
            <p:nvPr/>
          </p:nvSpPr>
          <p:spPr bwMode="auto">
            <a:xfrm>
              <a:off x="2564606" y="1257300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6" name="SMARTInkShape-4279"/>
            <p:cNvSpPr/>
            <p:nvPr/>
          </p:nvSpPr>
          <p:spPr bwMode="auto">
            <a:xfrm>
              <a:off x="2143125" y="1271588"/>
              <a:ext cx="204515" cy="115406"/>
            </a:xfrm>
            <a:custGeom>
              <a:avLst/>
              <a:gdLst/>
              <a:ahLst/>
              <a:cxnLst/>
              <a:rect l="0" t="0" r="0" b="0"/>
              <a:pathLst>
                <a:path w="204515" h="115406">
                  <a:moveTo>
                    <a:pt x="0" y="0"/>
                  </a:moveTo>
                  <a:lnTo>
                    <a:pt x="25440" y="793"/>
                  </a:lnTo>
                  <a:lnTo>
                    <a:pt x="47417" y="5654"/>
                  </a:lnTo>
                  <a:lnTo>
                    <a:pt x="78070" y="10641"/>
                  </a:lnTo>
                  <a:lnTo>
                    <a:pt x="107849" y="13567"/>
                  </a:lnTo>
                  <a:lnTo>
                    <a:pt x="143482" y="16261"/>
                  </a:lnTo>
                  <a:lnTo>
                    <a:pt x="171630" y="22016"/>
                  </a:lnTo>
                  <a:lnTo>
                    <a:pt x="193728" y="28748"/>
                  </a:lnTo>
                  <a:lnTo>
                    <a:pt x="198208" y="31071"/>
                  </a:lnTo>
                  <a:lnTo>
                    <a:pt x="201195" y="34208"/>
                  </a:lnTo>
                  <a:lnTo>
                    <a:pt x="204514" y="41926"/>
                  </a:lnTo>
                  <a:lnTo>
                    <a:pt x="203872" y="50648"/>
                  </a:lnTo>
                  <a:lnTo>
                    <a:pt x="202590" y="55197"/>
                  </a:lnTo>
                  <a:lnTo>
                    <a:pt x="194815" y="64484"/>
                  </a:lnTo>
                  <a:lnTo>
                    <a:pt x="166629" y="87173"/>
                  </a:lnTo>
                  <a:lnTo>
                    <a:pt x="132074" y="103973"/>
                  </a:lnTo>
                  <a:lnTo>
                    <a:pt x="115245" y="114767"/>
                  </a:lnTo>
                  <a:lnTo>
                    <a:pt x="112549" y="115405"/>
                  </a:lnTo>
                  <a:lnTo>
                    <a:pt x="110751" y="115037"/>
                  </a:lnTo>
                  <a:lnTo>
                    <a:pt x="111141" y="113997"/>
                  </a:lnTo>
                  <a:lnTo>
                    <a:pt x="150019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7" name="SMARTInkShape-4280"/>
            <p:cNvSpPr/>
            <p:nvPr/>
          </p:nvSpPr>
          <p:spPr bwMode="auto">
            <a:xfrm>
              <a:off x="3230262" y="1257300"/>
              <a:ext cx="167595" cy="182724"/>
            </a:xfrm>
            <a:custGeom>
              <a:avLst/>
              <a:gdLst/>
              <a:ahLst/>
              <a:cxnLst/>
              <a:rect l="0" t="0" r="0" b="0"/>
              <a:pathLst>
                <a:path w="167595" h="182724">
                  <a:moveTo>
                    <a:pt x="13001" y="0"/>
                  </a:moveTo>
                  <a:lnTo>
                    <a:pt x="9208" y="0"/>
                  </a:lnTo>
                  <a:lnTo>
                    <a:pt x="5230" y="2117"/>
                  </a:lnTo>
                  <a:lnTo>
                    <a:pt x="3058" y="3792"/>
                  </a:lnTo>
                  <a:lnTo>
                    <a:pt x="644" y="7771"/>
                  </a:lnTo>
                  <a:lnTo>
                    <a:pt x="0" y="9943"/>
                  </a:lnTo>
                  <a:lnTo>
                    <a:pt x="365" y="12185"/>
                  </a:lnTo>
                  <a:lnTo>
                    <a:pt x="2887" y="16793"/>
                  </a:lnTo>
                  <a:lnTo>
                    <a:pt x="5464" y="18339"/>
                  </a:lnTo>
                  <a:lnTo>
                    <a:pt x="33067" y="24816"/>
                  </a:lnTo>
                  <a:lnTo>
                    <a:pt x="68441" y="32742"/>
                  </a:lnTo>
                  <a:lnTo>
                    <a:pt x="96543" y="35631"/>
                  </a:lnTo>
                  <a:lnTo>
                    <a:pt x="124978" y="41954"/>
                  </a:lnTo>
                  <a:lnTo>
                    <a:pt x="151130" y="53530"/>
                  </a:lnTo>
                  <a:lnTo>
                    <a:pt x="161175" y="62420"/>
                  </a:lnTo>
                  <a:lnTo>
                    <a:pt x="166168" y="75896"/>
                  </a:lnTo>
                  <a:lnTo>
                    <a:pt x="167594" y="91676"/>
                  </a:lnTo>
                  <a:lnTo>
                    <a:pt x="165581" y="106626"/>
                  </a:lnTo>
                  <a:lnTo>
                    <a:pt x="152401" y="132223"/>
                  </a:lnTo>
                  <a:lnTo>
                    <a:pt x="126614" y="162819"/>
                  </a:lnTo>
                  <a:lnTo>
                    <a:pt x="102823" y="180740"/>
                  </a:lnTo>
                  <a:lnTo>
                    <a:pt x="99076" y="182406"/>
                  </a:lnTo>
                  <a:lnTo>
                    <a:pt x="97372" y="182723"/>
                  </a:lnTo>
                  <a:lnTo>
                    <a:pt x="97029" y="182140"/>
                  </a:lnTo>
                  <a:lnTo>
                    <a:pt x="113013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8" name="SMARTInkShape-4281"/>
            <p:cNvSpPr/>
            <p:nvPr/>
          </p:nvSpPr>
          <p:spPr bwMode="auto">
            <a:xfrm>
              <a:off x="3293286" y="1250156"/>
              <a:ext cx="14271" cy="195056"/>
            </a:xfrm>
            <a:custGeom>
              <a:avLst/>
              <a:gdLst/>
              <a:ahLst/>
              <a:cxnLst/>
              <a:rect l="0" t="0" r="0" b="0"/>
              <a:pathLst>
                <a:path w="14271" h="195056">
                  <a:moveTo>
                    <a:pt x="7127" y="0"/>
                  </a:moveTo>
                  <a:lnTo>
                    <a:pt x="3334" y="3793"/>
                  </a:lnTo>
                  <a:lnTo>
                    <a:pt x="1472" y="7771"/>
                  </a:lnTo>
                  <a:lnTo>
                    <a:pt x="70" y="37585"/>
                  </a:lnTo>
                  <a:lnTo>
                    <a:pt x="0" y="70366"/>
                  </a:lnTo>
                  <a:lnTo>
                    <a:pt x="782" y="98019"/>
                  </a:lnTo>
                  <a:lnTo>
                    <a:pt x="4894" y="126321"/>
                  </a:lnTo>
                  <a:lnTo>
                    <a:pt x="6685" y="160096"/>
                  </a:lnTo>
                  <a:lnTo>
                    <a:pt x="7862" y="186771"/>
                  </a:lnTo>
                  <a:lnTo>
                    <a:pt x="10893" y="193605"/>
                  </a:lnTo>
                  <a:lnTo>
                    <a:pt x="12018" y="194951"/>
                  </a:lnTo>
                  <a:lnTo>
                    <a:pt x="12769" y="195055"/>
                  </a:lnTo>
                  <a:lnTo>
                    <a:pt x="13270" y="194331"/>
                  </a:lnTo>
                  <a:lnTo>
                    <a:pt x="13974" y="189519"/>
                  </a:lnTo>
                  <a:lnTo>
                    <a:pt x="14231" y="160806"/>
                  </a:lnTo>
                  <a:lnTo>
                    <a:pt x="14270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9" name="SMARTInkShape-4282"/>
            <p:cNvSpPr/>
            <p:nvPr/>
          </p:nvSpPr>
          <p:spPr bwMode="auto">
            <a:xfrm>
              <a:off x="3093503" y="1251040"/>
              <a:ext cx="164048" cy="201226"/>
            </a:xfrm>
            <a:custGeom>
              <a:avLst/>
              <a:gdLst/>
              <a:ahLst/>
              <a:cxnLst/>
              <a:rect l="0" t="0" r="0" b="0"/>
              <a:pathLst>
                <a:path w="164048" h="201226">
                  <a:moveTo>
                    <a:pt x="6885" y="41979"/>
                  </a:moveTo>
                  <a:lnTo>
                    <a:pt x="13035" y="41979"/>
                  </a:lnTo>
                  <a:lnTo>
                    <a:pt x="13366" y="42773"/>
                  </a:lnTo>
                  <a:lnTo>
                    <a:pt x="20153" y="74865"/>
                  </a:lnTo>
                  <a:lnTo>
                    <a:pt x="20177" y="105684"/>
                  </a:lnTo>
                  <a:lnTo>
                    <a:pt x="15478" y="140229"/>
                  </a:lnTo>
                  <a:lnTo>
                    <a:pt x="10522" y="170218"/>
                  </a:lnTo>
                  <a:lnTo>
                    <a:pt x="616" y="201076"/>
                  </a:lnTo>
                  <a:lnTo>
                    <a:pt x="324" y="201225"/>
                  </a:lnTo>
                  <a:lnTo>
                    <a:pt x="0" y="198480"/>
                  </a:lnTo>
                  <a:lnTo>
                    <a:pt x="611" y="187215"/>
                  </a:lnTo>
                  <a:lnTo>
                    <a:pt x="5902" y="151857"/>
                  </a:lnTo>
                  <a:lnTo>
                    <a:pt x="6593" y="124718"/>
                  </a:lnTo>
                  <a:lnTo>
                    <a:pt x="10591" y="96568"/>
                  </a:lnTo>
                  <a:lnTo>
                    <a:pt x="13010" y="68119"/>
                  </a:lnTo>
                  <a:lnTo>
                    <a:pt x="13894" y="32545"/>
                  </a:lnTo>
                  <a:lnTo>
                    <a:pt x="14002" y="22917"/>
                  </a:lnTo>
                  <a:lnTo>
                    <a:pt x="14804" y="22921"/>
                  </a:lnTo>
                  <a:lnTo>
                    <a:pt x="17813" y="25042"/>
                  </a:lnTo>
                  <a:lnTo>
                    <a:pt x="33954" y="59182"/>
                  </a:lnTo>
                  <a:lnTo>
                    <a:pt x="48273" y="87534"/>
                  </a:lnTo>
                  <a:lnTo>
                    <a:pt x="55442" y="104294"/>
                  </a:lnTo>
                  <a:lnTo>
                    <a:pt x="82423" y="137938"/>
                  </a:lnTo>
                  <a:lnTo>
                    <a:pt x="102004" y="156742"/>
                  </a:lnTo>
                  <a:lnTo>
                    <a:pt x="115589" y="161443"/>
                  </a:lnTo>
                  <a:lnTo>
                    <a:pt x="130286" y="163162"/>
                  </a:lnTo>
                  <a:lnTo>
                    <a:pt x="132809" y="161661"/>
                  </a:lnTo>
                  <a:lnTo>
                    <a:pt x="137728" y="155761"/>
                  </a:lnTo>
                  <a:lnTo>
                    <a:pt x="140443" y="147846"/>
                  </a:lnTo>
                  <a:lnTo>
                    <a:pt x="142187" y="122246"/>
                  </a:lnTo>
                  <a:lnTo>
                    <a:pt x="137621" y="86615"/>
                  </a:lnTo>
                  <a:lnTo>
                    <a:pt x="133780" y="51119"/>
                  </a:lnTo>
                  <a:lnTo>
                    <a:pt x="129046" y="19370"/>
                  </a:lnTo>
                  <a:lnTo>
                    <a:pt x="128356" y="0"/>
                  </a:lnTo>
                  <a:lnTo>
                    <a:pt x="133243" y="9903"/>
                  </a:lnTo>
                  <a:lnTo>
                    <a:pt x="145328" y="39972"/>
                  </a:lnTo>
                  <a:lnTo>
                    <a:pt x="152239" y="50204"/>
                  </a:lnTo>
                  <a:lnTo>
                    <a:pt x="156947" y="53572"/>
                  </a:lnTo>
                  <a:lnTo>
                    <a:pt x="164047" y="562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30" name="SMARTInkShape-4283"/>
            <p:cNvSpPr/>
            <p:nvPr/>
          </p:nvSpPr>
          <p:spPr bwMode="auto">
            <a:xfrm>
              <a:off x="2889034" y="1248685"/>
              <a:ext cx="239930" cy="210850"/>
            </a:xfrm>
            <a:custGeom>
              <a:avLst/>
              <a:gdLst/>
              <a:ahLst/>
              <a:cxnLst/>
              <a:rect l="0" t="0" r="0" b="0"/>
              <a:pathLst>
                <a:path w="239930" h="210850">
                  <a:moveTo>
                    <a:pt x="89910" y="37190"/>
                  </a:moveTo>
                  <a:lnTo>
                    <a:pt x="89910" y="40982"/>
                  </a:lnTo>
                  <a:lnTo>
                    <a:pt x="87793" y="44961"/>
                  </a:lnTo>
                  <a:lnTo>
                    <a:pt x="86117" y="47133"/>
                  </a:lnTo>
                  <a:lnTo>
                    <a:pt x="84255" y="53780"/>
                  </a:lnTo>
                  <a:lnTo>
                    <a:pt x="81091" y="66447"/>
                  </a:lnTo>
                  <a:lnTo>
                    <a:pt x="70639" y="100280"/>
                  </a:lnTo>
                  <a:lnTo>
                    <a:pt x="61291" y="131938"/>
                  </a:lnTo>
                  <a:lnTo>
                    <a:pt x="50216" y="166525"/>
                  </a:lnTo>
                  <a:lnTo>
                    <a:pt x="47465" y="184171"/>
                  </a:lnTo>
                  <a:lnTo>
                    <a:pt x="47326" y="184390"/>
                  </a:lnTo>
                  <a:lnTo>
                    <a:pt x="47084" y="173207"/>
                  </a:lnTo>
                  <a:lnTo>
                    <a:pt x="51964" y="144432"/>
                  </a:lnTo>
                  <a:lnTo>
                    <a:pt x="54325" y="117472"/>
                  </a:lnTo>
                  <a:lnTo>
                    <a:pt x="59699" y="89376"/>
                  </a:lnTo>
                  <a:lnTo>
                    <a:pt x="66318" y="60943"/>
                  </a:lnTo>
                  <a:lnTo>
                    <a:pt x="73306" y="33204"/>
                  </a:lnTo>
                  <a:lnTo>
                    <a:pt x="82779" y="6328"/>
                  </a:lnTo>
                  <a:lnTo>
                    <a:pt x="85156" y="2328"/>
                  </a:lnTo>
                  <a:lnTo>
                    <a:pt x="87534" y="455"/>
                  </a:lnTo>
                  <a:lnTo>
                    <a:pt x="89914" y="0"/>
                  </a:lnTo>
                  <a:lnTo>
                    <a:pt x="92294" y="490"/>
                  </a:lnTo>
                  <a:lnTo>
                    <a:pt x="97055" y="5268"/>
                  </a:lnTo>
                  <a:lnTo>
                    <a:pt x="106579" y="25064"/>
                  </a:lnTo>
                  <a:lnTo>
                    <a:pt x="116104" y="57608"/>
                  </a:lnTo>
                  <a:lnTo>
                    <a:pt x="123247" y="86014"/>
                  </a:lnTo>
                  <a:lnTo>
                    <a:pt x="130391" y="118420"/>
                  </a:lnTo>
                  <a:lnTo>
                    <a:pt x="137535" y="147688"/>
                  </a:lnTo>
                  <a:lnTo>
                    <a:pt x="145649" y="182916"/>
                  </a:lnTo>
                  <a:lnTo>
                    <a:pt x="150434" y="198548"/>
                  </a:lnTo>
                  <a:lnTo>
                    <a:pt x="156879" y="209442"/>
                  </a:lnTo>
                  <a:lnTo>
                    <a:pt x="158368" y="210762"/>
                  </a:lnTo>
                  <a:lnTo>
                    <a:pt x="159361" y="210849"/>
                  </a:lnTo>
                  <a:lnTo>
                    <a:pt x="160023" y="210112"/>
                  </a:lnTo>
                  <a:lnTo>
                    <a:pt x="161231" y="188883"/>
                  </a:lnTo>
                  <a:lnTo>
                    <a:pt x="153728" y="171301"/>
                  </a:lnTo>
                  <a:lnTo>
                    <a:pt x="124625" y="136989"/>
                  </a:lnTo>
                  <a:lnTo>
                    <a:pt x="101783" y="117825"/>
                  </a:lnTo>
                  <a:lnTo>
                    <a:pt x="69413" y="100919"/>
                  </a:lnTo>
                  <a:lnTo>
                    <a:pt x="54606" y="99381"/>
                  </a:lnTo>
                  <a:lnTo>
                    <a:pt x="19321" y="106910"/>
                  </a:lnTo>
                  <a:lnTo>
                    <a:pt x="8001" y="111304"/>
                  </a:lnTo>
                  <a:lnTo>
                    <a:pt x="4348" y="114380"/>
                  </a:lnTo>
                  <a:lnTo>
                    <a:pt x="288" y="122032"/>
                  </a:lnTo>
                  <a:lnTo>
                    <a:pt x="0" y="125501"/>
                  </a:lnTo>
                  <a:lnTo>
                    <a:pt x="1796" y="131473"/>
                  </a:lnTo>
                  <a:lnTo>
                    <a:pt x="5767" y="133383"/>
                  </a:lnTo>
                  <a:lnTo>
                    <a:pt x="34954" y="136448"/>
                  </a:lnTo>
                  <a:lnTo>
                    <a:pt x="64101" y="134862"/>
                  </a:lnTo>
                  <a:lnTo>
                    <a:pt x="87171" y="131400"/>
                  </a:lnTo>
                  <a:lnTo>
                    <a:pt x="113299" y="127215"/>
                  </a:lnTo>
                  <a:lnTo>
                    <a:pt x="138669" y="122710"/>
                  </a:lnTo>
                  <a:lnTo>
                    <a:pt x="163174" y="117267"/>
                  </a:lnTo>
                  <a:lnTo>
                    <a:pt x="196902" y="105278"/>
                  </a:lnTo>
                  <a:lnTo>
                    <a:pt x="229128" y="86099"/>
                  </a:lnTo>
                  <a:lnTo>
                    <a:pt x="239929" y="800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31" name="SMARTInkShape-4284"/>
            <p:cNvSpPr/>
            <p:nvPr/>
          </p:nvSpPr>
          <p:spPr bwMode="auto">
            <a:xfrm>
              <a:off x="1743075" y="1278734"/>
              <a:ext cx="21432" cy="139922"/>
            </a:xfrm>
            <a:custGeom>
              <a:avLst/>
              <a:gdLst/>
              <a:ahLst/>
              <a:cxnLst/>
              <a:rect l="0" t="0" r="0" b="0"/>
              <a:pathLst>
                <a:path w="21432" h="139922">
                  <a:moveTo>
                    <a:pt x="0" y="21429"/>
                  </a:moveTo>
                  <a:lnTo>
                    <a:pt x="0" y="8160"/>
                  </a:lnTo>
                  <a:lnTo>
                    <a:pt x="6850" y="318"/>
                  </a:lnTo>
                  <a:lnTo>
                    <a:pt x="85" y="0"/>
                  </a:lnTo>
                  <a:lnTo>
                    <a:pt x="25" y="3790"/>
                  </a:lnTo>
                  <a:lnTo>
                    <a:pt x="2128" y="7768"/>
                  </a:lnTo>
                  <a:lnTo>
                    <a:pt x="3800" y="9941"/>
                  </a:lnTo>
                  <a:lnTo>
                    <a:pt x="5658" y="16587"/>
                  </a:lnTo>
                  <a:lnTo>
                    <a:pt x="7057" y="51549"/>
                  </a:lnTo>
                  <a:lnTo>
                    <a:pt x="7132" y="85926"/>
                  </a:lnTo>
                  <a:lnTo>
                    <a:pt x="7142" y="120674"/>
                  </a:lnTo>
                  <a:lnTo>
                    <a:pt x="7144" y="139636"/>
                  </a:lnTo>
                  <a:lnTo>
                    <a:pt x="7938" y="139921"/>
                  </a:lnTo>
                  <a:lnTo>
                    <a:pt x="10936" y="138121"/>
                  </a:lnTo>
                  <a:lnTo>
                    <a:pt x="12798" y="132558"/>
                  </a:lnTo>
                  <a:lnTo>
                    <a:pt x="19811" y="96988"/>
                  </a:lnTo>
                  <a:lnTo>
                    <a:pt x="21431" y="714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32" name="SMARTInkShape-4285"/>
            <p:cNvSpPr/>
            <p:nvPr/>
          </p:nvSpPr>
          <p:spPr bwMode="auto">
            <a:xfrm>
              <a:off x="1707356" y="1237942"/>
              <a:ext cx="264862" cy="221613"/>
            </a:xfrm>
            <a:custGeom>
              <a:avLst/>
              <a:gdLst/>
              <a:ahLst/>
              <a:cxnLst/>
              <a:rect l="0" t="0" r="0" b="0"/>
              <a:pathLst>
                <a:path w="264862" h="221613">
                  <a:moveTo>
                    <a:pt x="0" y="19358"/>
                  </a:moveTo>
                  <a:lnTo>
                    <a:pt x="0" y="26208"/>
                  </a:lnTo>
                  <a:lnTo>
                    <a:pt x="7585" y="26415"/>
                  </a:lnTo>
                  <a:lnTo>
                    <a:pt x="38835" y="20836"/>
                  </a:lnTo>
                  <a:lnTo>
                    <a:pt x="67334" y="17679"/>
                  </a:lnTo>
                  <a:lnTo>
                    <a:pt x="100913" y="11717"/>
                  </a:lnTo>
                  <a:lnTo>
                    <a:pt x="135998" y="4923"/>
                  </a:lnTo>
                  <a:lnTo>
                    <a:pt x="169413" y="0"/>
                  </a:lnTo>
                  <a:lnTo>
                    <a:pt x="195188" y="658"/>
                  </a:lnTo>
                  <a:lnTo>
                    <a:pt x="201563" y="2129"/>
                  </a:lnTo>
                  <a:lnTo>
                    <a:pt x="210763" y="7996"/>
                  </a:lnTo>
                  <a:lnTo>
                    <a:pt x="214327" y="11783"/>
                  </a:lnTo>
                  <a:lnTo>
                    <a:pt x="218288" y="20225"/>
                  </a:lnTo>
                  <a:lnTo>
                    <a:pt x="219344" y="24698"/>
                  </a:lnTo>
                  <a:lnTo>
                    <a:pt x="217667" y="30062"/>
                  </a:lnTo>
                  <a:lnTo>
                    <a:pt x="209453" y="42372"/>
                  </a:lnTo>
                  <a:lnTo>
                    <a:pt x="179075" y="68883"/>
                  </a:lnTo>
                  <a:lnTo>
                    <a:pt x="151837" y="84391"/>
                  </a:lnTo>
                  <a:lnTo>
                    <a:pt x="123658" y="94366"/>
                  </a:lnTo>
                  <a:lnTo>
                    <a:pt x="92042" y="102731"/>
                  </a:lnTo>
                  <a:lnTo>
                    <a:pt x="81240" y="104618"/>
                  </a:lnTo>
                  <a:lnTo>
                    <a:pt x="83996" y="102760"/>
                  </a:lnTo>
                  <a:lnTo>
                    <a:pt x="106286" y="95099"/>
                  </a:lnTo>
                  <a:lnTo>
                    <a:pt x="135915" y="88278"/>
                  </a:lnTo>
                  <a:lnTo>
                    <a:pt x="160419" y="85708"/>
                  </a:lnTo>
                  <a:lnTo>
                    <a:pt x="186391" y="84566"/>
                  </a:lnTo>
                  <a:lnTo>
                    <a:pt x="211164" y="84058"/>
                  </a:lnTo>
                  <a:lnTo>
                    <a:pt x="243630" y="87564"/>
                  </a:lnTo>
                  <a:lnTo>
                    <a:pt x="257241" y="93593"/>
                  </a:lnTo>
                  <a:lnTo>
                    <a:pt x="261981" y="97423"/>
                  </a:lnTo>
                  <a:lnTo>
                    <a:pt x="264348" y="102357"/>
                  </a:lnTo>
                  <a:lnTo>
                    <a:pt x="264861" y="114190"/>
                  </a:lnTo>
                  <a:lnTo>
                    <a:pt x="258210" y="127387"/>
                  </a:lnTo>
                  <a:lnTo>
                    <a:pt x="253103" y="134240"/>
                  </a:lnTo>
                  <a:lnTo>
                    <a:pt x="223160" y="155262"/>
                  </a:lnTo>
                  <a:lnTo>
                    <a:pt x="195491" y="169453"/>
                  </a:lnTo>
                  <a:lnTo>
                    <a:pt x="165466" y="182905"/>
                  </a:lnTo>
                  <a:lnTo>
                    <a:pt x="136247" y="194174"/>
                  </a:lnTo>
                  <a:lnTo>
                    <a:pt x="109502" y="204475"/>
                  </a:lnTo>
                  <a:lnTo>
                    <a:pt x="74249" y="217083"/>
                  </a:lnTo>
                  <a:lnTo>
                    <a:pt x="56812" y="221536"/>
                  </a:lnTo>
                  <a:lnTo>
                    <a:pt x="52163" y="221612"/>
                  </a:lnTo>
                  <a:lnTo>
                    <a:pt x="49063" y="220869"/>
                  </a:lnTo>
                  <a:lnTo>
                    <a:pt x="47790" y="218786"/>
                  </a:lnTo>
                  <a:lnTo>
                    <a:pt x="47735" y="215810"/>
                  </a:lnTo>
                  <a:lnTo>
                    <a:pt x="50007" y="2050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33" name="SMARTInkShape-4286"/>
            <p:cNvSpPr/>
            <p:nvPr/>
          </p:nvSpPr>
          <p:spPr bwMode="auto">
            <a:xfrm>
              <a:off x="2044105" y="1314450"/>
              <a:ext cx="199034" cy="21432"/>
            </a:xfrm>
            <a:custGeom>
              <a:avLst/>
              <a:gdLst/>
              <a:ahLst/>
              <a:cxnLst/>
              <a:rect l="0" t="0" r="0" b="0"/>
              <a:pathLst>
                <a:path w="199034" h="21432">
                  <a:moveTo>
                    <a:pt x="6151" y="21431"/>
                  </a:moveTo>
                  <a:lnTo>
                    <a:pt x="0" y="21431"/>
                  </a:lnTo>
                  <a:lnTo>
                    <a:pt x="32510" y="19315"/>
                  </a:lnTo>
                  <a:lnTo>
                    <a:pt x="59734" y="15777"/>
                  </a:lnTo>
                  <a:lnTo>
                    <a:pt x="95053" y="12612"/>
                  </a:lnTo>
                  <a:lnTo>
                    <a:pt x="121069" y="9574"/>
                  </a:lnTo>
                  <a:lnTo>
                    <a:pt x="145861" y="8224"/>
                  </a:lnTo>
                  <a:lnTo>
                    <a:pt x="178339" y="3671"/>
                  </a:lnTo>
                  <a:lnTo>
                    <a:pt x="19903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38" name="SMARTInkShape-Group828"/>
          <p:cNvGrpSpPr/>
          <p:nvPr/>
        </p:nvGrpSpPr>
        <p:grpSpPr>
          <a:xfrm>
            <a:off x="3507671" y="1216513"/>
            <a:ext cx="556841" cy="185841"/>
            <a:chOff x="3507671" y="1216513"/>
            <a:chExt cx="556841" cy="185841"/>
          </a:xfrm>
        </p:grpSpPr>
        <p:sp>
          <p:nvSpPr>
            <p:cNvPr id="3335" name="SMARTInkShape-4287"/>
            <p:cNvSpPr/>
            <p:nvPr/>
          </p:nvSpPr>
          <p:spPr bwMode="auto">
            <a:xfrm>
              <a:off x="3507671" y="1216513"/>
              <a:ext cx="207080" cy="178563"/>
            </a:xfrm>
            <a:custGeom>
              <a:avLst/>
              <a:gdLst/>
              <a:ahLst/>
              <a:cxnLst/>
              <a:rect l="0" t="0" r="0" b="0"/>
              <a:pathLst>
                <a:path w="207080" h="178563">
                  <a:moveTo>
                    <a:pt x="28485" y="47931"/>
                  </a:moveTo>
                  <a:lnTo>
                    <a:pt x="24693" y="51723"/>
                  </a:lnTo>
                  <a:lnTo>
                    <a:pt x="22831" y="57818"/>
                  </a:lnTo>
                  <a:lnTo>
                    <a:pt x="17636" y="88573"/>
                  </a:lnTo>
                  <a:lnTo>
                    <a:pt x="14499" y="123152"/>
                  </a:lnTo>
                  <a:lnTo>
                    <a:pt x="12215" y="131104"/>
                  </a:lnTo>
                  <a:lnTo>
                    <a:pt x="9348" y="138078"/>
                  </a:lnTo>
                  <a:lnTo>
                    <a:pt x="6462" y="162410"/>
                  </a:lnTo>
                  <a:lnTo>
                    <a:pt x="5072" y="163144"/>
                  </a:lnTo>
                  <a:lnTo>
                    <a:pt x="3351" y="162840"/>
                  </a:lnTo>
                  <a:lnTo>
                    <a:pt x="2204" y="161843"/>
                  </a:lnTo>
                  <a:lnTo>
                    <a:pt x="930" y="158619"/>
                  </a:lnTo>
                  <a:lnTo>
                    <a:pt x="0" y="125568"/>
                  </a:lnTo>
                  <a:lnTo>
                    <a:pt x="4837" y="92841"/>
                  </a:lnTo>
                  <a:lnTo>
                    <a:pt x="8733" y="62623"/>
                  </a:lnTo>
                  <a:lnTo>
                    <a:pt x="19182" y="28140"/>
                  </a:lnTo>
                  <a:lnTo>
                    <a:pt x="23821" y="19820"/>
                  </a:lnTo>
                  <a:lnTo>
                    <a:pt x="28529" y="15593"/>
                  </a:lnTo>
                  <a:lnTo>
                    <a:pt x="30896" y="14466"/>
                  </a:lnTo>
                  <a:lnTo>
                    <a:pt x="32473" y="14509"/>
                  </a:lnTo>
                  <a:lnTo>
                    <a:pt x="33525" y="15331"/>
                  </a:lnTo>
                  <a:lnTo>
                    <a:pt x="45449" y="48949"/>
                  </a:lnTo>
                  <a:lnTo>
                    <a:pt x="49034" y="82410"/>
                  </a:lnTo>
                  <a:lnTo>
                    <a:pt x="50449" y="110182"/>
                  </a:lnTo>
                  <a:lnTo>
                    <a:pt x="55519" y="143777"/>
                  </a:lnTo>
                  <a:lnTo>
                    <a:pt x="57651" y="169620"/>
                  </a:lnTo>
                  <a:lnTo>
                    <a:pt x="59042" y="171919"/>
                  </a:lnTo>
                  <a:lnTo>
                    <a:pt x="60762" y="173452"/>
                  </a:lnTo>
                  <a:lnTo>
                    <a:pt x="61910" y="173680"/>
                  </a:lnTo>
                  <a:lnTo>
                    <a:pt x="62674" y="173039"/>
                  </a:lnTo>
                  <a:lnTo>
                    <a:pt x="63184" y="171817"/>
                  </a:lnTo>
                  <a:lnTo>
                    <a:pt x="77495" y="152038"/>
                  </a:lnTo>
                  <a:lnTo>
                    <a:pt x="91612" y="122117"/>
                  </a:lnTo>
                  <a:lnTo>
                    <a:pt x="101253" y="94959"/>
                  </a:lnTo>
                  <a:lnTo>
                    <a:pt x="109136" y="66804"/>
                  </a:lnTo>
                  <a:lnTo>
                    <a:pt x="116499" y="38353"/>
                  </a:lnTo>
                  <a:lnTo>
                    <a:pt x="122831" y="8432"/>
                  </a:lnTo>
                  <a:lnTo>
                    <a:pt x="124720" y="4930"/>
                  </a:lnTo>
                  <a:lnTo>
                    <a:pt x="126773" y="2595"/>
                  </a:lnTo>
                  <a:lnTo>
                    <a:pt x="131171" y="0"/>
                  </a:lnTo>
                  <a:lnTo>
                    <a:pt x="132661" y="896"/>
                  </a:lnTo>
                  <a:lnTo>
                    <a:pt x="139041" y="21785"/>
                  </a:lnTo>
                  <a:lnTo>
                    <a:pt x="142840" y="49204"/>
                  </a:lnTo>
                  <a:lnTo>
                    <a:pt x="148293" y="84371"/>
                  </a:lnTo>
                  <a:lnTo>
                    <a:pt x="150790" y="103020"/>
                  </a:lnTo>
                  <a:lnTo>
                    <a:pt x="160326" y="130576"/>
                  </a:lnTo>
                  <a:lnTo>
                    <a:pt x="169750" y="165177"/>
                  </a:lnTo>
                  <a:lnTo>
                    <a:pt x="172761" y="173594"/>
                  </a:lnTo>
                  <a:lnTo>
                    <a:pt x="174676" y="176950"/>
                  </a:lnTo>
                  <a:lnTo>
                    <a:pt x="176745" y="178394"/>
                  </a:lnTo>
                  <a:lnTo>
                    <a:pt x="178919" y="178562"/>
                  </a:lnTo>
                  <a:lnTo>
                    <a:pt x="183451" y="176633"/>
                  </a:lnTo>
                  <a:lnTo>
                    <a:pt x="188111" y="173130"/>
                  </a:lnTo>
                  <a:lnTo>
                    <a:pt x="195197" y="159110"/>
                  </a:lnTo>
                  <a:lnTo>
                    <a:pt x="207079" y="1193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36" name="SMARTInkShape-4288"/>
            <p:cNvSpPr/>
            <p:nvPr/>
          </p:nvSpPr>
          <p:spPr bwMode="auto">
            <a:xfrm>
              <a:off x="3836220" y="1222661"/>
              <a:ext cx="27528" cy="176606"/>
            </a:xfrm>
            <a:custGeom>
              <a:avLst/>
              <a:gdLst/>
              <a:ahLst/>
              <a:cxnLst/>
              <a:rect l="0" t="0" r="0" b="0"/>
              <a:pathLst>
                <a:path w="27528" h="176606">
                  <a:moveTo>
                    <a:pt x="7118" y="13208"/>
                  </a:moveTo>
                  <a:lnTo>
                    <a:pt x="7118" y="7057"/>
                  </a:lnTo>
                  <a:lnTo>
                    <a:pt x="967" y="0"/>
                  </a:lnTo>
                  <a:lnTo>
                    <a:pt x="636" y="434"/>
                  </a:lnTo>
                  <a:lnTo>
                    <a:pt x="0" y="23326"/>
                  </a:lnTo>
                  <a:lnTo>
                    <a:pt x="4888" y="55217"/>
                  </a:lnTo>
                  <a:lnTo>
                    <a:pt x="7251" y="82717"/>
                  </a:lnTo>
                  <a:lnTo>
                    <a:pt x="11831" y="110973"/>
                  </a:lnTo>
                  <a:lnTo>
                    <a:pt x="15898" y="144732"/>
                  </a:lnTo>
                  <a:lnTo>
                    <a:pt x="21083" y="174446"/>
                  </a:lnTo>
                  <a:lnTo>
                    <a:pt x="21984" y="175468"/>
                  </a:lnTo>
                  <a:lnTo>
                    <a:pt x="25102" y="176605"/>
                  </a:lnTo>
                  <a:lnTo>
                    <a:pt x="26251" y="175320"/>
                  </a:lnTo>
                  <a:lnTo>
                    <a:pt x="27527" y="169660"/>
                  </a:lnTo>
                  <a:lnTo>
                    <a:pt x="22760" y="135107"/>
                  </a:lnTo>
                  <a:lnTo>
                    <a:pt x="17573" y="109122"/>
                  </a:lnTo>
                  <a:lnTo>
                    <a:pt x="7118" y="775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37" name="SMARTInkShape-4289"/>
            <p:cNvSpPr/>
            <p:nvPr/>
          </p:nvSpPr>
          <p:spPr bwMode="auto">
            <a:xfrm>
              <a:off x="3779044" y="1221694"/>
              <a:ext cx="285468" cy="180660"/>
            </a:xfrm>
            <a:custGeom>
              <a:avLst/>
              <a:gdLst/>
              <a:ahLst/>
              <a:cxnLst/>
              <a:rect l="0" t="0" r="0" b="0"/>
              <a:pathLst>
                <a:path w="285468" h="180660">
                  <a:moveTo>
                    <a:pt x="0" y="14175"/>
                  </a:moveTo>
                  <a:lnTo>
                    <a:pt x="34320" y="14175"/>
                  </a:lnTo>
                  <a:lnTo>
                    <a:pt x="60528" y="14175"/>
                  </a:lnTo>
                  <a:lnTo>
                    <a:pt x="92193" y="10382"/>
                  </a:lnTo>
                  <a:lnTo>
                    <a:pt x="126712" y="4232"/>
                  </a:lnTo>
                  <a:lnTo>
                    <a:pt x="162075" y="1174"/>
                  </a:lnTo>
                  <a:lnTo>
                    <a:pt x="195792" y="141"/>
                  </a:lnTo>
                  <a:lnTo>
                    <a:pt x="202112" y="0"/>
                  </a:lnTo>
                  <a:lnTo>
                    <a:pt x="203004" y="756"/>
                  </a:lnTo>
                  <a:lnTo>
                    <a:pt x="202804" y="2054"/>
                  </a:lnTo>
                  <a:lnTo>
                    <a:pt x="201878" y="3713"/>
                  </a:lnTo>
                  <a:lnTo>
                    <a:pt x="174839" y="22136"/>
                  </a:lnTo>
                  <a:lnTo>
                    <a:pt x="146790" y="35848"/>
                  </a:lnTo>
                  <a:lnTo>
                    <a:pt x="113343" y="49965"/>
                  </a:lnTo>
                  <a:lnTo>
                    <a:pt x="77863" y="68958"/>
                  </a:lnTo>
                  <a:lnTo>
                    <a:pt x="64522" y="79443"/>
                  </a:lnTo>
                  <a:lnTo>
                    <a:pt x="63652" y="81499"/>
                  </a:lnTo>
                  <a:lnTo>
                    <a:pt x="64659" y="82870"/>
                  </a:lnTo>
                  <a:lnTo>
                    <a:pt x="66919" y="83784"/>
                  </a:lnTo>
                  <a:lnTo>
                    <a:pt x="94945" y="85251"/>
                  </a:lnTo>
                  <a:lnTo>
                    <a:pt x="118398" y="85452"/>
                  </a:lnTo>
                  <a:lnTo>
                    <a:pt x="146813" y="83424"/>
                  </a:lnTo>
                  <a:lnTo>
                    <a:pt x="177169" y="81465"/>
                  </a:lnTo>
                  <a:lnTo>
                    <a:pt x="206535" y="83240"/>
                  </a:lnTo>
                  <a:lnTo>
                    <a:pt x="233345" y="86675"/>
                  </a:lnTo>
                  <a:lnTo>
                    <a:pt x="264402" y="93071"/>
                  </a:lnTo>
                  <a:lnTo>
                    <a:pt x="277056" y="98452"/>
                  </a:lnTo>
                  <a:lnTo>
                    <a:pt x="285325" y="106136"/>
                  </a:lnTo>
                  <a:lnTo>
                    <a:pt x="285467" y="110407"/>
                  </a:lnTo>
                  <a:lnTo>
                    <a:pt x="283180" y="114842"/>
                  </a:lnTo>
                  <a:lnTo>
                    <a:pt x="272701" y="124797"/>
                  </a:lnTo>
                  <a:lnTo>
                    <a:pt x="243695" y="142996"/>
                  </a:lnTo>
                  <a:lnTo>
                    <a:pt x="218640" y="153714"/>
                  </a:lnTo>
                  <a:lnTo>
                    <a:pt x="191630" y="163769"/>
                  </a:lnTo>
                  <a:lnTo>
                    <a:pt x="165337" y="172736"/>
                  </a:lnTo>
                  <a:lnTo>
                    <a:pt x="134273" y="180659"/>
                  </a:lnTo>
                  <a:lnTo>
                    <a:pt x="120266" y="179978"/>
                  </a:lnTo>
                  <a:lnTo>
                    <a:pt x="116690" y="177098"/>
                  </a:lnTo>
                  <a:lnTo>
                    <a:pt x="115099" y="172796"/>
                  </a:lnTo>
                  <a:lnTo>
                    <a:pt x="114833" y="167548"/>
                  </a:lnTo>
                  <a:lnTo>
                    <a:pt x="125120" y="153249"/>
                  </a:lnTo>
                  <a:lnTo>
                    <a:pt x="150019" y="1284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42" name="SMARTInkShape-Group829"/>
          <p:cNvGrpSpPr/>
          <p:nvPr/>
        </p:nvGrpSpPr>
        <p:grpSpPr>
          <a:xfrm>
            <a:off x="857337" y="1564481"/>
            <a:ext cx="235658" cy="164308"/>
            <a:chOff x="857337" y="1564481"/>
            <a:chExt cx="235658" cy="164308"/>
          </a:xfrm>
        </p:grpSpPr>
        <p:sp>
          <p:nvSpPr>
            <p:cNvPr id="3339" name="SMARTInkShape-4290"/>
            <p:cNvSpPr/>
            <p:nvPr/>
          </p:nvSpPr>
          <p:spPr bwMode="auto">
            <a:xfrm>
              <a:off x="892969" y="1614488"/>
              <a:ext cx="14285" cy="92364"/>
            </a:xfrm>
            <a:custGeom>
              <a:avLst/>
              <a:gdLst/>
              <a:ahLst/>
              <a:cxnLst/>
              <a:rect l="0" t="0" r="0" b="0"/>
              <a:pathLst>
                <a:path w="14285" h="92364">
                  <a:moveTo>
                    <a:pt x="7144" y="0"/>
                  </a:moveTo>
                  <a:lnTo>
                    <a:pt x="10936" y="3792"/>
                  </a:lnTo>
                  <a:lnTo>
                    <a:pt x="12798" y="7770"/>
                  </a:lnTo>
                  <a:lnTo>
                    <a:pt x="14261" y="40910"/>
                  </a:lnTo>
                  <a:lnTo>
                    <a:pt x="14284" y="73542"/>
                  </a:lnTo>
                  <a:lnTo>
                    <a:pt x="13492" y="81103"/>
                  </a:lnTo>
                  <a:lnTo>
                    <a:pt x="10494" y="87110"/>
                  </a:lnTo>
                  <a:lnTo>
                    <a:pt x="8584" y="89030"/>
                  </a:lnTo>
                  <a:lnTo>
                    <a:pt x="1287" y="92363"/>
                  </a:lnTo>
                  <a:lnTo>
                    <a:pt x="858" y="91738"/>
                  </a:lnTo>
                  <a:lnTo>
                    <a:pt x="0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40" name="SMARTInkShape-4291"/>
            <p:cNvSpPr/>
            <p:nvPr/>
          </p:nvSpPr>
          <p:spPr bwMode="auto">
            <a:xfrm>
              <a:off x="857337" y="1564481"/>
              <a:ext cx="161464" cy="152779"/>
            </a:xfrm>
            <a:custGeom>
              <a:avLst/>
              <a:gdLst/>
              <a:ahLst/>
              <a:cxnLst/>
              <a:rect l="0" t="0" r="0" b="0"/>
              <a:pathLst>
                <a:path w="161464" h="152779">
                  <a:moveTo>
                    <a:pt x="7057" y="0"/>
                  </a:moveTo>
                  <a:lnTo>
                    <a:pt x="906" y="6151"/>
                  </a:lnTo>
                  <a:lnTo>
                    <a:pt x="0" y="13208"/>
                  </a:lnTo>
                  <a:lnTo>
                    <a:pt x="765" y="13568"/>
                  </a:lnTo>
                  <a:lnTo>
                    <a:pt x="20500" y="14260"/>
                  </a:lnTo>
                  <a:lnTo>
                    <a:pt x="51465" y="8134"/>
                  </a:lnTo>
                  <a:lnTo>
                    <a:pt x="85842" y="5158"/>
                  </a:lnTo>
                  <a:lnTo>
                    <a:pt x="118631" y="453"/>
                  </a:lnTo>
                  <a:lnTo>
                    <a:pt x="121921" y="302"/>
                  </a:lnTo>
                  <a:lnTo>
                    <a:pt x="124114" y="995"/>
                  </a:lnTo>
                  <a:lnTo>
                    <a:pt x="125576" y="2251"/>
                  </a:lnTo>
                  <a:lnTo>
                    <a:pt x="126551" y="3882"/>
                  </a:lnTo>
                  <a:lnTo>
                    <a:pt x="126407" y="5763"/>
                  </a:lnTo>
                  <a:lnTo>
                    <a:pt x="124131" y="9970"/>
                  </a:lnTo>
                  <a:lnTo>
                    <a:pt x="110498" y="19138"/>
                  </a:lnTo>
                  <a:lnTo>
                    <a:pt x="78230" y="38255"/>
                  </a:lnTo>
                  <a:lnTo>
                    <a:pt x="45016" y="60558"/>
                  </a:lnTo>
                  <a:lnTo>
                    <a:pt x="41888" y="61803"/>
                  </a:lnTo>
                  <a:lnTo>
                    <a:pt x="40596" y="63427"/>
                  </a:lnTo>
                  <a:lnTo>
                    <a:pt x="40529" y="65304"/>
                  </a:lnTo>
                  <a:lnTo>
                    <a:pt x="41278" y="67348"/>
                  </a:lnTo>
                  <a:lnTo>
                    <a:pt x="42571" y="68712"/>
                  </a:lnTo>
                  <a:lnTo>
                    <a:pt x="46124" y="70226"/>
                  </a:lnTo>
                  <a:lnTo>
                    <a:pt x="79415" y="65181"/>
                  </a:lnTo>
                  <a:lnTo>
                    <a:pt x="114334" y="62294"/>
                  </a:lnTo>
                  <a:lnTo>
                    <a:pt x="127761" y="60230"/>
                  </a:lnTo>
                  <a:lnTo>
                    <a:pt x="157595" y="64626"/>
                  </a:lnTo>
                  <a:lnTo>
                    <a:pt x="159803" y="66103"/>
                  </a:lnTo>
                  <a:lnTo>
                    <a:pt x="161275" y="67881"/>
                  </a:lnTo>
                  <a:lnTo>
                    <a:pt x="161463" y="70654"/>
                  </a:lnTo>
                  <a:lnTo>
                    <a:pt x="159555" y="77969"/>
                  </a:lnTo>
                  <a:lnTo>
                    <a:pt x="150225" y="91012"/>
                  </a:lnTo>
                  <a:lnTo>
                    <a:pt x="129822" y="104930"/>
                  </a:lnTo>
                  <a:lnTo>
                    <a:pt x="94483" y="119740"/>
                  </a:lnTo>
                  <a:lnTo>
                    <a:pt x="66387" y="135756"/>
                  </a:lnTo>
                  <a:lnTo>
                    <a:pt x="32682" y="149083"/>
                  </a:lnTo>
                  <a:lnTo>
                    <a:pt x="21621" y="152778"/>
                  </a:lnTo>
                  <a:lnTo>
                    <a:pt x="7057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41" name="SMARTInkShape-4292"/>
            <p:cNvSpPr/>
            <p:nvPr/>
          </p:nvSpPr>
          <p:spPr bwMode="auto">
            <a:xfrm>
              <a:off x="1057275" y="1644055"/>
              <a:ext cx="35720" cy="84734"/>
            </a:xfrm>
            <a:custGeom>
              <a:avLst/>
              <a:gdLst/>
              <a:ahLst/>
              <a:cxnLst/>
              <a:rect l="0" t="0" r="0" b="0"/>
              <a:pathLst>
                <a:path w="35720" h="84734">
                  <a:moveTo>
                    <a:pt x="0" y="6151"/>
                  </a:moveTo>
                  <a:lnTo>
                    <a:pt x="0" y="0"/>
                  </a:lnTo>
                  <a:lnTo>
                    <a:pt x="0" y="3094"/>
                  </a:lnTo>
                  <a:lnTo>
                    <a:pt x="794" y="4113"/>
                  </a:lnTo>
                  <a:lnTo>
                    <a:pt x="3792" y="5245"/>
                  </a:lnTo>
                  <a:lnTo>
                    <a:pt x="7771" y="9982"/>
                  </a:lnTo>
                  <a:lnTo>
                    <a:pt x="11391" y="17379"/>
                  </a:lnTo>
                  <a:lnTo>
                    <a:pt x="14827" y="49310"/>
                  </a:lnTo>
                  <a:lnTo>
                    <a:pt x="20405" y="74933"/>
                  </a:lnTo>
                  <a:lnTo>
                    <a:pt x="22334" y="78200"/>
                  </a:lnTo>
                  <a:lnTo>
                    <a:pt x="25208" y="80377"/>
                  </a:lnTo>
                  <a:lnTo>
                    <a:pt x="35719" y="847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47" name="SMARTInkShape-Group830"/>
          <p:cNvGrpSpPr/>
          <p:nvPr/>
        </p:nvGrpSpPr>
        <p:grpSpPr>
          <a:xfrm>
            <a:off x="2143125" y="1536209"/>
            <a:ext cx="350045" cy="155007"/>
            <a:chOff x="2143125" y="1536209"/>
            <a:chExt cx="350045" cy="155007"/>
          </a:xfrm>
        </p:grpSpPr>
        <p:sp>
          <p:nvSpPr>
            <p:cNvPr id="3343" name="SMARTInkShape-4293"/>
            <p:cNvSpPr/>
            <p:nvPr/>
          </p:nvSpPr>
          <p:spPr bwMode="auto">
            <a:xfrm>
              <a:off x="2171700" y="1550490"/>
              <a:ext cx="7145" cy="126723"/>
            </a:xfrm>
            <a:custGeom>
              <a:avLst/>
              <a:gdLst/>
              <a:ahLst/>
              <a:cxnLst/>
              <a:rect l="0" t="0" r="0" b="0"/>
              <a:pathLst>
                <a:path w="7145" h="126723">
                  <a:moveTo>
                    <a:pt x="7144" y="28279"/>
                  </a:moveTo>
                  <a:lnTo>
                    <a:pt x="7144" y="17430"/>
                  </a:lnTo>
                  <a:lnTo>
                    <a:pt x="6350" y="16284"/>
                  </a:lnTo>
                  <a:lnTo>
                    <a:pt x="5027" y="15519"/>
                  </a:lnTo>
                  <a:lnTo>
                    <a:pt x="993" y="14293"/>
                  </a:lnTo>
                  <a:lnTo>
                    <a:pt x="441" y="12009"/>
                  </a:lnTo>
                  <a:lnTo>
                    <a:pt x="2" y="3082"/>
                  </a:lnTo>
                  <a:lnTo>
                    <a:pt x="795" y="1956"/>
                  </a:lnTo>
                  <a:lnTo>
                    <a:pt x="2118" y="1205"/>
                  </a:lnTo>
                  <a:lnTo>
                    <a:pt x="6151" y="0"/>
                  </a:lnTo>
                  <a:lnTo>
                    <a:pt x="6482" y="695"/>
                  </a:lnTo>
                  <a:lnTo>
                    <a:pt x="7127" y="34364"/>
                  </a:lnTo>
                  <a:lnTo>
                    <a:pt x="7142" y="64956"/>
                  </a:lnTo>
                  <a:lnTo>
                    <a:pt x="6350" y="91968"/>
                  </a:lnTo>
                  <a:lnTo>
                    <a:pt x="87" y="126722"/>
                  </a:lnTo>
                  <a:lnTo>
                    <a:pt x="0" y="106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44" name="SMARTInkShape-4294"/>
            <p:cNvSpPr/>
            <p:nvPr/>
          </p:nvSpPr>
          <p:spPr bwMode="auto">
            <a:xfrm>
              <a:off x="2143125" y="1536209"/>
              <a:ext cx="133576" cy="155007"/>
            </a:xfrm>
            <a:custGeom>
              <a:avLst/>
              <a:gdLst/>
              <a:ahLst/>
              <a:cxnLst/>
              <a:rect l="0" t="0" r="0" b="0"/>
              <a:pathLst>
                <a:path w="133576" h="155007">
                  <a:moveTo>
                    <a:pt x="0" y="28272"/>
                  </a:moveTo>
                  <a:lnTo>
                    <a:pt x="0" y="17362"/>
                  </a:lnTo>
                  <a:lnTo>
                    <a:pt x="1588" y="16236"/>
                  </a:lnTo>
                  <a:lnTo>
                    <a:pt x="34601" y="8462"/>
                  </a:lnTo>
                  <a:lnTo>
                    <a:pt x="69850" y="4867"/>
                  </a:lnTo>
                  <a:lnTo>
                    <a:pt x="87371" y="1229"/>
                  </a:lnTo>
                  <a:lnTo>
                    <a:pt x="107041" y="0"/>
                  </a:lnTo>
                  <a:lnTo>
                    <a:pt x="109460" y="693"/>
                  </a:lnTo>
                  <a:lnTo>
                    <a:pt x="111074" y="1948"/>
                  </a:lnTo>
                  <a:lnTo>
                    <a:pt x="112149" y="3579"/>
                  </a:lnTo>
                  <a:lnTo>
                    <a:pt x="111278" y="5460"/>
                  </a:lnTo>
                  <a:lnTo>
                    <a:pt x="76867" y="33492"/>
                  </a:lnTo>
                  <a:lnTo>
                    <a:pt x="44753" y="54791"/>
                  </a:lnTo>
                  <a:lnTo>
                    <a:pt x="27978" y="65966"/>
                  </a:lnTo>
                  <a:lnTo>
                    <a:pt x="26590" y="67689"/>
                  </a:lnTo>
                  <a:lnTo>
                    <a:pt x="26458" y="68838"/>
                  </a:lnTo>
                  <a:lnTo>
                    <a:pt x="27163" y="69603"/>
                  </a:lnTo>
                  <a:lnTo>
                    <a:pt x="28428" y="69320"/>
                  </a:lnTo>
                  <a:lnTo>
                    <a:pt x="34793" y="65923"/>
                  </a:lnTo>
                  <a:lnTo>
                    <a:pt x="65571" y="59251"/>
                  </a:lnTo>
                  <a:lnTo>
                    <a:pt x="96388" y="57164"/>
                  </a:lnTo>
                  <a:lnTo>
                    <a:pt x="115343" y="60733"/>
                  </a:lnTo>
                  <a:lnTo>
                    <a:pt x="128456" y="66818"/>
                  </a:lnTo>
                  <a:lnTo>
                    <a:pt x="130881" y="69845"/>
                  </a:lnTo>
                  <a:lnTo>
                    <a:pt x="133575" y="77440"/>
                  </a:lnTo>
                  <a:lnTo>
                    <a:pt x="132656" y="86108"/>
                  </a:lnTo>
                  <a:lnTo>
                    <a:pt x="131300" y="90642"/>
                  </a:lnTo>
                  <a:lnTo>
                    <a:pt x="118014" y="108400"/>
                  </a:lnTo>
                  <a:lnTo>
                    <a:pt x="85273" y="135005"/>
                  </a:lnTo>
                  <a:lnTo>
                    <a:pt x="57061" y="150603"/>
                  </a:lnTo>
                  <a:lnTo>
                    <a:pt x="39485" y="155006"/>
                  </a:lnTo>
                  <a:lnTo>
                    <a:pt x="31307" y="153919"/>
                  </a:lnTo>
                  <a:lnTo>
                    <a:pt x="21431" y="149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45" name="SMARTInkShape-4295"/>
            <p:cNvSpPr/>
            <p:nvPr/>
          </p:nvSpPr>
          <p:spPr bwMode="auto">
            <a:xfrm>
              <a:off x="2300617" y="1621631"/>
              <a:ext cx="70276" cy="57151"/>
            </a:xfrm>
            <a:custGeom>
              <a:avLst/>
              <a:gdLst/>
              <a:ahLst/>
              <a:cxnLst/>
              <a:rect l="0" t="0" r="0" b="0"/>
              <a:pathLst>
                <a:path w="70276" h="57151">
                  <a:moveTo>
                    <a:pt x="28246" y="0"/>
                  </a:moveTo>
                  <a:lnTo>
                    <a:pt x="24453" y="3793"/>
                  </a:lnTo>
                  <a:lnTo>
                    <a:pt x="20475" y="5655"/>
                  </a:lnTo>
                  <a:lnTo>
                    <a:pt x="18303" y="6151"/>
                  </a:lnTo>
                  <a:lnTo>
                    <a:pt x="6937" y="13568"/>
                  </a:lnTo>
                  <a:lnTo>
                    <a:pt x="0" y="14260"/>
                  </a:lnTo>
                  <a:lnTo>
                    <a:pt x="9643" y="14285"/>
                  </a:lnTo>
                  <a:lnTo>
                    <a:pt x="42736" y="7585"/>
                  </a:lnTo>
                  <a:lnTo>
                    <a:pt x="52148" y="8134"/>
                  </a:lnTo>
                  <a:lnTo>
                    <a:pt x="61623" y="11023"/>
                  </a:lnTo>
                  <a:lnTo>
                    <a:pt x="64785" y="12905"/>
                  </a:lnTo>
                  <a:lnTo>
                    <a:pt x="68298" y="17113"/>
                  </a:lnTo>
                  <a:lnTo>
                    <a:pt x="70275" y="23944"/>
                  </a:lnTo>
                  <a:lnTo>
                    <a:pt x="67069" y="34788"/>
                  </a:lnTo>
                  <a:lnTo>
                    <a:pt x="58719" y="49570"/>
                  </a:lnTo>
                  <a:lnTo>
                    <a:pt x="58086" y="52097"/>
                  </a:lnTo>
                  <a:lnTo>
                    <a:pt x="58458" y="53781"/>
                  </a:lnTo>
                  <a:lnTo>
                    <a:pt x="59500" y="54904"/>
                  </a:lnTo>
                  <a:lnTo>
                    <a:pt x="63964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46" name="SMARTInkShape-4296"/>
            <p:cNvSpPr/>
            <p:nvPr/>
          </p:nvSpPr>
          <p:spPr bwMode="auto">
            <a:xfrm>
              <a:off x="2414588" y="1664494"/>
              <a:ext cx="78582" cy="14288"/>
            </a:xfrm>
            <a:custGeom>
              <a:avLst/>
              <a:gdLst/>
              <a:ahLst/>
              <a:cxnLst/>
              <a:rect l="0" t="0" r="0" b="0"/>
              <a:pathLst>
                <a:path w="78582" h="14288">
                  <a:moveTo>
                    <a:pt x="0" y="14287"/>
                  </a:moveTo>
                  <a:lnTo>
                    <a:pt x="29309" y="8584"/>
                  </a:lnTo>
                  <a:lnTo>
                    <a:pt x="61865" y="2896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52" name="SMARTInkShape-Group831"/>
          <p:cNvGrpSpPr/>
          <p:nvPr/>
        </p:nvGrpSpPr>
        <p:grpSpPr>
          <a:xfrm>
            <a:off x="1143000" y="1303474"/>
            <a:ext cx="678657" cy="303871"/>
            <a:chOff x="1143000" y="1303474"/>
            <a:chExt cx="678657" cy="303871"/>
          </a:xfrm>
        </p:grpSpPr>
        <p:sp>
          <p:nvSpPr>
            <p:cNvPr id="3348" name="SMARTInkShape-4297"/>
            <p:cNvSpPr/>
            <p:nvPr/>
          </p:nvSpPr>
          <p:spPr bwMode="auto">
            <a:xfrm>
              <a:off x="1143000" y="1485901"/>
              <a:ext cx="678657" cy="121444"/>
            </a:xfrm>
            <a:custGeom>
              <a:avLst/>
              <a:gdLst/>
              <a:ahLst/>
              <a:cxnLst/>
              <a:rect l="0" t="0" r="0" b="0"/>
              <a:pathLst>
                <a:path w="678657" h="121444">
                  <a:moveTo>
                    <a:pt x="0" y="100012"/>
                  </a:moveTo>
                  <a:lnTo>
                    <a:pt x="0" y="96219"/>
                  </a:lnTo>
                  <a:lnTo>
                    <a:pt x="794" y="95102"/>
                  </a:lnTo>
                  <a:lnTo>
                    <a:pt x="2117" y="94357"/>
                  </a:lnTo>
                  <a:lnTo>
                    <a:pt x="33792" y="82951"/>
                  </a:lnTo>
                  <a:lnTo>
                    <a:pt x="64981" y="69268"/>
                  </a:lnTo>
                  <a:lnTo>
                    <a:pt x="96797" y="55751"/>
                  </a:lnTo>
                  <a:lnTo>
                    <a:pt x="128746" y="40527"/>
                  </a:lnTo>
                  <a:lnTo>
                    <a:pt x="162691" y="29054"/>
                  </a:lnTo>
                  <a:lnTo>
                    <a:pt x="192562" y="19144"/>
                  </a:lnTo>
                  <a:lnTo>
                    <a:pt x="225773" y="4770"/>
                  </a:lnTo>
                  <a:lnTo>
                    <a:pt x="239477" y="941"/>
                  </a:lnTo>
                  <a:lnTo>
                    <a:pt x="250019" y="0"/>
                  </a:lnTo>
                  <a:lnTo>
                    <a:pt x="250028" y="3792"/>
                  </a:lnTo>
                  <a:lnTo>
                    <a:pt x="250823" y="4909"/>
                  </a:lnTo>
                  <a:lnTo>
                    <a:pt x="252146" y="5653"/>
                  </a:lnTo>
                  <a:lnTo>
                    <a:pt x="257307" y="6947"/>
                  </a:lnTo>
                  <a:lnTo>
                    <a:pt x="277084" y="7931"/>
                  </a:lnTo>
                  <a:lnTo>
                    <a:pt x="309994" y="19327"/>
                  </a:lnTo>
                  <a:lnTo>
                    <a:pt x="341176" y="26275"/>
                  </a:lnTo>
                  <a:lnTo>
                    <a:pt x="366740" y="30992"/>
                  </a:lnTo>
                  <a:lnTo>
                    <a:pt x="396093" y="35734"/>
                  </a:lnTo>
                  <a:lnTo>
                    <a:pt x="428454" y="41281"/>
                  </a:lnTo>
                  <a:lnTo>
                    <a:pt x="464003" y="49038"/>
                  </a:lnTo>
                  <a:lnTo>
                    <a:pt x="498853" y="55661"/>
                  </a:lnTo>
                  <a:lnTo>
                    <a:pt x="533656" y="62838"/>
                  </a:lnTo>
                  <a:lnTo>
                    <a:pt x="551827" y="68085"/>
                  </a:lnTo>
                  <a:lnTo>
                    <a:pt x="586569" y="79472"/>
                  </a:lnTo>
                  <a:lnTo>
                    <a:pt x="615239" y="89825"/>
                  </a:lnTo>
                  <a:lnTo>
                    <a:pt x="641210" y="101834"/>
                  </a:lnTo>
                  <a:lnTo>
                    <a:pt x="678656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49" name="SMARTInkShape-4298"/>
            <p:cNvSpPr/>
            <p:nvPr/>
          </p:nvSpPr>
          <p:spPr bwMode="auto">
            <a:xfrm>
              <a:off x="1228758" y="1351249"/>
              <a:ext cx="14256" cy="104509"/>
            </a:xfrm>
            <a:custGeom>
              <a:avLst/>
              <a:gdLst/>
              <a:ahLst/>
              <a:cxnLst/>
              <a:rect l="0" t="0" r="0" b="0"/>
              <a:pathLst>
                <a:path w="14256" h="104509">
                  <a:moveTo>
                    <a:pt x="14255" y="13207"/>
                  </a:moveTo>
                  <a:lnTo>
                    <a:pt x="14255" y="0"/>
                  </a:lnTo>
                  <a:lnTo>
                    <a:pt x="13461" y="16871"/>
                  </a:lnTo>
                  <a:lnTo>
                    <a:pt x="2863" y="49979"/>
                  </a:lnTo>
                  <a:lnTo>
                    <a:pt x="221" y="85384"/>
                  </a:lnTo>
                  <a:lnTo>
                    <a:pt x="0" y="100784"/>
                  </a:lnTo>
                  <a:lnTo>
                    <a:pt x="783" y="102548"/>
                  </a:lnTo>
                  <a:lnTo>
                    <a:pt x="2099" y="103724"/>
                  </a:lnTo>
                  <a:lnTo>
                    <a:pt x="3769" y="104508"/>
                  </a:lnTo>
                  <a:lnTo>
                    <a:pt x="4883" y="104237"/>
                  </a:lnTo>
                  <a:lnTo>
                    <a:pt x="5626" y="103262"/>
                  </a:lnTo>
                  <a:lnTo>
                    <a:pt x="6671" y="98099"/>
                  </a:lnTo>
                  <a:lnTo>
                    <a:pt x="7111" y="917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50" name="SMARTInkShape-4299"/>
            <p:cNvSpPr/>
            <p:nvPr/>
          </p:nvSpPr>
          <p:spPr bwMode="auto">
            <a:xfrm>
              <a:off x="1164431" y="1303474"/>
              <a:ext cx="175632" cy="130889"/>
            </a:xfrm>
            <a:custGeom>
              <a:avLst/>
              <a:gdLst/>
              <a:ahLst/>
              <a:cxnLst/>
              <a:rect l="0" t="0" r="0" b="0"/>
              <a:pathLst>
                <a:path w="175632" h="130889">
                  <a:moveTo>
                    <a:pt x="0" y="46695"/>
                  </a:moveTo>
                  <a:lnTo>
                    <a:pt x="9943" y="46695"/>
                  </a:lnTo>
                  <a:lnTo>
                    <a:pt x="14474" y="44578"/>
                  </a:lnTo>
                  <a:lnTo>
                    <a:pt x="44133" y="26567"/>
                  </a:lnTo>
                  <a:lnTo>
                    <a:pt x="75481" y="15996"/>
                  </a:lnTo>
                  <a:lnTo>
                    <a:pt x="106544" y="7058"/>
                  </a:lnTo>
                  <a:lnTo>
                    <a:pt x="139002" y="465"/>
                  </a:lnTo>
                  <a:lnTo>
                    <a:pt x="143468" y="0"/>
                  </a:lnTo>
                  <a:lnTo>
                    <a:pt x="150547" y="1600"/>
                  </a:lnTo>
                  <a:lnTo>
                    <a:pt x="151959" y="3138"/>
                  </a:lnTo>
                  <a:lnTo>
                    <a:pt x="152106" y="4957"/>
                  </a:lnTo>
                  <a:lnTo>
                    <a:pt x="151410" y="6963"/>
                  </a:lnTo>
                  <a:lnTo>
                    <a:pt x="142846" y="17372"/>
                  </a:lnTo>
                  <a:lnTo>
                    <a:pt x="113356" y="39766"/>
                  </a:lnTo>
                  <a:lnTo>
                    <a:pt x="79126" y="60374"/>
                  </a:lnTo>
                  <a:lnTo>
                    <a:pt x="66572" y="65829"/>
                  </a:lnTo>
                  <a:lnTo>
                    <a:pt x="59011" y="67672"/>
                  </a:lnTo>
                  <a:lnTo>
                    <a:pt x="59185" y="67823"/>
                  </a:lnTo>
                  <a:lnTo>
                    <a:pt x="83934" y="68114"/>
                  </a:lnTo>
                  <a:lnTo>
                    <a:pt x="113123" y="63214"/>
                  </a:lnTo>
                  <a:lnTo>
                    <a:pt x="142643" y="61423"/>
                  </a:lnTo>
                  <a:lnTo>
                    <a:pt x="167612" y="61069"/>
                  </a:lnTo>
                  <a:lnTo>
                    <a:pt x="171273" y="61834"/>
                  </a:lnTo>
                  <a:lnTo>
                    <a:pt x="173713" y="63138"/>
                  </a:lnTo>
                  <a:lnTo>
                    <a:pt x="175340" y="64800"/>
                  </a:lnTo>
                  <a:lnTo>
                    <a:pt x="175631" y="66703"/>
                  </a:lnTo>
                  <a:lnTo>
                    <a:pt x="173838" y="70933"/>
                  </a:lnTo>
                  <a:lnTo>
                    <a:pt x="154018" y="85819"/>
                  </a:lnTo>
                  <a:lnTo>
                    <a:pt x="120352" y="104047"/>
                  </a:lnTo>
                  <a:lnTo>
                    <a:pt x="92546" y="116076"/>
                  </a:lnTo>
                  <a:lnTo>
                    <a:pt x="57402" y="128974"/>
                  </a:lnTo>
                  <a:lnTo>
                    <a:pt x="49854" y="130888"/>
                  </a:lnTo>
                  <a:lnTo>
                    <a:pt x="47523" y="130605"/>
                  </a:lnTo>
                  <a:lnTo>
                    <a:pt x="45970" y="129622"/>
                  </a:lnTo>
                  <a:lnTo>
                    <a:pt x="44934" y="128174"/>
                  </a:lnTo>
                  <a:lnTo>
                    <a:pt x="45831" y="127208"/>
                  </a:lnTo>
                  <a:lnTo>
                    <a:pt x="57150" y="1252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51" name="SMARTInkShape-4300"/>
            <p:cNvSpPr/>
            <p:nvPr/>
          </p:nvSpPr>
          <p:spPr bwMode="auto">
            <a:xfrm>
              <a:off x="1350463" y="1335884"/>
              <a:ext cx="89999" cy="105537"/>
            </a:xfrm>
            <a:custGeom>
              <a:avLst/>
              <a:gdLst/>
              <a:ahLst/>
              <a:cxnLst/>
              <a:rect l="0" t="0" r="0" b="0"/>
              <a:pathLst>
                <a:path w="89999" h="105537">
                  <a:moveTo>
                    <a:pt x="6850" y="21429"/>
                  </a:moveTo>
                  <a:lnTo>
                    <a:pt x="0" y="14579"/>
                  </a:lnTo>
                  <a:lnTo>
                    <a:pt x="3585" y="14372"/>
                  </a:lnTo>
                  <a:lnTo>
                    <a:pt x="4673" y="13549"/>
                  </a:lnTo>
                  <a:lnTo>
                    <a:pt x="5882" y="10518"/>
                  </a:lnTo>
                  <a:lnTo>
                    <a:pt x="7792" y="9392"/>
                  </a:lnTo>
                  <a:lnTo>
                    <a:pt x="17271" y="7014"/>
                  </a:lnTo>
                  <a:lnTo>
                    <a:pt x="26253" y="2429"/>
                  </a:lnTo>
                  <a:lnTo>
                    <a:pt x="59176" y="60"/>
                  </a:lnTo>
                  <a:lnTo>
                    <a:pt x="70630" y="0"/>
                  </a:lnTo>
                  <a:lnTo>
                    <a:pt x="67199" y="7583"/>
                  </a:lnTo>
                  <a:lnTo>
                    <a:pt x="61188" y="13423"/>
                  </a:lnTo>
                  <a:lnTo>
                    <a:pt x="33118" y="38082"/>
                  </a:lnTo>
                  <a:lnTo>
                    <a:pt x="32299" y="39675"/>
                  </a:lnTo>
                  <a:lnTo>
                    <a:pt x="32548" y="40736"/>
                  </a:lnTo>
                  <a:lnTo>
                    <a:pt x="33506" y="41444"/>
                  </a:lnTo>
                  <a:lnTo>
                    <a:pt x="38649" y="42440"/>
                  </a:lnTo>
                  <a:lnTo>
                    <a:pt x="45199" y="42736"/>
                  </a:lnTo>
                  <a:lnTo>
                    <a:pt x="79531" y="36152"/>
                  </a:lnTo>
                  <a:lnTo>
                    <a:pt x="83879" y="36007"/>
                  </a:lnTo>
                  <a:lnTo>
                    <a:pt x="86777" y="36704"/>
                  </a:lnTo>
                  <a:lnTo>
                    <a:pt x="88710" y="37962"/>
                  </a:lnTo>
                  <a:lnTo>
                    <a:pt x="89998" y="39595"/>
                  </a:lnTo>
                  <a:lnTo>
                    <a:pt x="89269" y="42270"/>
                  </a:lnTo>
                  <a:lnTo>
                    <a:pt x="67260" y="67832"/>
                  </a:lnTo>
                  <a:lnTo>
                    <a:pt x="38706" y="92891"/>
                  </a:lnTo>
                  <a:lnTo>
                    <a:pt x="16894" y="105536"/>
                  </a:lnTo>
                  <a:lnTo>
                    <a:pt x="28281" y="1000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57" name="SMARTInkShape-Group832"/>
          <p:cNvGrpSpPr/>
          <p:nvPr/>
        </p:nvGrpSpPr>
        <p:grpSpPr>
          <a:xfrm>
            <a:off x="878681" y="1951237"/>
            <a:ext cx="250033" cy="141883"/>
            <a:chOff x="878681" y="1951237"/>
            <a:chExt cx="250033" cy="141883"/>
          </a:xfrm>
        </p:grpSpPr>
        <p:sp>
          <p:nvSpPr>
            <p:cNvPr id="3353" name="SMARTInkShape-4301"/>
            <p:cNvSpPr/>
            <p:nvPr/>
          </p:nvSpPr>
          <p:spPr bwMode="auto">
            <a:xfrm>
              <a:off x="928688" y="1978819"/>
              <a:ext cx="21432" cy="70992"/>
            </a:xfrm>
            <a:custGeom>
              <a:avLst/>
              <a:gdLst/>
              <a:ahLst/>
              <a:cxnLst/>
              <a:rect l="0" t="0" r="0" b="0"/>
              <a:pathLst>
                <a:path w="21432" h="70992">
                  <a:moveTo>
                    <a:pt x="7143" y="0"/>
                  </a:moveTo>
                  <a:lnTo>
                    <a:pt x="993" y="0"/>
                  </a:lnTo>
                  <a:lnTo>
                    <a:pt x="661" y="794"/>
                  </a:lnTo>
                  <a:lnTo>
                    <a:pt x="0" y="34272"/>
                  </a:lnTo>
                  <a:lnTo>
                    <a:pt x="0" y="66356"/>
                  </a:lnTo>
                  <a:lnTo>
                    <a:pt x="793" y="68049"/>
                  </a:lnTo>
                  <a:lnTo>
                    <a:pt x="2116" y="69179"/>
                  </a:lnTo>
                  <a:lnTo>
                    <a:pt x="6150" y="70991"/>
                  </a:lnTo>
                  <a:lnTo>
                    <a:pt x="10641" y="67513"/>
                  </a:lnTo>
                  <a:lnTo>
                    <a:pt x="21431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54" name="SMARTInkShape-4302"/>
            <p:cNvSpPr/>
            <p:nvPr/>
          </p:nvSpPr>
          <p:spPr bwMode="auto">
            <a:xfrm>
              <a:off x="878681" y="1951237"/>
              <a:ext cx="133879" cy="109081"/>
            </a:xfrm>
            <a:custGeom>
              <a:avLst/>
              <a:gdLst/>
              <a:ahLst/>
              <a:cxnLst/>
              <a:rect l="0" t="0" r="0" b="0"/>
              <a:pathLst>
                <a:path w="133879" h="109081">
                  <a:moveTo>
                    <a:pt x="0" y="13294"/>
                  </a:moveTo>
                  <a:lnTo>
                    <a:pt x="0" y="9502"/>
                  </a:lnTo>
                  <a:lnTo>
                    <a:pt x="794" y="8385"/>
                  </a:lnTo>
                  <a:lnTo>
                    <a:pt x="2117" y="7640"/>
                  </a:lnTo>
                  <a:lnTo>
                    <a:pt x="9943" y="6445"/>
                  </a:lnTo>
                  <a:lnTo>
                    <a:pt x="43313" y="6168"/>
                  </a:lnTo>
                  <a:lnTo>
                    <a:pt x="66029" y="4037"/>
                  </a:lnTo>
                  <a:lnTo>
                    <a:pt x="89419" y="0"/>
                  </a:lnTo>
                  <a:lnTo>
                    <a:pt x="111384" y="5245"/>
                  </a:lnTo>
                  <a:lnTo>
                    <a:pt x="112356" y="6340"/>
                  </a:lnTo>
                  <a:lnTo>
                    <a:pt x="113436" y="9674"/>
                  </a:lnTo>
                  <a:lnTo>
                    <a:pt x="112137" y="11675"/>
                  </a:lnTo>
                  <a:lnTo>
                    <a:pt x="94338" y="22920"/>
                  </a:lnTo>
                  <a:lnTo>
                    <a:pt x="59231" y="39756"/>
                  </a:lnTo>
                  <a:lnTo>
                    <a:pt x="53313" y="41724"/>
                  </a:lnTo>
                  <a:lnTo>
                    <a:pt x="48036" y="45244"/>
                  </a:lnTo>
                  <a:lnTo>
                    <a:pt x="47106" y="46501"/>
                  </a:lnTo>
                  <a:lnTo>
                    <a:pt x="47279" y="47338"/>
                  </a:lnTo>
                  <a:lnTo>
                    <a:pt x="48188" y="47896"/>
                  </a:lnTo>
                  <a:lnTo>
                    <a:pt x="69733" y="48915"/>
                  </a:lnTo>
                  <a:lnTo>
                    <a:pt x="103842" y="42854"/>
                  </a:lnTo>
                  <a:lnTo>
                    <a:pt x="118786" y="42161"/>
                  </a:lnTo>
                  <a:lnTo>
                    <a:pt x="126348" y="44116"/>
                  </a:lnTo>
                  <a:lnTo>
                    <a:pt x="133878" y="48046"/>
                  </a:lnTo>
                  <a:lnTo>
                    <a:pt x="132791" y="52816"/>
                  </a:lnTo>
                  <a:lnTo>
                    <a:pt x="131390" y="56311"/>
                  </a:lnTo>
                  <a:lnTo>
                    <a:pt x="125600" y="62311"/>
                  </a:lnTo>
                  <a:lnTo>
                    <a:pt x="91980" y="85272"/>
                  </a:lnTo>
                  <a:lnTo>
                    <a:pt x="57699" y="105583"/>
                  </a:lnTo>
                  <a:lnTo>
                    <a:pt x="52754" y="108158"/>
                  </a:lnTo>
                  <a:lnTo>
                    <a:pt x="48663" y="109080"/>
                  </a:lnTo>
                  <a:lnTo>
                    <a:pt x="45142" y="108902"/>
                  </a:lnTo>
                  <a:lnTo>
                    <a:pt x="40701" y="107380"/>
                  </a:lnTo>
                  <a:lnTo>
                    <a:pt x="40628" y="106974"/>
                  </a:lnTo>
                  <a:lnTo>
                    <a:pt x="42863" y="106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55" name="SMARTInkShape-4303"/>
            <p:cNvSpPr/>
            <p:nvPr/>
          </p:nvSpPr>
          <p:spPr bwMode="auto">
            <a:xfrm>
              <a:off x="1035852" y="2007394"/>
              <a:ext cx="92862" cy="25288"/>
            </a:xfrm>
            <a:custGeom>
              <a:avLst/>
              <a:gdLst/>
              <a:ahLst/>
              <a:cxnLst/>
              <a:rect l="0" t="0" r="0" b="0"/>
              <a:pathLst>
                <a:path w="92862" h="25288">
                  <a:moveTo>
                    <a:pt x="7136" y="0"/>
                  </a:moveTo>
                  <a:lnTo>
                    <a:pt x="286" y="0"/>
                  </a:lnTo>
                  <a:lnTo>
                    <a:pt x="0" y="10642"/>
                  </a:lnTo>
                  <a:lnTo>
                    <a:pt x="2112" y="14784"/>
                  </a:lnTo>
                  <a:lnTo>
                    <a:pt x="3786" y="16999"/>
                  </a:lnTo>
                  <a:lnTo>
                    <a:pt x="7764" y="19461"/>
                  </a:lnTo>
                  <a:lnTo>
                    <a:pt x="24828" y="25287"/>
                  </a:lnTo>
                  <a:lnTo>
                    <a:pt x="57202" y="19610"/>
                  </a:lnTo>
                  <a:lnTo>
                    <a:pt x="80168" y="9285"/>
                  </a:lnTo>
                  <a:lnTo>
                    <a:pt x="9286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56" name="SMARTInkShape-4304"/>
            <p:cNvSpPr/>
            <p:nvPr/>
          </p:nvSpPr>
          <p:spPr bwMode="auto">
            <a:xfrm>
              <a:off x="1050131" y="2000250"/>
              <a:ext cx="28576" cy="92870"/>
            </a:xfrm>
            <a:custGeom>
              <a:avLst/>
              <a:gdLst/>
              <a:ahLst/>
              <a:cxnLst/>
              <a:rect l="0" t="0" r="0" b="0"/>
              <a:pathLst>
                <a:path w="28576" h="92870">
                  <a:moveTo>
                    <a:pt x="0" y="0"/>
                  </a:moveTo>
                  <a:lnTo>
                    <a:pt x="10642" y="0"/>
                  </a:lnTo>
                  <a:lnTo>
                    <a:pt x="14784" y="4233"/>
                  </a:lnTo>
                  <a:lnTo>
                    <a:pt x="25466" y="19460"/>
                  </a:lnTo>
                  <a:lnTo>
                    <a:pt x="27961" y="38387"/>
                  </a:lnTo>
                  <a:lnTo>
                    <a:pt x="28494" y="70201"/>
                  </a:lnTo>
                  <a:lnTo>
                    <a:pt x="28575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358" name="SMARTInkShape-4305"/>
          <p:cNvSpPr/>
          <p:nvPr/>
        </p:nvSpPr>
        <p:spPr bwMode="auto">
          <a:xfrm>
            <a:off x="2344891" y="1981910"/>
            <a:ext cx="124921" cy="106482"/>
          </a:xfrm>
          <a:custGeom>
            <a:avLst/>
            <a:gdLst/>
            <a:ahLst/>
            <a:cxnLst/>
            <a:rect l="0" t="0" r="0" b="0"/>
            <a:pathLst>
              <a:path w="124921" h="106482">
                <a:moveTo>
                  <a:pt x="83984" y="18340"/>
                </a:moveTo>
                <a:lnTo>
                  <a:pt x="83984" y="4373"/>
                </a:lnTo>
                <a:lnTo>
                  <a:pt x="80192" y="355"/>
                </a:lnTo>
                <a:lnTo>
                  <a:pt x="78281" y="0"/>
                </a:lnTo>
                <a:lnTo>
                  <a:pt x="76213" y="557"/>
                </a:lnTo>
                <a:lnTo>
                  <a:pt x="74041" y="1722"/>
                </a:lnTo>
                <a:lnTo>
                  <a:pt x="54727" y="3746"/>
                </a:lnTo>
                <a:lnTo>
                  <a:pt x="45581" y="4710"/>
                </a:lnTo>
                <a:lnTo>
                  <a:pt x="32300" y="9715"/>
                </a:lnTo>
                <a:lnTo>
                  <a:pt x="10289" y="22388"/>
                </a:lnTo>
                <a:lnTo>
                  <a:pt x="0" y="25076"/>
                </a:lnTo>
                <a:lnTo>
                  <a:pt x="213" y="25212"/>
                </a:lnTo>
                <a:lnTo>
                  <a:pt x="35857" y="25481"/>
                </a:lnTo>
                <a:lnTo>
                  <a:pt x="62130" y="26277"/>
                </a:lnTo>
                <a:lnTo>
                  <a:pt x="92170" y="35427"/>
                </a:lnTo>
                <a:lnTo>
                  <a:pt x="109075" y="46069"/>
                </a:lnTo>
                <a:lnTo>
                  <a:pt x="120346" y="59276"/>
                </a:lnTo>
                <a:lnTo>
                  <a:pt x="123958" y="68548"/>
                </a:lnTo>
                <a:lnTo>
                  <a:pt x="124920" y="73243"/>
                </a:lnTo>
                <a:lnTo>
                  <a:pt x="123874" y="80577"/>
                </a:lnTo>
                <a:lnTo>
                  <a:pt x="119969" y="87276"/>
                </a:lnTo>
                <a:lnTo>
                  <a:pt x="112942" y="95545"/>
                </a:lnTo>
                <a:lnTo>
                  <a:pt x="96268" y="105333"/>
                </a:lnTo>
                <a:lnTo>
                  <a:pt x="83094" y="106481"/>
                </a:lnTo>
                <a:lnTo>
                  <a:pt x="59025" y="104542"/>
                </a:lnTo>
                <a:lnTo>
                  <a:pt x="54645" y="102796"/>
                </a:lnTo>
                <a:lnTo>
                  <a:pt x="47661" y="96622"/>
                </a:lnTo>
                <a:lnTo>
                  <a:pt x="46275" y="92753"/>
                </a:lnTo>
                <a:lnTo>
                  <a:pt x="46852" y="84221"/>
                </a:lnTo>
                <a:lnTo>
                  <a:pt x="55409" y="6120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359" name="SMARTInkShape-4306"/>
          <p:cNvSpPr/>
          <p:nvPr/>
        </p:nvSpPr>
        <p:spPr bwMode="auto">
          <a:xfrm>
            <a:off x="1423133" y="2314691"/>
            <a:ext cx="102697" cy="117804"/>
          </a:xfrm>
          <a:custGeom>
            <a:avLst/>
            <a:gdLst/>
            <a:ahLst/>
            <a:cxnLst/>
            <a:rect l="0" t="0" r="0" b="0"/>
            <a:pathLst>
              <a:path w="102697" h="117804">
                <a:moveTo>
                  <a:pt x="98486" y="28459"/>
                </a:moveTo>
                <a:lnTo>
                  <a:pt x="92335" y="28459"/>
                </a:lnTo>
                <a:lnTo>
                  <a:pt x="92004" y="27665"/>
                </a:lnTo>
                <a:lnTo>
                  <a:pt x="91368" y="15459"/>
                </a:lnTo>
                <a:lnTo>
                  <a:pt x="86438" y="8723"/>
                </a:lnTo>
                <a:lnTo>
                  <a:pt x="85194" y="4341"/>
                </a:lnTo>
                <a:lnTo>
                  <a:pt x="84068" y="2856"/>
                </a:lnTo>
                <a:lnTo>
                  <a:pt x="80701" y="1205"/>
                </a:lnTo>
                <a:lnTo>
                  <a:pt x="67432" y="0"/>
                </a:lnTo>
                <a:lnTo>
                  <a:pt x="35454" y="10529"/>
                </a:lnTo>
                <a:lnTo>
                  <a:pt x="14730" y="21463"/>
                </a:lnTo>
                <a:lnTo>
                  <a:pt x="3625" y="30869"/>
                </a:lnTo>
                <a:lnTo>
                  <a:pt x="763" y="35616"/>
                </a:lnTo>
                <a:lnTo>
                  <a:pt x="0" y="37993"/>
                </a:lnTo>
                <a:lnTo>
                  <a:pt x="285" y="39577"/>
                </a:lnTo>
                <a:lnTo>
                  <a:pt x="1268" y="40634"/>
                </a:lnTo>
                <a:lnTo>
                  <a:pt x="16451" y="47378"/>
                </a:lnTo>
                <a:lnTo>
                  <a:pt x="49535" y="50463"/>
                </a:lnTo>
                <a:lnTo>
                  <a:pt x="80545" y="59804"/>
                </a:lnTo>
                <a:lnTo>
                  <a:pt x="95728" y="70467"/>
                </a:lnTo>
                <a:lnTo>
                  <a:pt x="101229" y="79144"/>
                </a:lnTo>
                <a:lnTo>
                  <a:pt x="102696" y="83680"/>
                </a:lnTo>
                <a:lnTo>
                  <a:pt x="102086" y="87498"/>
                </a:lnTo>
                <a:lnTo>
                  <a:pt x="100092" y="90837"/>
                </a:lnTo>
                <a:lnTo>
                  <a:pt x="85486" y="105692"/>
                </a:lnTo>
                <a:lnTo>
                  <a:pt x="74452" y="110410"/>
                </a:lnTo>
                <a:lnTo>
                  <a:pt x="41787" y="117803"/>
                </a:lnTo>
                <a:lnTo>
                  <a:pt x="30688" y="116321"/>
                </a:lnTo>
                <a:lnTo>
                  <a:pt x="22581" y="110901"/>
                </a:lnTo>
                <a:lnTo>
                  <a:pt x="12761" y="9989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362" name="SMARTInkShape-Group835"/>
          <p:cNvGrpSpPr/>
          <p:nvPr/>
        </p:nvGrpSpPr>
        <p:grpSpPr>
          <a:xfrm>
            <a:off x="2471738" y="2157413"/>
            <a:ext cx="27557" cy="85726"/>
            <a:chOff x="2471738" y="2157413"/>
            <a:chExt cx="27557" cy="85726"/>
          </a:xfrm>
        </p:grpSpPr>
        <p:sp>
          <p:nvSpPr>
            <p:cNvPr id="3360" name="SMARTInkShape-4307"/>
            <p:cNvSpPr/>
            <p:nvPr/>
          </p:nvSpPr>
          <p:spPr bwMode="auto">
            <a:xfrm>
              <a:off x="2471738" y="2157413"/>
              <a:ext cx="21424" cy="28576"/>
            </a:xfrm>
            <a:custGeom>
              <a:avLst/>
              <a:gdLst/>
              <a:ahLst/>
              <a:cxnLst/>
              <a:rect l="0" t="0" r="0" b="0"/>
              <a:pathLst>
                <a:path w="21424" h="28576">
                  <a:moveTo>
                    <a:pt x="14287" y="7143"/>
                  </a:moveTo>
                  <a:lnTo>
                    <a:pt x="14287" y="992"/>
                  </a:lnTo>
                  <a:lnTo>
                    <a:pt x="15081" y="661"/>
                  </a:lnTo>
                  <a:lnTo>
                    <a:pt x="21423" y="0"/>
                  </a:lnTo>
                  <a:lnTo>
                    <a:pt x="17636" y="3792"/>
                  </a:lnTo>
                  <a:lnTo>
                    <a:pt x="15776" y="7771"/>
                  </a:lnTo>
                  <a:lnTo>
                    <a:pt x="15279" y="9943"/>
                  </a:lnTo>
                  <a:lnTo>
                    <a:pt x="10495" y="14473"/>
                  </a:lnTo>
                  <a:lnTo>
                    <a:pt x="2073" y="20056"/>
                  </a:lnTo>
                  <a:lnTo>
                    <a:pt x="1382" y="21308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61" name="SMARTInkShape-4308"/>
            <p:cNvSpPr/>
            <p:nvPr/>
          </p:nvSpPr>
          <p:spPr bwMode="auto">
            <a:xfrm>
              <a:off x="2471738" y="2235994"/>
              <a:ext cx="27557" cy="7145"/>
            </a:xfrm>
            <a:custGeom>
              <a:avLst/>
              <a:gdLst/>
              <a:ahLst/>
              <a:cxnLst/>
              <a:rect l="0" t="0" r="0" b="0"/>
              <a:pathLst>
                <a:path w="27557" h="7145">
                  <a:moveTo>
                    <a:pt x="14287" y="0"/>
                  </a:moveTo>
                  <a:lnTo>
                    <a:pt x="20438" y="0"/>
                  </a:lnTo>
                  <a:lnTo>
                    <a:pt x="20769" y="794"/>
                  </a:lnTo>
                  <a:lnTo>
                    <a:pt x="21137" y="3792"/>
                  </a:lnTo>
                  <a:lnTo>
                    <a:pt x="22028" y="4909"/>
                  </a:lnTo>
                  <a:lnTo>
                    <a:pt x="27556" y="6849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65" name="SMARTInkShape-Group836"/>
          <p:cNvGrpSpPr/>
          <p:nvPr/>
        </p:nvGrpSpPr>
        <p:grpSpPr>
          <a:xfrm>
            <a:off x="1557338" y="2500313"/>
            <a:ext cx="21424" cy="78582"/>
            <a:chOff x="1557338" y="2500313"/>
            <a:chExt cx="21424" cy="78582"/>
          </a:xfrm>
        </p:grpSpPr>
        <p:sp>
          <p:nvSpPr>
            <p:cNvPr id="3363" name="SMARTInkShape-4309"/>
            <p:cNvSpPr/>
            <p:nvPr/>
          </p:nvSpPr>
          <p:spPr bwMode="auto">
            <a:xfrm>
              <a:off x="1557338" y="2500313"/>
              <a:ext cx="14288" cy="1"/>
            </a:xfrm>
            <a:custGeom>
              <a:avLst/>
              <a:gdLst/>
              <a:ahLst/>
              <a:cxnLst/>
              <a:rect l="0" t="0" r="0" b="0"/>
              <a:pathLst>
                <a:path w="14288" h="1">
                  <a:moveTo>
                    <a:pt x="0" y="0"/>
                  </a:move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64" name="SMARTInkShape-4310"/>
            <p:cNvSpPr/>
            <p:nvPr/>
          </p:nvSpPr>
          <p:spPr bwMode="auto">
            <a:xfrm>
              <a:off x="1571625" y="2564606"/>
              <a:ext cx="7137" cy="14289"/>
            </a:xfrm>
            <a:custGeom>
              <a:avLst/>
              <a:gdLst/>
              <a:ahLst/>
              <a:cxnLst/>
              <a:rect l="0" t="0" r="0" b="0"/>
              <a:pathLst>
                <a:path w="7137" h="14289">
                  <a:moveTo>
                    <a:pt x="0" y="14288"/>
                  </a:moveTo>
                  <a:lnTo>
                    <a:pt x="0" y="1080"/>
                  </a:lnTo>
                  <a:lnTo>
                    <a:pt x="2117" y="2597"/>
                  </a:lnTo>
                  <a:lnTo>
                    <a:pt x="7136" y="713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68" name="SMARTInkShape-Group837"/>
          <p:cNvGrpSpPr/>
          <p:nvPr/>
        </p:nvGrpSpPr>
        <p:grpSpPr>
          <a:xfrm>
            <a:off x="2764631" y="2864731"/>
            <a:ext cx="14289" cy="92783"/>
            <a:chOff x="2764631" y="2864731"/>
            <a:chExt cx="14289" cy="92783"/>
          </a:xfrm>
        </p:grpSpPr>
        <p:sp>
          <p:nvSpPr>
            <p:cNvPr id="3366" name="SMARTInkShape-4311"/>
            <p:cNvSpPr/>
            <p:nvPr/>
          </p:nvSpPr>
          <p:spPr bwMode="auto">
            <a:xfrm>
              <a:off x="2771775" y="2864731"/>
              <a:ext cx="7145" cy="13122"/>
            </a:xfrm>
            <a:custGeom>
              <a:avLst/>
              <a:gdLst/>
              <a:ahLst/>
              <a:cxnLst/>
              <a:rect l="0" t="0" r="0" b="0"/>
              <a:pathLst>
                <a:path w="7145" h="13122">
                  <a:moveTo>
                    <a:pt x="0" y="7057"/>
                  </a:moveTo>
                  <a:lnTo>
                    <a:pt x="0" y="0"/>
                  </a:lnTo>
                  <a:lnTo>
                    <a:pt x="0" y="10557"/>
                  </a:lnTo>
                  <a:lnTo>
                    <a:pt x="794" y="11771"/>
                  </a:lnTo>
                  <a:lnTo>
                    <a:pt x="2117" y="12581"/>
                  </a:lnTo>
                  <a:lnTo>
                    <a:pt x="3792" y="13121"/>
                  </a:lnTo>
                  <a:lnTo>
                    <a:pt x="4910" y="12687"/>
                  </a:lnTo>
                  <a:lnTo>
                    <a:pt x="5654" y="11604"/>
                  </a:lnTo>
                  <a:lnTo>
                    <a:pt x="7144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67" name="SMARTInkShape-4312"/>
            <p:cNvSpPr/>
            <p:nvPr/>
          </p:nvSpPr>
          <p:spPr bwMode="auto">
            <a:xfrm>
              <a:off x="2764631" y="2943225"/>
              <a:ext cx="14289" cy="14289"/>
            </a:xfrm>
            <a:custGeom>
              <a:avLst/>
              <a:gdLst/>
              <a:ahLst/>
              <a:cxnLst/>
              <a:rect l="0" t="0" r="0" b="0"/>
              <a:pathLst>
                <a:path w="14289" h="14289">
                  <a:moveTo>
                    <a:pt x="0" y="14288"/>
                  </a:moveTo>
                  <a:lnTo>
                    <a:pt x="0" y="8137"/>
                  </a:lnTo>
                  <a:lnTo>
                    <a:pt x="6850" y="14019"/>
                  </a:lnTo>
                  <a:lnTo>
                    <a:pt x="10849" y="14208"/>
                  </a:lnTo>
                  <a:lnTo>
                    <a:pt x="11995" y="13441"/>
                  </a:lnTo>
                  <a:lnTo>
                    <a:pt x="12760" y="12136"/>
                  </a:lnTo>
                  <a:lnTo>
                    <a:pt x="14087" y="7007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71" name="SMARTInkShape-Group838"/>
          <p:cNvGrpSpPr/>
          <p:nvPr/>
        </p:nvGrpSpPr>
        <p:grpSpPr>
          <a:xfrm>
            <a:off x="1635919" y="3157538"/>
            <a:ext cx="28576" cy="106863"/>
            <a:chOff x="1635919" y="3157538"/>
            <a:chExt cx="28576" cy="106863"/>
          </a:xfrm>
        </p:grpSpPr>
        <p:sp>
          <p:nvSpPr>
            <p:cNvPr id="3369" name="SMARTInkShape-4313"/>
            <p:cNvSpPr/>
            <p:nvPr/>
          </p:nvSpPr>
          <p:spPr bwMode="auto">
            <a:xfrm>
              <a:off x="1635919" y="3157538"/>
              <a:ext cx="7145" cy="28576"/>
            </a:xfrm>
            <a:custGeom>
              <a:avLst/>
              <a:gdLst/>
              <a:ahLst/>
              <a:cxnLst/>
              <a:rect l="0" t="0" r="0" b="0"/>
              <a:pathLst>
                <a:path w="7145" h="28576">
                  <a:moveTo>
                    <a:pt x="0" y="0"/>
                  </a:moveTo>
                  <a:lnTo>
                    <a:pt x="3792" y="3792"/>
                  </a:lnTo>
                  <a:lnTo>
                    <a:pt x="5654" y="7770"/>
                  </a:lnTo>
                  <a:lnTo>
                    <a:pt x="7143" y="21343"/>
                  </a:lnTo>
                  <a:lnTo>
                    <a:pt x="714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70" name="SMARTInkShape-4314"/>
            <p:cNvSpPr/>
            <p:nvPr/>
          </p:nvSpPr>
          <p:spPr bwMode="auto">
            <a:xfrm>
              <a:off x="1657350" y="3250406"/>
              <a:ext cx="7145" cy="13995"/>
            </a:xfrm>
            <a:custGeom>
              <a:avLst/>
              <a:gdLst/>
              <a:ahLst/>
              <a:cxnLst/>
              <a:rect l="0" t="0" r="0" b="0"/>
              <a:pathLst>
                <a:path w="7145" h="13995">
                  <a:moveTo>
                    <a:pt x="7144" y="7144"/>
                  </a:moveTo>
                  <a:lnTo>
                    <a:pt x="294" y="13994"/>
                  </a:lnTo>
                  <a:lnTo>
                    <a:pt x="2" y="379"/>
                  </a:lnTo>
                  <a:lnTo>
                    <a:pt x="0" y="419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76" name="SMARTInkShape-Group839"/>
          <p:cNvGrpSpPr/>
          <p:nvPr/>
        </p:nvGrpSpPr>
        <p:grpSpPr>
          <a:xfrm>
            <a:off x="1214438" y="2614941"/>
            <a:ext cx="228601" cy="156835"/>
            <a:chOff x="1214438" y="2614941"/>
            <a:chExt cx="228601" cy="156835"/>
          </a:xfrm>
        </p:grpSpPr>
        <p:sp>
          <p:nvSpPr>
            <p:cNvPr id="3372" name="SMARTInkShape-4315"/>
            <p:cNvSpPr/>
            <p:nvPr/>
          </p:nvSpPr>
          <p:spPr bwMode="auto">
            <a:xfrm>
              <a:off x="1235869" y="2657798"/>
              <a:ext cx="21432" cy="88501"/>
            </a:xfrm>
            <a:custGeom>
              <a:avLst/>
              <a:gdLst/>
              <a:ahLst/>
              <a:cxnLst/>
              <a:rect l="0" t="0" r="0" b="0"/>
              <a:pathLst>
                <a:path w="21432" h="88501">
                  <a:moveTo>
                    <a:pt x="0" y="49683"/>
                  </a:moveTo>
                  <a:lnTo>
                    <a:pt x="0" y="43532"/>
                  </a:lnTo>
                  <a:lnTo>
                    <a:pt x="6151" y="36476"/>
                  </a:lnTo>
                  <a:lnTo>
                    <a:pt x="10642" y="35716"/>
                  </a:lnTo>
                  <a:lnTo>
                    <a:pt x="11857" y="34815"/>
                  </a:lnTo>
                  <a:lnTo>
                    <a:pt x="13967" y="29273"/>
                  </a:lnTo>
                  <a:lnTo>
                    <a:pt x="14287" y="0"/>
                  </a:lnTo>
                  <a:lnTo>
                    <a:pt x="14287" y="10327"/>
                  </a:lnTo>
                  <a:lnTo>
                    <a:pt x="16404" y="14465"/>
                  </a:lnTo>
                  <a:lnTo>
                    <a:pt x="18080" y="16679"/>
                  </a:lnTo>
                  <a:lnTo>
                    <a:pt x="19941" y="23373"/>
                  </a:lnTo>
                  <a:lnTo>
                    <a:pt x="21392" y="57327"/>
                  </a:lnTo>
                  <a:lnTo>
                    <a:pt x="21431" y="88500"/>
                  </a:lnTo>
                  <a:lnTo>
                    <a:pt x="21431" y="782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73" name="SMARTInkShape-4316"/>
            <p:cNvSpPr/>
            <p:nvPr/>
          </p:nvSpPr>
          <p:spPr bwMode="auto">
            <a:xfrm>
              <a:off x="1214438" y="2614941"/>
              <a:ext cx="152162" cy="134569"/>
            </a:xfrm>
            <a:custGeom>
              <a:avLst/>
              <a:gdLst/>
              <a:ahLst/>
              <a:cxnLst/>
              <a:rect l="0" t="0" r="0" b="0"/>
              <a:pathLst>
                <a:path w="152162" h="134569">
                  <a:moveTo>
                    <a:pt x="0" y="42534"/>
                  </a:moveTo>
                  <a:lnTo>
                    <a:pt x="0" y="38742"/>
                  </a:lnTo>
                  <a:lnTo>
                    <a:pt x="793" y="37624"/>
                  </a:lnTo>
                  <a:lnTo>
                    <a:pt x="2116" y="36880"/>
                  </a:lnTo>
                  <a:lnTo>
                    <a:pt x="3792" y="36383"/>
                  </a:lnTo>
                  <a:lnTo>
                    <a:pt x="4909" y="35258"/>
                  </a:lnTo>
                  <a:lnTo>
                    <a:pt x="6150" y="31892"/>
                  </a:lnTo>
                  <a:lnTo>
                    <a:pt x="7275" y="30677"/>
                  </a:lnTo>
                  <a:lnTo>
                    <a:pt x="20064" y="23550"/>
                  </a:lnTo>
                  <a:lnTo>
                    <a:pt x="52321" y="13475"/>
                  </a:lnTo>
                  <a:lnTo>
                    <a:pt x="72123" y="8789"/>
                  </a:lnTo>
                  <a:lnTo>
                    <a:pt x="106452" y="2166"/>
                  </a:lnTo>
                  <a:lnTo>
                    <a:pt x="129151" y="0"/>
                  </a:lnTo>
                  <a:lnTo>
                    <a:pt x="130550" y="684"/>
                  </a:lnTo>
                  <a:lnTo>
                    <a:pt x="130690" y="1934"/>
                  </a:lnTo>
                  <a:lnTo>
                    <a:pt x="128728" y="5440"/>
                  </a:lnTo>
                  <a:lnTo>
                    <a:pt x="110781" y="23719"/>
                  </a:lnTo>
                  <a:lnTo>
                    <a:pt x="90527" y="34966"/>
                  </a:lnTo>
                  <a:lnTo>
                    <a:pt x="71415" y="44832"/>
                  </a:lnTo>
                  <a:lnTo>
                    <a:pt x="58768" y="55403"/>
                  </a:lnTo>
                  <a:lnTo>
                    <a:pt x="59022" y="55876"/>
                  </a:lnTo>
                  <a:lnTo>
                    <a:pt x="61421" y="56401"/>
                  </a:lnTo>
                  <a:lnTo>
                    <a:pt x="93405" y="56797"/>
                  </a:lnTo>
                  <a:lnTo>
                    <a:pt x="116052" y="54700"/>
                  </a:lnTo>
                  <a:lnTo>
                    <a:pt x="139428" y="50670"/>
                  </a:lnTo>
                  <a:lnTo>
                    <a:pt x="147428" y="52235"/>
                  </a:lnTo>
                  <a:lnTo>
                    <a:pt x="150673" y="53764"/>
                  </a:lnTo>
                  <a:lnTo>
                    <a:pt x="152042" y="55577"/>
                  </a:lnTo>
                  <a:lnTo>
                    <a:pt x="152161" y="57579"/>
                  </a:lnTo>
                  <a:lnTo>
                    <a:pt x="146649" y="70289"/>
                  </a:lnTo>
                  <a:lnTo>
                    <a:pt x="126510" y="88086"/>
                  </a:lnTo>
                  <a:lnTo>
                    <a:pt x="92595" y="111631"/>
                  </a:lnTo>
                  <a:lnTo>
                    <a:pt x="65033" y="129061"/>
                  </a:lnTo>
                  <a:lnTo>
                    <a:pt x="42303" y="134568"/>
                  </a:lnTo>
                  <a:lnTo>
                    <a:pt x="40902" y="134052"/>
                  </a:lnTo>
                  <a:lnTo>
                    <a:pt x="40761" y="132915"/>
                  </a:lnTo>
                  <a:lnTo>
                    <a:pt x="41462" y="131363"/>
                  </a:lnTo>
                  <a:lnTo>
                    <a:pt x="57150" y="1211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74" name="SMARTInkShape-4317"/>
            <p:cNvSpPr/>
            <p:nvPr/>
          </p:nvSpPr>
          <p:spPr bwMode="auto">
            <a:xfrm>
              <a:off x="1372593" y="2678906"/>
              <a:ext cx="70446" cy="21138"/>
            </a:xfrm>
            <a:custGeom>
              <a:avLst/>
              <a:gdLst/>
              <a:ahLst/>
              <a:cxnLst/>
              <a:rect l="0" t="0" r="0" b="0"/>
              <a:pathLst>
                <a:path w="70446" h="21138">
                  <a:moveTo>
                    <a:pt x="6151" y="14288"/>
                  </a:moveTo>
                  <a:lnTo>
                    <a:pt x="2358" y="14288"/>
                  </a:lnTo>
                  <a:lnTo>
                    <a:pt x="1241" y="15082"/>
                  </a:lnTo>
                  <a:lnTo>
                    <a:pt x="497" y="16404"/>
                  </a:lnTo>
                  <a:lnTo>
                    <a:pt x="0" y="18080"/>
                  </a:lnTo>
                  <a:lnTo>
                    <a:pt x="463" y="19197"/>
                  </a:lnTo>
                  <a:lnTo>
                    <a:pt x="1565" y="19942"/>
                  </a:lnTo>
                  <a:lnTo>
                    <a:pt x="6909" y="20990"/>
                  </a:lnTo>
                  <a:lnTo>
                    <a:pt x="9037" y="21137"/>
                  </a:lnTo>
                  <a:lnTo>
                    <a:pt x="42075" y="12601"/>
                  </a:lnTo>
                  <a:lnTo>
                    <a:pt x="7044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75" name="SMARTInkShape-4318"/>
            <p:cNvSpPr/>
            <p:nvPr/>
          </p:nvSpPr>
          <p:spPr bwMode="auto">
            <a:xfrm>
              <a:off x="1357313" y="2693194"/>
              <a:ext cx="77048" cy="78582"/>
            </a:xfrm>
            <a:custGeom>
              <a:avLst/>
              <a:gdLst/>
              <a:ahLst/>
              <a:cxnLst/>
              <a:rect l="0" t="0" r="0" b="0"/>
              <a:pathLst>
                <a:path w="77048" h="78582">
                  <a:moveTo>
                    <a:pt x="0" y="0"/>
                  </a:moveTo>
                  <a:lnTo>
                    <a:pt x="0" y="16999"/>
                  </a:lnTo>
                  <a:lnTo>
                    <a:pt x="793" y="18477"/>
                  </a:lnTo>
                  <a:lnTo>
                    <a:pt x="2116" y="19461"/>
                  </a:lnTo>
                  <a:lnTo>
                    <a:pt x="6496" y="20555"/>
                  </a:lnTo>
                  <a:lnTo>
                    <a:pt x="40641" y="21397"/>
                  </a:lnTo>
                  <a:lnTo>
                    <a:pt x="73404" y="21430"/>
                  </a:lnTo>
                  <a:lnTo>
                    <a:pt x="75130" y="22224"/>
                  </a:lnTo>
                  <a:lnTo>
                    <a:pt x="76280" y="23548"/>
                  </a:lnTo>
                  <a:lnTo>
                    <a:pt x="77047" y="25223"/>
                  </a:lnTo>
                  <a:lnTo>
                    <a:pt x="76764" y="27134"/>
                  </a:lnTo>
                  <a:lnTo>
                    <a:pt x="72575" y="33616"/>
                  </a:lnTo>
                  <a:lnTo>
                    <a:pt x="40963" y="66167"/>
                  </a:lnTo>
                  <a:lnTo>
                    <a:pt x="28575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377" name="SMARTInkShape-4319"/>
          <p:cNvSpPr/>
          <p:nvPr/>
        </p:nvSpPr>
        <p:spPr bwMode="auto">
          <a:xfrm>
            <a:off x="4436280" y="393568"/>
            <a:ext cx="164296" cy="639185"/>
          </a:xfrm>
          <a:custGeom>
            <a:avLst/>
            <a:gdLst/>
            <a:ahLst/>
            <a:cxnLst/>
            <a:rect l="0" t="0" r="0" b="0"/>
            <a:pathLst>
              <a:path w="164296" h="639185">
                <a:moveTo>
                  <a:pt x="164295" y="13626"/>
                </a:moveTo>
                <a:lnTo>
                  <a:pt x="164295" y="19776"/>
                </a:lnTo>
                <a:lnTo>
                  <a:pt x="163501" y="20108"/>
                </a:lnTo>
                <a:lnTo>
                  <a:pt x="157445" y="20744"/>
                </a:lnTo>
                <a:lnTo>
                  <a:pt x="162119" y="15061"/>
                </a:lnTo>
                <a:lnTo>
                  <a:pt x="164293" y="6492"/>
                </a:lnTo>
                <a:lnTo>
                  <a:pt x="154352" y="6483"/>
                </a:lnTo>
                <a:lnTo>
                  <a:pt x="149821" y="4366"/>
                </a:lnTo>
                <a:lnTo>
                  <a:pt x="145162" y="1573"/>
                </a:lnTo>
                <a:lnTo>
                  <a:pt x="137283" y="0"/>
                </a:lnTo>
                <a:lnTo>
                  <a:pt x="110833" y="190"/>
                </a:lnTo>
                <a:lnTo>
                  <a:pt x="76826" y="7413"/>
                </a:lnTo>
                <a:lnTo>
                  <a:pt x="44264" y="23948"/>
                </a:lnTo>
                <a:lnTo>
                  <a:pt x="30901" y="32039"/>
                </a:lnTo>
                <a:lnTo>
                  <a:pt x="15914" y="36578"/>
                </a:lnTo>
                <a:lnTo>
                  <a:pt x="435" y="48953"/>
                </a:lnTo>
                <a:lnTo>
                  <a:pt x="0" y="59976"/>
                </a:lnTo>
                <a:lnTo>
                  <a:pt x="2111" y="64124"/>
                </a:lnTo>
                <a:lnTo>
                  <a:pt x="4901" y="68613"/>
                </a:lnTo>
                <a:lnTo>
                  <a:pt x="7265" y="75603"/>
                </a:lnTo>
                <a:lnTo>
                  <a:pt x="16988" y="91245"/>
                </a:lnTo>
                <a:lnTo>
                  <a:pt x="24823" y="126110"/>
                </a:lnTo>
                <a:lnTo>
                  <a:pt x="27456" y="152611"/>
                </a:lnTo>
                <a:lnTo>
                  <a:pt x="24443" y="184364"/>
                </a:lnTo>
                <a:lnTo>
                  <a:pt x="22764" y="209366"/>
                </a:lnTo>
                <a:lnTo>
                  <a:pt x="21224" y="235559"/>
                </a:lnTo>
                <a:lnTo>
                  <a:pt x="17893" y="260429"/>
                </a:lnTo>
                <a:lnTo>
                  <a:pt x="15884" y="284712"/>
                </a:lnTo>
                <a:lnTo>
                  <a:pt x="12636" y="318579"/>
                </a:lnTo>
                <a:lnTo>
                  <a:pt x="8763" y="348722"/>
                </a:lnTo>
                <a:lnTo>
                  <a:pt x="7616" y="377761"/>
                </a:lnTo>
                <a:lnTo>
                  <a:pt x="7276" y="406474"/>
                </a:lnTo>
                <a:lnTo>
                  <a:pt x="7175" y="437206"/>
                </a:lnTo>
                <a:lnTo>
                  <a:pt x="7145" y="469331"/>
                </a:lnTo>
                <a:lnTo>
                  <a:pt x="9253" y="498958"/>
                </a:lnTo>
                <a:lnTo>
                  <a:pt x="12788" y="527845"/>
                </a:lnTo>
                <a:lnTo>
                  <a:pt x="13982" y="562257"/>
                </a:lnTo>
                <a:lnTo>
                  <a:pt x="14250" y="596488"/>
                </a:lnTo>
                <a:lnTo>
                  <a:pt x="14274" y="615616"/>
                </a:lnTo>
                <a:lnTo>
                  <a:pt x="15068" y="617359"/>
                </a:lnTo>
                <a:lnTo>
                  <a:pt x="16392" y="618521"/>
                </a:lnTo>
                <a:lnTo>
                  <a:pt x="21126" y="620709"/>
                </a:lnTo>
                <a:lnTo>
                  <a:pt x="25125" y="624597"/>
                </a:lnTo>
                <a:lnTo>
                  <a:pt x="31269" y="626481"/>
                </a:lnTo>
                <a:lnTo>
                  <a:pt x="63030" y="633510"/>
                </a:lnTo>
                <a:lnTo>
                  <a:pt x="92747" y="637106"/>
                </a:lnTo>
                <a:lnTo>
                  <a:pt x="97547" y="638829"/>
                </a:lnTo>
                <a:lnTo>
                  <a:pt x="101540" y="639184"/>
                </a:lnTo>
                <a:lnTo>
                  <a:pt x="108093" y="637462"/>
                </a:lnTo>
                <a:lnTo>
                  <a:pt x="109365" y="635098"/>
                </a:lnTo>
                <a:lnTo>
                  <a:pt x="103802" y="604073"/>
                </a:lnTo>
                <a:lnTo>
                  <a:pt x="97457" y="580847"/>
                </a:lnTo>
                <a:lnTo>
                  <a:pt x="85714" y="54226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381" name="SMARTInkShape-Group841"/>
          <p:cNvGrpSpPr/>
          <p:nvPr/>
        </p:nvGrpSpPr>
        <p:grpSpPr>
          <a:xfrm>
            <a:off x="3979069" y="589560"/>
            <a:ext cx="328613" cy="217685"/>
            <a:chOff x="3979069" y="589560"/>
            <a:chExt cx="328613" cy="217685"/>
          </a:xfrm>
        </p:grpSpPr>
        <p:sp>
          <p:nvSpPr>
            <p:cNvPr id="3378" name="SMARTInkShape-4320"/>
            <p:cNvSpPr/>
            <p:nvPr/>
          </p:nvSpPr>
          <p:spPr bwMode="auto">
            <a:xfrm>
              <a:off x="4071938" y="615356"/>
              <a:ext cx="28372" cy="144714"/>
            </a:xfrm>
            <a:custGeom>
              <a:avLst/>
              <a:gdLst/>
              <a:ahLst/>
              <a:cxnLst/>
              <a:rect l="0" t="0" r="0" b="0"/>
              <a:pathLst>
                <a:path w="28372" h="144714">
                  <a:moveTo>
                    <a:pt x="0" y="6150"/>
                  </a:moveTo>
                  <a:lnTo>
                    <a:pt x="0" y="0"/>
                  </a:lnTo>
                  <a:lnTo>
                    <a:pt x="0" y="32862"/>
                  </a:lnTo>
                  <a:lnTo>
                    <a:pt x="2116" y="63996"/>
                  </a:lnTo>
                  <a:lnTo>
                    <a:pt x="12184" y="94201"/>
                  </a:lnTo>
                  <a:lnTo>
                    <a:pt x="20056" y="124108"/>
                  </a:lnTo>
                  <a:lnTo>
                    <a:pt x="21953" y="138341"/>
                  </a:lnTo>
                  <a:lnTo>
                    <a:pt x="25102" y="143748"/>
                  </a:lnTo>
                  <a:lnTo>
                    <a:pt x="26260" y="144713"/>
                  </a:lnTo>
                  <a:lnTo>
                    <a:pt x="27031" y="144563"/>
                  </a:lnTo>
                  <a:lnTo>
                    <a:pt x="27545" y="143669"/>
                  </a:lnTo>
                  <a:lnTo>
                    <a:pt x="28371" y="134944"/>
                  </a:lnTo>
                  <a:lnTo>
                    <a:pt x="26418" y="111936"/>
                  </a:lnTo>
                  <a:lnTo>
                    <a:pt x="22416" y="80668"/>
                  </a:lnTo>
                  <a:lnTo>
                    <a:pt x="21431" y="63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79" name="SMARTInkShape-4321"/>
            <p:cNvSpPr/>
            <p:nvPr/>
          </p:nvSpPr>
          <p:spPr bwMode="auto">
            <a:xfrm>
              <a:off x="3979069" y="589560"/>
              <a:ext cx="202524" cy="191988"/>
            </a:xfrm>
            <a:custGeom>
              <a:avLst/>
              <a:gdLst/>
              <a:ahLst/>
              <a:cxnLst/>
              <a:rect l="0" t="0" r="0" b="0"/>
              <a:pathLst>
                <a:path w="202524" h="191988">
                  <a:moveTo>
                    <a:pt x="0" y="46234"/>
                  </a:moveTo>
                  <a:lnTo>
                    <a:pt x="3792" y="46234"/>
                  </a:lnTo>
                  <a:lnTo>
                    <a:pt x="7771" y="44117"/>
                  </a:lnTo>
                  <a:lnTo>
                    <a:pt x="12185" y="41324"/>
                  </a:lnTo>
                  <a:lnTo>
                    <a:pt x="44702" y="29234"/>
                  </a:lnTo>
                  <a:lnTo>
                    <a:pt x="72595" y="19975"/>
                  </a:lnTo>
                  <a:lnTo>
                    <a:pt x="105738" y="12619"/>
                  </a:lnTo>
                  <a:lnTo>
                    <a:pt x="126051" y="9022"/>
                  </a:lnTo>
                  <a:lnTo>
                    <a:pt x="151272" y="0"/>
                  </a:lnTo>
                  <a:lnTo>
                    <a:pt x="157984" y="1344"/>
                  </a:lnTo>
                  <a:lnTo>
                    <a:pt x="159298" y="2813"/>
                  </a:lnTo>
                  <a:lnTo>
                    <a:pt x="159380" y="4587"/>
                  </a:lnTo>
                  <a:lnTo>
                    <a:pt x="153808" y="16929"/>
                  </a:lnTo>
                  <a:lnTo>
                    <a:pt x="120522" y="47790"/>
                  </a:lnTo>
                  <a:lnTo>
                    <a:pt x="87720" y="68732"/>
                  </a:lnTo>
                  <a:lnTo>
                    <a:pt x="60089" y="87329"/>
                  </a:lnTo>
                  <a:lnTo>
                    <a:pt x="59903" y="87918"/>
                  </a:lnTo>
                  <a:lnTo>
                    <a:pt x="60573" y="88311"/>
                  </a:lnTo>
                  <a:lnTo>
                    <a:pt x="61813" y="88573"/>
                  </a:lnTo>
                  <a:lnTo>
                    <a:pt x="97377" y="82373"/>
                  </a:lnTo>
                  <a:lnTo>
                    <a:pt x="128067" y="82036"/>
                  </a:lnTo>
                  <a:lnTo>
                    <a:pt x="161969" y="87672"/>
                  </a:lnTo>
                  <a:lnTo>
                    <a:pt x="177555" y="91903"/>
                  </a:lnTo>
                  <a:lnTo>
                    <a:pt x="183457" y="95730"/>
                  </a:lnTo>
                  <a:lnTo>
                    <a:pt x="195557" y="111699"/>
                  </a:lnTo>
                  <a:lnTo>
                    <a:pt x="201479" y="121896"/>
                  </a:lnTo>
                  <a:lnTo>
                    <a:pt x="202523" y="133837"/>
                  </a:lnTo>
                  <a:lnTo>
                    <a:pt x="199548" y="146287"/>
                  </a:lnTo>
                  <a:lnTo>
                    <a:pt x="192933" y="157112"/>
                  </a:lnTo>
                  <a:lnTo>
                    <a:pt x="170843" y="176203"/>
                  </a:lnTo>
                  <a:lnTo>
                    <a:pt x="145490" y="191045"/>
                  </a:lnTo>
                  <a:lnTo>
                    <a:pt x="141443" y="191987"/>
                  </a:lnTo>
                  <a:lnTo>
                    <a:pt x="137951" y="191821"/>
                  </a:lnTo>
                  <a:lnTo>
                    <a:pt x="134830" y="190917"/>
                  </a:lnTo>
                  <a:lnTo>
                    <a:pt x="132749" y="188727"/>
                  </a:lnTo>
                  <a:lnTo>
                    <a:pt x="128587" y="1748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80" name="SMARTInkShape-4322"/>
            <p:cNvSpPr/>
            <p:nvPr/>
          </p:nvSpPr>
          <p:spPr bwMode="auto">
            <a:xfrm>
              <a:off x="4250618" y="728663"/>
              <a:ext cx="57064" cy="78582"/>
            </a:xfrm>
            <a:custGeom>
              <a:avLst/>
              <a:gdLst/>
              <a:ahLst/>
              <a:cxnLst/>
              <a:rect l="0" t="0" r="0" b="0"/>
              <a:pathLst>
                <a:path w="57064" h="78582">
                  <a:moveTo>
                    <a:pt x="7057" y="0"/>
                  </a:moveTo>
                  <a:lnTo>
                    <a:pt x="906" y="0"/>
                  </a:lnTo>
                  <a:lnTo>
                    <a:pt x="575" y="793"/>
                  </a:lnTo>
                  <a:lnTo>
                    <a:pt x="0" y="9943"/>
                  </a:lnTo>
                  <a:lnTo>
                    <a:pt x="2069" y="14473"/>
                  </a:lnTo>
                  <a:lnTo>
                    <a:pt x="19047" y="45529"/>
                  </a:lnTo>
                  <a:lnTo>
                    <a:pt x="30880" y="65301"/>
                  </a:lnTo>
                  <a:lnTo>
                    <a:pt x="38017" y="73411"/>
                  </a:lnTo>
                  <a:lnTo>
                    <a:pt x="44894" y="76283"/>
                  </a:lnTo>
                  <a:lnTo>
                    <a:pt x="5706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382" name="SMARTInkShape-4323"/>
          <p:cNvSpPr/>
          <p:nvPr/>
        </p:nvSpPr>
        <p:spPr bwMode="auto">
          <a:xfrm>
            <a:off x="6479380" y="657225"/>
            <a:ext cx="1" cy="7145"/>
          </a:xfrm>
          <a:custGeom>
            <a:avLst/>
            <a:gdLst/>
            <a:ahLst/>
            <a:cxnLst/>
            <a:rect l="0" t="0" r="0" b="0"/>
            <a:pathLst>
              <a:path w="1" h="7145">
                <a:moveTo>
                  <a:pt x="0" y="0"/>
                </a:moveTo>
                <a:lnTo>
                  <a:pt x="0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383" name="SMARTInkShape-4324"/>
          <p:cNvSpPr/>
          <p:nvPr/>
        </p:nvSpPr>
        <p:spPr bwMode="auto">
          <a:xfrm>
            <a:off x="7393781" y="707231"/>
            <a:ext cx="7145" cy="7145"/>
          </a:xfrm>
          <a:custGeom>
            <a:avLst/>
            <a:gdLst/>
            <a:ahLst/>
            <a:cxnLst/>
            <a:rect l="0" t="0" r="0" b="0"/>
            <a:pathLst>
              <a:path w="7145" h="7145">
                <a:moveTo>
                  <a:pt x="0" y="7144"/>
                </a:moveTo>
                <a:lnTo>
                  <a:pt x="714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384" name="SMARTInkShape-4325"/>
          <p:cNvSpPr/>
          <p:nvPr/>
        </p:nvSpPr>
        <p:spPr bwMode="auto">
          <a:xfrm>
            <a:off x="5286375" y="642938"/>
            <a:ext cx="7146" cy="7144"/>
          </a:xfrm>
          <a:custGeom>
            <a:avLst/>
            <a:gdLst/>
            <a:ahLst/>
            <a:cxnLst/>
            <a:rect l="0" t="0" r="0" b="0"/>
            <a:pathLst>
              <a:path w="7146" h="7144">
                <a:moveTo>
                  <a:pt x="7145" y="0"/>
                </a:moveTo>
                <a:lnTo>
                  <a:pt x="7145" y="6150"/>
                </a:lnTo>
                <a:lnTo>
                  <a:pt x="6350" y="6481"/>
                </a:lnTo>
                <a:lnTo>
                  <a:pt x="3352" y="6849"/>
                </a:lnTo>
                <a:lnTo>
                  <a:pt x="2234" y="6153"/>
                </a:lnTo>
                <a:lnTo>
                  <a:pt x="1489" y="4896"/>
                </a:lnTo>
                <a:lnTo>
                  <a:pt x="87" y="286"/>
                </a:lnTo>
                <a:lnTo>
                  <a:pt x="0" y="714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387" name="SMARTInkShape-Group845"/>
          <p:cNvGrpSpPr/>
          <p:nvPr/>
        </p:nvGrpSpPr>
        <p:grpSpPr>
          <a:xfrm>
            <a:off x="8222751" y="471488"/>
            <a:ext cx="420158" cy="214313"/>
            <a:chOff x="8222751" y="471488"/>
            <a:chExt cx="420158" cy="214313"/>
          </a:xfrm>
        </p:grpSpPr>
        <p:sp>
          <p:nvSpPr>
            <p:cNvPr id="3385" name="SMARTInkShape-4326"/>
            <p:cNvSpPr/>
            <p:nvPr/>
          </p:nvSpPr>
          <p:spPr bwMode="auto">
            <a:xfrm>
              <a:off x="8440233" y="664663"/>
              <a:ext cx="202676" cy="21138"/>
            </a:xfrm>
            <a:custGeom>
              <a:avLst/>
              <a:gdLst/>
              <a:ahLst/>
              <a:cxnLst/>
              <a:rect l="0" t="0" r="0" b="0"/>
              <a:pathLst>
                <a:path w="202676" h="21138">
                  <a:moveTo>
                    <a:pt x="17967" y="21137"/>
                  </a:moveTo>
                  <a:lnTo>
                    <a:pt x="14174" y="17345"/>
                  </a:lnTo>
                  <a:lnTo>
                    <a:pt x="10196" y="15483"/>
                  </a:lnTo>
                  <a:lnTo>
                    <a:pt x="4966" y="14288"/>
                  </a:lnTo>
                  <a:lnTo>
                    <a:pt x="4538" y="13396"/>
                  </a:lnTo>
                  <a:lnTo>
                    <a:pt x="4061" y="10288"/>
                  </a:lnTo>
                  <a:lnTo>
                    <a:pt x="3140" y="9142"/>
                  </a:lnTo>
                  <a:lnTo>
                    <a:pt x="0" y="7868"/>
                  </a:lnTo>
                  <a:lnTo>
                    <a:pt x="6542" y="5186"/>
                  </a:lnTo>
                  <a:lnTo>
                    <a:pt x="19239" y="2935"/>
                  </a:lnTo>
                  <a:lnTo>
                    <a:pt x="53853" y="6177"/>
                  </a:lnTo>
                  <a:lnTo>
                    <a:pt x="88791" y="6717"/>
                  </a:lnTo>
                  <a:lnTo>
                    <a:pt x="121590" y="6810"/>
                  </a:lnTo>
                  <a:lnTo>
                    <a:pt x="154856" y="6044"/>
                  </a:lnTo>
                  <a:lnTo>
                    <a:pt x="186118" y="1193"/>
                  </a:lnTo>
                  <a:lnTo>
                    <a:pt x="200231" y="0"/>
                  </a:lnTo>
                  <a:lnTo>
                    <a:pt x="201389" y="695"/>
                  </a:lnTo>
                  <a:lnTo>
                    <a:pt x="202160" y="1953"/>
                  </a:lnTo>
                  <a:lnTo>
                    <a:pt x="202675" y="3585"/>
                  </a:lnTo>
                  <a:lnTo>
                    <a:pt x="201431" y="5467"/>
                  </a:lnTo>
                  <a:lnTo>
                    <a:pt x="175130" y="211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86" name="SMARTInkShape-4327"/>
            <p:cNvSpPr/>
            <p:nvPr/>
          </p:nvSpPr>
          <p:spPr bwMode="auto">
            <a:xfrm>
              <a:off x="8222751" y="471488"/>
              <a:ext cx="216316" cy="192455"/>
            </a:xfrm>
            <a:custGeom>
              <a:avLst/>
              <a:gdLst/>
              <a:ahLst/>
              <a:cxnLst/>
              <a:rect l="0" t="0" r="0" b="0"/>
              <a:pathLst>
                <a:path w="216316" h="192455">
                  <a:moveTo>
                    <a:pt x="13993" y="0"/>
                  </a:moveTo>
                  <a:lnTo>
                    <a:pt x="7842" y="0"/>
                  </a:lnTo>
                  <a:lnTo>
                    <a:pt x="7511" y="793"/>
                  </a:lnTo>
                  <a:lnTo>
                    <a:pt x="6857" y="13906"/>
                  </a:lnTo>
                  <a:lnTo>
                    <a:pt x="0" y="14277"/>
                  </a:lnTo>
                  <a:lnTo>
                    <a:pt x="32422" y="14287"/>
                  </a:lnTo>
                  <a:lnTo>
                    <a:pt x="57673" y="16404"/>
                  </a:lnTo>
                  <a:lnTo>
                    <a:pt x="93176" y="20438"/>
                  </a:lnTo>
                  <a:lnTo>
                    <a:pt x="123003" y="21136"/>
                  </a:lnTo>
                  <a:lnTo>
                    <a:pt x="155029" y="21373"/>
                  </a:lnTo>
                  <a:lnTo>
                    <a:pt x="178714" y="21423"/>
                  </a:lnTo>
                  <a:lnTo>
                    <a:pt x="179369" y="22219"/>
                  </a:lnTo>
                  <a:lnTo>
                    <a:pt x="178218" y="23544"/>
                  </a:lnTo>
                  <a:lnTo>
                    <a:pt x="171913" y="27132"/>
                  </a:lnTo>
                  <a:lnTo>
                    <a:pt x="137946" y="38223"/>
                  </a:lnTo>
                  <a:lnTo>
                    <a:pt x="107165" y="45280"/>
                  </a:lnTo>
                  <a:lnTo>
                    <a:pt x="72908" y="52398"/>
                  </a:lnTo>
                  <a:lnTo>
                    <a:pt x="45207" y="59534"/>
                  </a:lnTo>
                  <a:lnTo>
                    <a:pt x="16896" y="69056"/>
                  </a:lnTo>
                  <a:lnTo>
                    <a:pt x="11314" y="73819"/>
                  </a:lnTo>
                  <a:lnTo>
                    <a:pt x="12207" y="75406"/>
                  </a:lnTo>
                  <a:lnTo>
                    <a:pt x="19549" y="77170"/>
                  </a:lnTo>
                  <a:lnTo>
                    <a:pt x="54676" y="76278"/>
                  </a:lnTo>
                  <a:lnTo>
                    <a:pt x="84785" y="72871"/>
                  </a:lnTo>
                  <a:lnTo>
                    <a:pt x="115931" y="69745"/>
                  </a:lnTo>
                  <a:lnTo>
                    <a:pt x="150633" y="65370"/>
                  </a:lnTo>
                  <a:lnTo>
                    <a:pt x="167632" y="64612"/>
                  </a:lnTo>
                  <a:lnTo>
                    <a:pt x="171188" y="65300"/>
                  </a:lnTo>
                  <a:lnTo>
                    <a:pt x="173558" y="66552"/>
                  </a:lnTo>
                  <a:lnTo>
                    <a:pt x="175139" y="68180"/>
                  </a:lnTo>
                  <a:lnTo>
                    <a:pt x="174605" y="70060"/>
                  </a:lnTo>
                  <a:lnTo>
                    <a:pt x="169778" y="74264"/>
                  </a:lnTo>
                  <a:lnTo>
                    <a:pt x="145660" y="83431"/>
                  </a:lnTo>
                  <a:lnTo>
                    <a:pt x="111478" y="90513"/>
                  </a:lnTo>
                  <a:lnTo>
                    <a:pt x="75862" y="98432"/>
                  </a:lnTo>
                  <a:lnTo>
                    <a:pt x="41762" y="109686"/>
                  </a:lnTo>
                  <a:lnTo>
                    <a:pt x="8125" y="123531"/>
                  </a:lnTo>
                  <a:lnTo>
                    <a:pt x="7699" y="125216"/>
                  </a:lnTo>
                  <a:lnTo>
                    <a:pt x="9797" y="126340"/>
                  </a:lnTo>
                  <a:lnTo>
                    <a:pt x="39134" y="128291"/>
                  </a:lnTo>
                  <a:lnTo>
                    <a:pt x="74359" y="128499"/>
                  </a:lnTo>
                  <a:lnTo>
                    <a:pt x="101147" y="128548"/>
                  </a:lnTo>
                  <a:lnTo>
                    <a:pt x="128928" y="128570"/>
                  </a:lnTo>
                  <a:lnTo>
                    <a:pt x="155562" y="128579"/>
                  </a:lnTo>
                  <a:lnTo>
                    <a:pt x="187614" y="128585"/>
                  </a:lnTo>
                  <a:lnTo>
                    <a:pt x="210163" y="129380"/>
                  </a:lnTo>
                  <a:lnTo>
                    <a:pt x="213829" y="130703"/>
                  </a:lnTo>
                  <a:lnTo>
                    <a:pt x="216273" y="132379"/>
                  </a:lnTo>
                  <a:lnTo>
                    <a:pt x="216315" y="135084"/>
                  </a:lnTo>
                  <a:lnTo>
                    <a:pt x="212128" y="142322"/>
                  </a:lnTo>
                  <a:lnTo>
                    <a:pt x="198626" y="148715"/>
                  </a:lnTo>
                  <a:lnTo>
                    <a:pt x="166594" y="158892"/>
                  </a:lnTo>
                  <a:lnTo>
                    <a:pt x="139759" y="166662"/>
                  </a:lnTo>
                  <a:lnTo>
                    <a:pt x="109312" y="172761"/>
                  </a:lnTo>
                  <a:lnTo>
                    <a:pt x="79376" y="178118"/>
                  </a:lnTo>
                  <a:lnTo>
                    <a:pt x="51783" y="183145"/>
                  </a:lnTo>
                  <a:lnTo>
                    <a:pt x="20780" y="189643"/>
                  </a:lnTo>
                  <a:lnTo>
                    <a:pt x="6220" y="192241"/>
                  </a:lnTo>
                  <a:lnTo>
                    <a:pt x="6430" y="192454"/>
                  </a:lnTo>
                  <a:lnTo>
                    <a:pt x="39994" y="190708"/>
                  </a:lnTo>
                  <a:lnTo>
                    <a:pt x="74614" y="185093"/>
                  </a:lnTo>
                  <a:lnTo>
                    <a:pt x="100467" y="181482"/>
                  </a:lnTo>
                  <a:lnTo>
                    <a:pt x="125186" y="179877"/>
                  </a:lnTo>
                  <a:lnTo>
                    <a:pt x="157623" y="178974"/>
                  </a:lnTo>
                  <a:lnTo>
                    <a:pt x="192587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90" name="SMARTInkShape-Group846"/>
          <p:cNvGrpSpPr/>
          <p:nvPr/>
        </p:nvGrpSpPr>
        <p:grpSpPr>
          <a:xfrm>
            <a:off x="8274252" y="879772"/>
            <a:ext cx="533993" cy="220072"/>
            <a:chOff x="8274252" y="879772"/>
            <a:chExt cx="533993" cy="220072"/>
          </a:xfrm>
        </p:grpSpPr>
        <p:sp>
          <p:nvSpPr>
            <p:cNvPr id="3388" name="SMARTInkShape-4328"/>
            <p:cNvSpPr/>
            <p:nvPr/>
          </p:nvSpPr>
          <p:spPr bwMode="auto">
            <a:xfrm>
              <a:off x="8529645" y="1085850"/>
              <a:ext cx="278600" cy="13994"/>
            </a:xfrm>
            <a:custGeom>
              <a:avLst/>
              <a:gdLst/>
              <a:ahLst/>
              <a:cxnLst/>
              <a:rect l="0" t="0" r="0" b="0"/>
              <a:pathLst>
                <a:path w="278600" h="13994">
                  <a:moveTo>
                    <a:pt x="7136" y="0"/>
                  </a:moveTo>
                  <a:lnTo>
                    <a:pt x="3343" y="0"/>
                  </a:lnTo>
                  <a:lnTo>
                    <a:pt x="2226" y="794"/>
                  </a:lnTo>
                  <a:lnTo>
                    <a:pt x="1482" y="2117"/>
                  </a:lnTo>
                  <a:lnTo>
                    <a:pt x="985" y="3792"/>
                  </a:lnTo>
                  <a:lnTo>
                    <a:pt x="654" y="4116"/>
                  </a:lnTo>
                  <a:lnTo>
                    <a:pt x="434" y="3538"/>
                  </a:lnTo>
                  <a:lnTo>
                    <a:pt x="0" y="61"/>
                  </a:lnTo>
                  <a:lnTo>
                    <a:pt x="33784" y="0"/>
                  </a:lnTo>
                  <a:lnTo>
                    <a:pt x="63876" y="0"/>
                  </a:lnTo>
                  <a:lnTo>
                    <a:pt x="92651" y="0"/>
                  </a:lnTo>
                  <a:lnTo>
                    <a:pt x="117374" y="0"/>
                  </a:lnTo>
                  <a:lnTo>
                    <a:pt x="144237" y="2117"/>
                  </a:lnTo>
                  <a:lnTo>
                    <a:pt x="179786" y="5654"/>
                  </a:lnTo>
                  <a:lnTo>
                    <a:pt x="214962" y="6948"/>
                  </a:lnTo>
                  <a:lnTo>
                    <a:pt x="244316" y="7920"/>
                  </a:lnTo>
                  <a:lnTo>
                    <a:pt x="258627" y="12795"/>
                  </a:lnTo>
                  <a:lnTo>
                    <a:pt x="272713" y="13993"/>
                  </a:lnTo>
                  <a:lnTo>
                    <a:pt x="274675" y="13297"/>
                  </a:lnTo>
                  <a:lnTo>
                    <a:pt x="275983" y="12040"/>
                  </a:lnTo>
                  <a:lnTo>
                    <a:pt x="278599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89" name="SMARTInkShape-4329"/>
            <p:cNvSpPr/>
            <p:nvPr/>
          </p:nvSpPr>
          <p:spPr bwMode="auto">
            <a:xfrm>
              <a:off x="8274252" y="879772"/>
              <a:ext cx="221627" cy="163086"/>
            </a:xfrm>
            <a:custGeom>
              <a:avLst/>
              <a:gdLst/>
              <a:ahLst/>
              <a:cxnLst/>
              <a:rect l="0" t="0" r="0" b="0"/>
              <a:pathLst>
                <a:path w="221627" h="163086">
                  <a:moveTo>
                    <a:pt x="48217" y="6053"/>
                  </a:moveTo>
                  <a:lnTo>
                    <a:pt x="44424" y="6053"/>
                  </a:lnTo>
                  <a:lnTo>
                    <a:pt x="40446" y="8170"/>
                  </a:lnTo>
                  <a:lnTo>
                    <a:pt x="7269" y="27539"/>
                  </a:lnTo>
                  <a:lnTo>
                    <a:pt x="0" y="33228"/>
                  </a:lnTo>
                  <a:lnTo>
                    <a:pt x="197" y="33695"/>
                  </a:lnTo>
                  <a:lnTo>
                    <a:pt x="2533" y="34213"/>
                  </a:lnTo>
                  <a:lnTo>
                    <a:pt x="21907" y="33752"/>
                  </a:lnTo>
                  <a:lnTo>
                    <a:pt x="50781" y="26841"/>
                  </a:lnTo>
                  <a:lnTo>
                    <a:pt x="77551" y="20150"/>
                  </a:lnTo>
                  <a:lnTo>
                    <a:pt x="111249" y="14570"/>
                  </a:lnTo>
                  <a:lnTo>
                    <a:pt x="144158" y="8559"/>
                  </a:lnTo>
                  <a:lnTo>
                    <a:pt x="174056" y="0"/>
                  </a:lnTo>
                  <a:lnTo>
                    <a:pt x="174972" y="430"/>
                  </a:lnTo>
                  <a:lnTo>
                    <a:pt x="175583" y="1511"/>
                  </a:lnTo>
                  <a:lnTo>
                    <a:pt x="175990" y="3025"/>
                  </a:lnTo>
                  <a:lnTo>
                    <a:pt x="174673" y="4034"/>
                  </a:lnTo>
                  <a:lnTo>
                    <a:pt x="166030" y="6249"/>
                  </a:lnTo>
                  <a:lnTo>
                    <a:pt x="132753" y="20491"/>
                  </a:lnTo>
                  <a:lnTo>
                    <a:pt x="101340" y="29895"/>
                  </a:lnTo>
                  <a:lnTo>
                    <a:pt x="71057" y="39396"/>
                  </a:lnTo>
                  <a:lnTo>
                    <a:pt x="45522" y="48769"/>
                  </a:lnTo>
                  <a:lnTo>
                    <a:pt x="44039" y="50405"/>
                  </a:lnTo>
                  <a:lnTo>
                    <a:pt x="43050" y="52290"/>
                  </a:lnTo>
                  <a:lnTo>
                    <a:pt x="43185" y="53546"/>
                  </a:lnTo>
                  <a:lnTo>
                    <a:pt x="44068" y="54384"/>
                  </a:lnTo>
                  <a:lnTo>
                    <a:pt x="45451" y="54942"/>
                  </a:lnTo>
                  <a:lnTo>
                    <a:pt x="77803" y="55961"/>
                  </a:lnTo>
                  <a:lnTo>
                    <a:pt x="111270" y="56040"/>
                  </a:lnTo>
                  <a:lnTo>
                    <a:pt x="146338" y="56055"/>
                  </a:lnTo>
                  <a:lnTo>
                    <a:pt x="181318" y="55265"/>
                  </a:lnTo>
                  <a:lnTo>
                    <a:pt x="184576" y="53942"/>
                  </a:lnTo>
                  <a:lnTo>
                    <a:pt x="189805" y="49908"/>
                  </a:lnTo>
                  <a:lnTo>
                    <a:pt x="186918" y="53002"/>
                  </a:lnTo>
                  <a:lnTo>
                    <a:pt x="156793" y="65544"/>
                  </a:lnTo>
                  <a:lnTo>
                    <a:pt x="125102" y="78184"/>
                  </a:lnTo>
                  <a:lnTo>
                    <a:pt x="92693" y="89867"/>
                  </a:lnTo>
                  <a:lnTo>
                    <a:pt x="60866" y="98356"/>
                  </a:lnTo>
                  <a:lnTo>
                    <a:pt x="25933" y="108335"/>
                  </a:lnTo>
                  <a:lnTo>
                    <a:pt x="12686" y="115557"/>
                  </a:lnTo>
                  <a:lnTo>
                    <a:pt x="11830" y="117156"/>
                  </a:lnTo>
                  <a:lnTo>
                    <a:pt x="12846" y="118222"/>
                  </a:lnTo>
                  <a:lnTo>
                    <a:pt x="15111" y="118932"/>
                  </a:lnTo>
                  <a:lnTo>
                    <a:pt x="50129" y="114512"/>
                  </a:lnTo>
                  <a:lnTo>
                    <a:pt x="79475" y="111478"/>
                  </a:lnTo>
                  <a:lnTo>
                    <a:pt x="113306" y="107669"/>
                  </a:lnTo>
                  <a:lnTo>
                    <a:pt x="144232" y="106541"/>
                  </a:lnTo>
                  <a:lnTo>
                    <a:pt x="178737" y="106107"/>
                  </a:lnTo>
                  <a:lnTo>
                    <a:pt x="180474" y="106093"/>
                  </a:lnTo>
                  <a:lnTo>
                    <a:pt x="180044" y="106878"/>
                  </a:lnTo>
                  <a:lnTo>
                    <a:pt x="156171" y="119803"/>
                  </a:lnTo>
                  <a:lnTo>
                    <a:pt x="126594" y="129010"/>
                  </a:lnTo>
                  <a:lnTo>
                    <a:pt x="102101" y="134255"/>
                  </a:lnTo>
                  <a:lnTo>
                    <a:pt x="76928" y="139231"/>
                  </a:lnTo>
                  <a:lnTo>
                    <a:pt x="44906" y="145702"/>
                  </a:lnTo>
                  <a:lnTo>
                    <a:pt x="11991" y="150407"/>
                  </a:lnTo>
                  <a:lnTo>
                    <a:pt x="7398" y="152296"/>
                  </a:lnTo>
                  <a:lnTo>
                    <a:pt x="5923" y="153554"/>
                  </a:lnTo>
                  <a:lnTo>
                    <a:pt x="6527" y="154393"/>
                  </a:lnTo>
                  <a:lnTo>
                    <a:pt x="8518" y="154953"/>
                  </a:lnTo>
                  <a:lnTo>
                    <a:pt x="36112" y="150147"/>
                  </a:lnTo>
                  <a:lnTo>
                    <a:pt x="59506" y="146030"/>
                  </a:lnTo>
                  <a:lnTo>
                    <a:pt x="85778" y="141555"/>
                  </a:lnTo>
                  <a:lnTo>
                    <a:pt x="113330" y="137713"/>
                  </a:lnTo>
                  <a:lnTo>
                    <a:pt x="141450" y="136006"/>
                  </a:lnTo>
                  <a:lnTo>
                    <a:pt x="167706" y="133131"/>
                  </a:lnTo>
                  <a:lnTo>
                    <a:pt x="200566" y="129166"/>
                  </a:lnTo>
                  <a:lnTo>
                    <a:pt x="215147" y="129032"/>
                  </a:lnTo>
                  <a:lnTo>
                    <a:pt x="219034" y="130108"/>
                  </a:lnTo>
                  <a:lnTo>
                    <a:pt x="221626" y="131619"/>
                  </a:lnTo>
                  <a:lnTo>
                    <a:pt x="194936" y="141330"/>
                  </a:lnTo>
                  <a:lnTo>
                    <a:pt x="168194" y="147668"/>
                  </a:lnTo>
                  <a:lnTo>
                    <a:pt x="139640" y="153130"/>
                  </a:lnTo>
                  <a:lnTo>
                    <a:pt x="108429" y="158204"/>
                  </a:lnTo>
                  <a:lnTo>
                    <a:pt x="78153" y="160988"/>
                  </a:lnTo>
                  <a:lnTo>
                    <a:pt x="51203" y="162226"/>
                  </a:lnTo>
                  <a:lnTo>
                    <a:pt x="18065" y="163085"/>
                  </a:lnTo>
                  <a:lnTo>
                    <a:pt x="18591" y="162335"/>
                  </a:lnTo>
                  <a:lnTo>
                    <a:pt x="50400" y="149469"/>
                  </a:lnTo>
                  <a:lnTo>
                    <a:pt x="69648" y="1417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402" name="SMARTInkShape-Group847"/>
          <p:cNvGrpSpPr/>
          <p:nvPr/>
        </p:nvGrpSpPr>
        <p:grpSpPr>
          <a:xfrm>
            <a:off x="664405" y="5464970"/>
            <a:ext cx="1063089" cy="404676"/>
            <a:chOff x="664405" y="5464970"/>
            <a:chExt cx="1063089" cy="404676"/>
          </a:xfrm>
        </p:grpSpPr>
        <p:sp>
          <p:nvSpPr>
            <p:cNvPr id="3391" name="SMARTInkShape-4330"/>
            <p:cNvSpPr/>
            <p:nvPr/>
          </p:nvSpPr>
          <p:spPr bwMode="auto">
            <a:xfrm>
              <a:off x="1657350" y="5464970"/>
              <a:ext cx="70144" cy="299229"/>
            </a:xfrm>
            <a:custGeom>
              <a:avLst/>
              <a:gdLst/>
              <a:ahLst/>
              <a:cxnLst/>
              <a:rect l="0" t="0" r="0" b="0"/>
              <a:pathLst>
                <a:path w="70144" h="299229">
                  <a:moveTo>
                    <a:pt x="0" y="0"/>
                  </a:moveTo>
                  <a:lnTo>
                    <a:pt x="33536" y="0"/>
                  </a:lnTo>
                  <a:lnTo>
                    <a:pt x="45270" y="0"/>
                  </a:lnTo>
                  <a:lnTo>
                    <a:pt x="46849" y="793"/>
                  </a:lnTo>
                  <a:lnTo>
                    <a:pt x="47901" y="2116"/>
                  </a:lnTo>
                  <a:lnTo>
                    <a:pt x="49071" y="5702"/>
                  </a:lnTo>
                  <a:lnTo>
                    <a:pt x="49590" y="9942"/>
                  </a:lnTo>
                  <a:lnTo>
                    <a:pt x="39354" y="41608"/>
                  </a:lnTo>
                  <a:lnTo>
                    <a:pt x="30543" y="56670"/>
                  </a:lnTo>
                  <a:lnTo>
                    <a:pt x="28656" y="61698"/>
                  </a:lnTo>
                  <a:lnTo>
                    <a:pt x="22540" y="69998"/>
                  </a:lnTo>
                  <a:lnTo>
                    <a:pt x="21760" y="74802"/>
                  </a:lnTo>
                  <a:lnTo>
                    <a:pt x="23694" y="79018"/>
                  </a:lnTo>
                  <a:lnTo>
                    <a:pt x="33294" y="91165"/>
                  </a:lnTo>
                  <a:lnTo>
                    <a:pt x="34641" y="95550"/>
                  </a:lnTo>
                  <a:lnTo>
                    <a:pt x="35794" y="97038"/>
                  </a:lnTo>
                  <a:lnTo>
                    <a:pt x="39192" y="98690"/>
                  </a:lnTo>
                  <a:lnTo>
                    <a:pt x="40415" y="99924"/>
                  </a:lnTo>
                  <a:lnTo>
                    <a:pt x="43441" y="107210"/>
                  </a:lnTo>
                  <a:lnTo>
                    <a:pt x="48985" y="113208"/>
                  </a:lnTo>
                  <a:lnTo>
                    <a:pt x="49704" y="117768"/>
                  </a:lnTo>
                  <a:lnTo>
                    <a:pt x="50001" y="152369"/>
                  </a:lnTo>
                  <a:lnTo>
                    <a:pt x="50006" y="179887"/>
                  </a:lnTo>
                  <a:lnTo>
                    <a:pt x="50800" y="181836"/>
                  </a:lnTo>
                  <a:lnTo>
                    <a:pt x="52123" y="183136"/>
                  </a:lnTo>
                  <a:lnTo>
                    <a:pt x="53798" y="184003"/>
                  </a:lnTo>
                  <a:lnTo>
                    <a:pt x="54916" y="186168"/>
                  </a:lnTo>
                  <a:lnTo>
                    <a:pt x="57747" y="204301"/>
                  </a:lnTo>
                  <a:lnTo>
                    <a:pt x="64882" y="214215"/>
                  </a:lnTo>
                  <a:lnTo>
                    <a:pt x="68524" y="219031"/>
                  </a:lnTo>
                  <a:lnTo>
                    <a:pt x="70143" y="223818"/>
                  </a:lnTo>
                  <a:lnTo>
                    <a:pt x="68745" y="230707"/>
                  </a:lnTo>
                  <a:lnTo>
                    <a:pt x="63496" y="241394"/>
                  </a:lnTo>
                  <a:lnTo>
                    <a:pt x="61381" y="244273"/>
                  </a:lnTo>
                  <a:lnTo>
                    <a:pt x="59030" y="251705"/>
                  </a:lnTo>
                  <a:lnTo>
                    <a:pt x="58404" y="255909"/>
                  </a:lnTo>
                  <a:lnTo>
                    <a:pt x="56398" y="259505"/>
                  </a:lnTo>
                  <a:lnTo>
                    <a:pt x="38557" y="281713"/>
                  </a:lnTo>
                  <a:lnTo>
                    <a:pt x="29011" y="299228"/>
                  </a:lnTo>
                  <a:lnTo>
                    <a:pt x="28600" y="269916"/>
                  </a:lnTo>
                  <a:lnTo>
                    <a:pt x="28575" y="2428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2" name="SMARTInkShape-4331"/>
            <p:cNvSpPr/>
            <p:nvPr/>
          </p:nvSpPr>
          <p:spPr bwMode="auto">
            <a:xfrm>
              <a:off x="1535932" y="5557962"/>
              <a:ext cx="107132" cy="110650"/>
            </a:xfrm>
            <a:custGeom>
              <a:avLst/>
              <a:gdLst/>
              <a:ahLst/>
              <a:cxnLst/>
              <a:rect l="0" t="0" r="0" b="0"/>
              <a:pathLst>
                <a:path w="107132" h="110650">
                  <a:moveTo>
                    <a:pt x="7118" y="35593"/>
                  </a:moveTo>
                  <a:lnTo>
                    <a:pt x="0" y="35593"/>
                  </a:lnTo>
                  <a:lnTo>
                    <a:pt x="3774" y="35593"/>
                  </a:lnTo>
                  <a:lnTo>
                    <a:pt x="7749" y="33477"/>
                  </a:lnTo>
                  <a:lnTo>
                    <a:pt x="41060" y="9376"/>
                  </a:lnTo>
                  <a:lnTo>
                    <a:pt x="54695" y="1284"/>
                  </a:lnTo>
                  <a:lnTo>
                    <a:pt x="62348" y="154"/>
                  </a:lnTo>
                  <a:lnTo>
                    <a:pt x="66854" y="0"/>
                  </a:lnTo>
                  <a:lnTo>
                    <a:pt x="68373" y="751"/>
                  </a:lnTo>
                  <a:lnTo>
                    <a:pt x="69386" y="2047"/>
                  </a:lnTo>
                  <a:lnTo>
                    <a:pt x="70512" y="5603"/>
                  </a:lnTo>
                  <a:lnTo>
                    <a:pt x="71293" y="20464"/>
                  </a:lnTo>
                  <a:lnTo>
                    <a:pt x="65685" y="38279"/>
                  </a:lnTo>
                  <a:lnTo>
                    <a:pt x="49924" y="71331"/>
                  </a:lnTo>
                  <a:lnTo>
                    <a:pt x="44937" y="83489"/>
                  </a:lnTo>
                  <a:lnTo>
                    <a:pt x="44237" y="86574"/>
                  </a:lnTo>
                  <a:lnTo>
                    <a:pt x="45576" y="94236"/>
                  </a:lnTo>
                  <a:lnTo>
                    <a:pt x="47044" y="98501"/>
                  </a:lnTo>
                  <a:lnTo>
                    <a:pt x="48816" y="101345"/>
                  </a:lnTo>
                  <a:lnTo>
                    <a:pt x="50792" y="103240"/>
                  </a:lnTo>
                  <a:lnTo>
                    <a:pt x="59666" y="110075"/>
                  </a:lnTo>
                  <a:lnTo>
                    <a:pt x="62787" y="110649"/>
                  </a:lnTo>
                  <a:lnTo>
                    <a:pt x="70489" y="109168"/>
                  </a:lnTo>
                  <a:lnTo>
                    <a:pt x="79958" y="103873"/>
                  </a:lnTo>
                  <a:lnTo>
                    <a:pt x="91583" y="93485"/>
                  </a:lnTo>
                  <a:lnTo>
                    <a:pt x="107131" y="64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3" name="SMARTInkShape-4332"/>
            <p:cNvSpPr/>
            <p:nvPr/>
          </p:nvSpPr>
          <p:spPr bwMode="auto">
            <a:xfrm>
              <a:off x="1436226" y="5464970"/>
              <a:ext cx="128256" cy="285197"/>
            </a:xfrm>
            <a:custGeom>
              <a:avLst/>
              <a:gdLst/>
              <a:ahLst/>
              <a:cxnLst/>
              <a:rect l="0" t="0" r="0" b="0"/>
              <a:pathLst>
                <a:path w="128256" h="285197">
                  <a:moveTo>
                    <a:pt x="92537" y="0"/>
                  </a:moveTo>
                  <a:lnTo>
                    <a:pt x="88744" y="3791"/>
                  </a:lnTo>
                  <a:lnTo>
                    <a:pt x="84766" y="5653"/>
                  </a:lnTo>
                  <a:lnTo>
                    <a:pt x="82593" y="6150"/>
                  </a:lnTo>
                  <a:lnTo>
                    <a:pt x="75744" y="10641"/>
                  </a:lnTo>
                  <a:lnTo>
                    <a:pt x="46350" y="46006"/>
                  </a:lnTo>
                  <a:lnTo>
                    <a:pt x="14125" y="80524"/>
                  </a:lnTo>
                  <a:lnTo>
                    <a:pt x="0" y="99654"/>
                  </a:lnTo>
                  <a:lnTo>
                    <a:pt x="10318" y="89360"/>
                  </a:lnTo>
                  <a:lnTo>
                    <a:pt x="14456" y="87340"/>
                  </a:lnTo>
                  <a:lnTo>
                    <a:pt x="28115" y="85787"/>
                  </a:lnTo>
                  <a:lnTo>
                    <a:pt x="31626" y="85752"/>
                  </a:lnTo>
                  <a:lnTo>
                    <a:pt x="35832" y="87853"/>
                  </a:lnTo>
                  <a:lnTo>
                    <a:pt x="41207" y="91877"/>
                  </a:lnTo>
                  <a:lnTo>
                    <a:pt x="45931" y="92574"/>
                  </a:lnTo>
                  <a:lnTo>
                    <a:pt x="47178" y="93466"/>
                  </a:lnTo>
                  <a:lnTo>
                    <a:pt x="48010" y="94854"/>
                  </a:lnTo>
                  <a:lnTo>
                    <a:pt x="49181" y="100600"/>
                  </a:lnTo>
                  <a:lnTo>
                    <a:pt x="49577" y="105861"/>
                  </a:lnTo>
                  <a:lnTo>
                    <a:pt x="44745" y="112602"/>
                  </a:lnTo>
                  <a:lnTo>
                    <a:pt x="42393" y="119264"/>
                  </a:lnTo>
                  <a:lnTo>
                    <a:pt x="31197" y="134160"/>
                  </a:lnTo>
                  <a:lnTo>
                    <a:pt x="26710" y="148532"/>
                  </a:lnTo>
                  <a:lnTo>
                    <a:pt x="23593" y="154120"/>
                  </a:lnTo>
                  <a:lnTo>
                    <a:pt x="21592" y="164174"/>
                  </a:lnTo>
                  <a:lnTo>
                    <a:pt x="21196" y="170012"/>
                  </a:lnTo>
                  <a:lnTo>
                    <a:pt x="21128" y="167230"/>
                  </a:lnTo>
                  <a:lnTo>
                    <a:pt x="21912" y="166255"/>
                  </a:lnTo>
                  <a:lnTo>
                    <a:pt x="28874" y="162574"/>
                  </a:lnTo>
                  <a:lnTo>
                    <a:pt x="40232" y="152965"/>
                  </a:lnTo>
                  <a:lnTo>
                    <a:pt x="48274" y="150406"/>
                  </a:lnTo>
                  <a:lnTo>
                    <a:pt x="51168" y="152307"/>
                  </a:lnTo>
                  <a:lnTo>
                    <a:pt x="53052" y="153925"/>
                  </a:lnTo>
                  <a:lnTo>
                    <a:pt x="53513" y="156591"/>
                  </a:lnTo>
                  <a:lnTo>
                    <a:pt x="48528" y="186251"/>
                  </a:lnTo>
                  <a:lnTo>
                    <a:pt x="33638" y="215476"/>
                  </a:lnTo>
                  <a:lnTo>
                    <a:pt x="23299" y="248067"/>
                  </a:lnTo>
                  <a:lnTo>
                    <a:pt x="21534" y="268692"/>
                  </a:lnTo>
                  <a:lnTo>
                    <a:pt x="23409" y="276316"/>
                  </a:lnTo>
                  <a:lnTo>
                    <a:pt x="25020" y="279460"/>
                  </a:lnTo>
                  <a:lnTo>
                    <a:pt x="27682" y="281557"/>
                  </a:lnTo>
                  <a:lnTo>
                    <a:pt x="34873" y="283885"/>
                  </a:lnTo>
                  <a:lnTo>
                    <a:pt x="47846" y="285196"/>
                  </a:lnTo>
                  <a:lnTo>
                    <a:pt x="65537" y="278000"/>
                  </a:lnTo>
                  <a:lnTo>
                    <a:pt x="100812" y="252149"/>
                  </a:lnTo>
                  <a:lnTo>
                    <a:pt x="128255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4" name="SMARTInkShape-4333"/>
            <p:cNvSpPr/>
            <p:nvPr/>
          </p:nvSpPr>
          <p:spPr bwMode="auto">
            <a:xfrm>
              <a:off x="1235869" y="5686425"/>
              <a:ext cx="78582" cy="35721"/>
            </a:xfrm>
            <a:custGeom>
              <a:avLst/>
              <a:gdLst/>
              <a:ahLst/>
              <a:cxnLst/>
              <a:rect l="0" t="0" r="0" b="0"/>
              <a:pathLst>
                <a:path w="78582" h="35721">
                  <a:moveTo>
                    <a:pt x="0" y="35720"/>
                  </a:moveTo>
                  <a:lnTo>
                    <a:pt x="3792" y="35720"/>
                  </a:lnTo>
                  <a:lnTo>
                    <a:pt x="4909" y="34925"/>
                  </a:lnTo>
                  <a:lnTo>
                    <a:pt x="5654" y="33602"/>
                  </a:lnTo>
                  <a:lnTo>
                    <a:pt x="6151" y="31927"/>
                  </a:lnTo>
                  <a:lnTo>
                    <a:pt x="7275" y="30809"/>
                  </a:lnTo>
                  <a:lnTo>
                    <a:pt x="24974" y="23861"/>
                  </a:lnTo>
                  <a:lnTo>
                    <a:pt x="47778" y="17959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5" name="SMARTInkShape-4334"/>
            <p:cNvSpPr/>
            <p:nvPr/>
          </p:nvSpPr>
          <p:spPr bwMode="auto">
            <a:xfrm>
              <a:off x="1228725" y="5657850"/>
              <a:ext cx="57151" cy="14289"/>
            </a:xfrm>
            <a:custGeom>
              <a:avLst/>
              <a:gdLst/>
              <a:ahLst/>
              <a:cxnLst/>
              <a:rect l="0" t="0" r="0" b="0"/>
              <a:pathLst>
                <a:path w="57151" h="14289">
                  <a:moveTo>
                    <a:pt x="0" y="14288"/>
                  </a:moveTo>
                  <a:lnTo>
                    <a:pt x="23849" y="14288"/>
                  </a:lnTo>
                  <a:lnTo>
                    <a:pt x="28591" y="12171"/>
                  </a:lnTo>
                  <a:lnTo>
                    <a:pt x="33345" y="9378"/>
                  </a:lnTo>
                  <a:lnTo>
                    <a:pt x="42864" y="7585"/>
                  </a:lnTo>
                  <a:lnTo>
                    <a:pt x="52388" y="7231"/>
                  </a:lnTo>
                  <a:lnTo>
                    <a:pt x="53975" y="6408"/>
                  </a:lnTo>
                  <a:lnTo>
                    <a:pt x="55033" y="5066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6" name="SMARTInkShape-4335"/>
            <p:cNvSpPr/>
            <p:nvPr/>
          </p:nvSpPr>
          <p:spPr bwMode="auto">
            <a:xfrm>
              <a:off x="1007269" y="5686425"/>
              <a:ext cx="121445" cy="49345"/>
            </a:xfrm>
            <a:custGeom>
              <a:avLst/>
              <a:gdLst/>
              <a:ahLst/>
              <a:cxnLst/>
              <a:rect l="0" t="0" r="0" b="0"/>
              <a:pathLst>
                <a:path w="121445" h="49345">
                  <a:moveTo>
                    <a:pt x="0" y="42863"/>
                  </a:moveTo>
                  <a:lnTo>
                    <a:pt x="7584" y="42863"/>
                  </a:lnTo>
                  <a:lnTo>
                    <a:pt x="13425" y="44979"/>
                  </a:lnTo>
                  <a:lnTo>
                    <a:pt x="16094" y="46655"/>
                  </a:lnTo>
                  <a:lnTo>
                    <a:pt x="37486" y="49344"/>
                  </a:lnTo>
                  <a:lnTo>
                    <a:pt x="56880" y="49016"/>
                  </a:lnTo>
                  <a:lnTo>
                    <a:pt x="86787" y="40037"/>
                  </a:lnTo>
                  <a:lnTo>
                    <a:pt x="96251" y="33405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7" name="SMARTInkShape-4336"/>
            <p:cNvSpPr/>
            <p:nvPr/>
          </p:nvSpPr>
          <p:spPr bwMode="auto">
            <a:xfrm>
              <a:off x="1057370" y="5607845"/>
              <a:ext cx="85631" cy="198426"/>
            </a:xfrm>
            <a:custGeom>
              <a:avLst/>
              <a:gdLst/>
              <a:ahLst/>
              <a:cxnLst/>
              <a:rect l="0" t="0" r="0" b="0"/>
              <a:pathLst>
                <a:path w="85631" h="198426">
                  <a:moveTo>
                    <a:pt x="14193" y="0"/>
                  </a:moveTo>
                  <a:lnTo>
                    <a:pt x="13399" y="25629"/>
                  </a:lnTo>
                  <a:lnTo>
                    <a:pt x="8042" y="57701"/>
                  </a:lnTo>
                  <a:lnTo>
                    <a:pt x="2335" y="90743"/>
                  </a:lnTo>
                  <a:lnTo>
                    <a:pt x="385" y="121023"/>
                  </a:lnTo>
                  <a:lnTo>
                    <a:pt x="0" y="153727"/>
                  </a:lnTo>
                  <a:lnTo>
                    <a:pt x="4181" y="167806"/>
                  </a:lnTo>
                  <a:lnTo>
                    <a:pt x="16007" y="185987"/>
                  </a:lnTo>
                  <a:lnTo>
                    <a:pt x="31134" y="194630"/>
                  </a:lnTo>
                  <a:lnTo>
                    <a:pt x="46905" y="198425"/>
                  </a:lnTo>
                  <a:lnTo>
                    <a:pt x="56777" y="197197"/>
                  </a:lnTo>
                  <a:lnTo>
                    <a:pt x="66457" y="193211"/>
                  </a:lnTo>
                  <a:lnTo>
                    <a:pt x="85630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8" name="SMARTInkShape-4337"/>
            <p:cNvSpPr/>
            <p:nvPr/>
          </p:nvSpPr>
          <p:spPr bwMode="auto">
            <a:xfrm>
              <a:off x="921838" y="5815013"/>
              <a:ext cx="6851" cy="49894"/>
            </a:xfrm>
            <a:custGeom>
              <a:avLst/>
              <a:gdLst/>
              <a:ahLst/>
              <a:cxnLst/>
              <a:rect l="0" t="0" r="0" b="0"/>
              <a:pathLst>
                <a:path w="6851" h="49894">
                  <a:moveTo>
                    <a:pt x="6850" y="35717"/>
                  </a:moveTo>
                  <a:lnTo>
                    <a:pt x="6850" y="39510"/>
                  </a:lnTo>
                  <a:lnTo>
                    <a:pt x="4733" y="43489"/>
                  </a:lnTo>
                  <a:lnTo>
                    <a:pt x="0" y="49624"/>
                  </a:lnTo>
                  <a:lnTo>
                    <a:pt x="3585" y="49893"/>
                  </a:lnTo>
                  <a:lnTo>
                    <a:pt x="4673" y="48343"/>
                  </a:lnTo>
                  <a:lnTo>
                    <a:pt x="6420" y="34449"/>
                  </a:lnTo>
                  <a:lnTo>
                    <a:pt x="68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9" name="SMARTInkShape-4338"/>
            <p:cNvSpPr/>
            <p:nvPr/>
          </p:nvSpPr>
          <p:spPr bwMode="auto">
            <a:xfrm>
              <a:off x="857250" y="5779295"/>
              <a:ext cx="21432" cy="90351"/>
            </a:xfrm>
            <a:custGeom>
              <a:avLst/>
              <a:gdLst/>
              <a:ahLst/>
              <a:cxnLst/>
              <a:rect l="0" t="0" r="0" b="0"/>
              <a:pathLst>
                <a:path w="21432" h="90351">
                  <a:moveTo>
                    <a:pt x="21431" y="0"/>
                  </a:moveTo>
                  <a:lnTo>
                    <a:pt x="17639" y="0"/>
                  </a:lnTo>
                  <a:lnTo>
                    <a:pt x="16522" y="793"/>
                  </a:lnTo>
                  <a:lnTo>
                    <a:pt x="15777" y="2116"/>
                  </a:lnTo>
                  <a:lnTo>
                    <a:pt x="14582" y="9942"/>
                  </a:lnTo>
                  <a:lnTo>
                    <a:pt x="14375" y="16792"/>
                  </a:lnTo>
                  <a:lnTo>
                    <a:pt x="12210" y="21485"/>
                  </a:lnTo>
                  <a:lnTo>
                    <a:pt x="10521" y="23848"/>
                  </a:lnTo>
                  <a:lnTo>
                    <a:pt x="1621" y="53799"/>
                  </a:lnTo>
                  <a:lnTo>
                    <a:pt x="42" y="88988"/>
                  </a:lnTo>
                  <a:lnTo>
                    <a:pt x="19" y="90350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00" name="SMARTInkShape-4339"/>
            <p:cNvSpPr/>
            <p:nvPr/>
          </p:nvSpPr>
          <p:spPr bwMode="auto">
            <a:xfrm>
              <a:off x="664405" y="5666103"/>
              <a:ext cx="197719" cy="194340"/>
            </a:xfrm>
            <a:custGeom>
              <a:avLst/>
              <a:gdLst/>
              <a:ahLst/>
              <a:cxnLst/>
              <a:rect l="0" t="0" r="0" b="0"/>
              <a:pathLst>
                <a:path w="197719" h="194340">
                  <a:moveTo>
                    <a:pt x="28539" y="27467"/>
                  </a:moveTo>
                  <a:lnTo>
                    <a:pt x="24746" y="27467"/>
                  </a:lnTo>
                  <a:lnTo>
                    <a:pt x="20768" y="29583"/>
                  </a:lnTo>
                  <a:lnTo>
                    <a:pt x="16354" y="32376"/>
                  </a:lnTo>
                  <a:lnTo>
                    <a:pt x="9406" y="34741"/>
                  </a:lnTo>
                  <a:lnTo>
                    <a:pt x="87" y="41659"/>
                  </a:lnTo>
                  <a:lnTo>
                    <a:pt x="0" y="37933"/>
                  </a:lnTo>
                  <a:lnTo>
                    <a:pt x="782" y="36825"/>
                  </a:lnTo>
                  <a:lnTo>
                    <a:pt x="2097" y="36087"/>
                  </a:lnTo>
                  <a:lnTo>
                    <a:pt x="9910" y="34901"/>
                  </a:lnTo>
                  <a:lnTo>
                    <a:pt x="11357" y="34010"/>
                  </a:lnTo>
                  <a:lnTo>
                    <a:pt x="12322" y="32622"/>
                  </a:lnTo>
                  <a:lnTo>
                    <a:pt x="12965" y="30904"/>
                  </a:lnTo>
                  <a:lnTo>
                    <a:pt x="21455" y="24692"/>
                  </a:lnTo>
                  <a:lnTo>
                    <a:pt x="51595" y="16913"/>
                  </a:lnTo>
                  <a:lnTo>
                    <a:pt x="83786" y="8017"/>
                  </a:lnTo>
                  <a:lnTo>
                    <a:pt x="114160" y="1386"/>
                  </a:lnTo>
                  <a:lnTo>
                    <a:pt x="125066" y="0"/>
                  </a:lnTo>
                  <a:lnTo>
                    <a:pt x="133088" y="1501"/>
                  </a:lnTo>
                  <a:lnTo>
                    <a:pt x="136338" y="3011"/>
                  </a:lnTo>
                  <a:lnTo>
                    <a:pt x="138505" y="4813"/>
                  </a:lnTo>
                  <a:lnTo>
                    <a:pt x="140913" y="8931"/>
                  </a:lnTo>
                  <a:lnTo>
                    <a:pt x="139866" y="15524"/>
                  </a:lnTo>
                  <a:lnTo>
                    <a:pt x="132727" y="32692"/>
                  </a:lnTo>
                  <a:lnTo>
                    <a:pt x="122204" y="46653"/>
                  </a:lnTo>
                  <a:lnTo>
                    <a:pt x="88786" y="74157"/>
                  </a:lnTo>
                  <a:lnTo>
                    <a:pt x="76464" y="81164"/>
                  </a:lnTo>
                  <a:lnTo>
                    <a:pt x="69021" y="83593"/>
                  </a:lnTo>
                  <a:lnTo>
                    <a:pt x="69020" y="83934"/>
                  </a:lnTo>
                  <a:lnTo>
                    <a:pt x="69814" y="84161"/>
                  </a:lnTo>
                  <a:lnTo>
                    <a:pt x="72813" y="82297"/>
                  </a:lnTo>
                  <a:lnTo>
                    <a:pt x="74723" y="80689"/>
                  </a:lnTo>
                  <a:lnTo>
                    <a:pt x="108039" y="67811"/>
                  </a:lnTo>
                  <a:lnTo>
                    <a:pt x="140786" y="64098"/>
                  </a:lnTo>
                  <a:lnTo>
                    <a:pt x="171008" y="65481"/>
                  </a:lnTo>
                  <a:lnTo>
                    <a:pt x="183934" y="69762"/>
                  </a:lnTo>
                  <a:lnTo>
                    <a:pt x="192324" y="76957"/>
                  </a:lnTo>
                  <a:lnTo>
                    <a:pt x="196582" y="85444"/>
                  </a:lnTo>
                  <a:lnTo>
                    <a:pt x="197718" y="89931"/>
                  </a:lnTo>
                  <a:lnTo>
                    <a:pt x="196863" y="99149"/>
                  </a:lnTo>
                  <a:lnTo>
                    <a:pt x="195524" y="103829"/>
                  </a:lnTo>
                  <a:lnTo>
                    <a:pt x="164231" y="137388"/>
                  </a:lnTo>
                  <a:lnTo>
                    <a:pt x="135687" y="169476"/>
                  </a:lnTo>
                  <a:lnTo>
                    <a:pt x="103796" y="187339"/>
                  </a:lnTo>
                  <a:lnTo>
                    <a:pt x="94266" y="193241"/>
                  </a:lnTo>
                  <a:lnTo>
                    <a:pt x="90613" y="194339"/>
                  </a:lnTo>
                  <a:lnTo>
                    <a:pt x="87384" y="194277"/>
                  </a:lnTo>
                  <a:lnTo>
                    <a:pt x="84438" y="193442"/>
                  </a:lnTo>
                  <a:lnTo>
                    <a:pt x="83267" y="191298"/>
                  </a:lnTo>
                  <a:lnTo>
                    <a:pt x="84083" y="184683"/>
                  </a:lnTo>
                  <a:lnTo>
                    <a:pt x="99976" y="1560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01" name="SMARTInkShape-4340"/>
            <p:cNvSpPr/>
            <p:nvPr/>
          </p:nvSpPr>
          <p:spPr bwMode="auto">
            <a:xfrm>
              <a:off x="714401" y="5672138"/>
              <a:ext cx="14263" cy="149137"/>
            </a:xfrm>
            <a:custGeom>
              <a:avLst/>
              <a:gdLst/>
              <a:ahLst/>
              <a:cxnLst/>
              <a:rect l="0" t="0" r="0" b="0"/>
              <a:pathLst>
                <a:path w="14263" h="149137">
                  <a:moveTo>
                    <a:pt x="7118" y="0"/>
                  </a:moveTo>
                  <a:lnTo>
                    <a:pt x="7118" y="33792"/>
                  </a:lnTo>
                  <a:lnTo>
                    <a:pt x="7118" y="63883"/>
                  </a:lnTo>
                  <a:lnTo>
                    <a:pt x="5001" y="98285"/>
                  </a:lnTo>
                  <a:lnTo>
                    <a:pt x="636" y="129800"/>
                  </a:lnTo>
                  <a:lnTo>
                    <a:pt x="0" y="149136"/>
                  </a:lnTo>
                  <a:lnTo>
                    <a:pt x="773" y="137644"/>
                  </a:lnTo>
                  <a:lnTo>
                    <a:pt x="6125" y="102675"/>
                  </a:lnTo>
                  <a:lnTo>
                    <a:pt x="11831" y="69436"/>
                  </a:lnTo>
                  <a:lnTo>
                    <a:pt x="1426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403" name="SMARTInkShape-4341"/>
          <p:cNvSpPr/>
          <p:nvPr/>
        </p:nvSpPr>
        <p:spPr bwMode="auto">
          <a:xfrm>
            <a:off x="1529763" y="5529270"/>
            <a:ext cx="112550" cy="145395"/>
          </a:xfrm>
          <a:custGeom>
            <a:avLst/>
            <a:gdLst/>
            <a:ahLst/>
            <a:cxnLst/>
            <a:rect l="0" t="0" r="0" b="0"/>
            <a:pathLst>
              <a:path w="112550" h="145395">
                <a:moveTo>
                  <a:pt x="70437" y="7135"/>
                </a:moveTo>
                <a:lnTo>
                  <a:pt x="63301" y="14272"/>
                </a:lnTo>
                <a:lnTo>
                  <a:pt x="69445" y="14279"/>
                </a:lnTo>
                <a:lnTo>
                  <a:pt x="69775" y="13486"/>
                </a:lnTo>
                <a:lnTo>
                  <a:pt x="70429" y="7223"/>
                </a:lnTo>
                <a:lnTo>
                  <a:pt x="63380" y="7137"/>
                </a:lnTo>
                <a:lnTo>
                  <a:pt x="63301" y="13287"/>
                </a:lnTo>
                <a:lnTo>
                  <a:pt x="67088" y="10193"/>
                </a:lnTo>
                <a:lnTo>
                  <a:pt x="67411" y="9174"/>
                </a:lnTo>
                <a:lnTo>
                  <a:pt x="66832" y="8495"/>
                </a:lnTo>
                <a:lnTo>
                  <a:pt x="63500" y="7216"/>
                </a:lnTo>
                <a:lnTo>
                  <a:pt x="63355" y="3367"/>
                </a:lnTo>
                <a:lnTo>
                  <a:pt x="62540" y="2242"/>
                </a:lnTo>
                <a:lnTo>
                  <a:pt x="57148" y="289"/>
                </a:lnTo>
                <a:lnTo>
                  <a:pt x="43175" y="0"/>
                </a:lnTo>
                <a:lnTo>
                  <a:pt x="32034" y="9936"/>
                </a:lnTo>
                <a:lnTo>
                  <a:pt x="18023" y="33785"/>
                </a:lnTo>
                <a:lnTo>
                  <a:pt x="14690" y="47752"/>
                </a:lnTo>
                <a:lnTo>
                  <a:pt x="13410" y="82355"/>
                </a:lnTo>
                <a:lnTo>
                  <a:pt x="13298" y="108032"/>
                </a:lnTo>
                <a:lnTo>
                  <a:pt x="14882" y="110119"/>
                </a:lnTo>
                <a:lnTo>
                  <a:pt x="20875" y="112438"/>
                </a:lnTo>
                <a:lnTo>
                  <a:pt x="33174" y="113743"/>
                </a:lnTo>
                <a:lnTo>
                  <a:pt x="42234" y="109815"/>
                </a:lnTo>
                <a:lnTo>
                  <a:pt x="60986" y="94358"/>
                </a:lnTo>
                <a:lnTo>
                  <a:pt x="86978" y="61853"/>
                </a:lnTo>
                <a:lnTo>
                  <a:pt x="95094" y="48396"/>
                </a:lnTo>
                <a:lnTo>
                  <a:pt x="97271" y="41878"/>
                </a:lnTo>
                <a:lnTo>
                  <a:pt x="96121" y="34219"/>
                </a:lnTo>
                <a:lnTo>
                  <a:pt x="90125" y="14776"/>
                </a:lnTo>
                <a:lnTo>
                  <a:pt x="88325" y="12230"/>
                </a:lnTo>
                <a:lnTo>
                  <a:pt x="84208" y="9400"/>
                </a:lnTo>
                <a:lnTo>
                  <a:pt x="78939" y="8142"/>
                </a:lnTo>
                <a:lnTo>
                  <a:pt x="50261" y="7177"/>
                </a:lnTo>
                <a:lnTo>
                  <a:pt x="43478" y="9270"/>
                </a:lnTo>
                <a:lnTo>
                  <a:pt x="32656" y="17083"/>
                </a:lnTo>
                <a:lnTo>
                  <a:pt x="11927" y="37138"/>
                </a:lnTo>
                <a:lnTo>
                  <a:pt x="4065" y="52537"/>
                </a:lnTo>
                <a:lnTo>
                  <a:pt x="0" y="73373"/>
                </a:lnTo>
                <a:lnTo>
                  <a:pt x="90" y="88762"/>
                </a:lnTo>
                <a:lnTo>
                  <a:pt x="4791" y="106464"/>
                </a:lnTo>
                <a:lnTo>
                  <a:pt x="8982" y="114252"/>
                </a:lnTo>
                <a:lnTo>
                  <a:pt x="19596" y="123100"/>
                </a:lnTo>
                <a:lnTo>
                  <a:pt x="36588" y="130748"/>
                </a:lnTo>
                <a:lnTo>
                  <a:pt x="47720" y="131395"/>
                </a:lnTo>
                <a:lnTo>
                  <a:pt x="52911" y="130457"/>
                </a:lnTo>
                <a:lnTo>
                  <a:pt x="62912" y="125181"/>
                </a:lnTo>
                <a:lnTo>
                  <a:pt x="86262" y="104320"/>
                </a:lnTo>
                <a:lnTo>
                  <a:pt x="92816" y="95044"/>
                </a:lnTo>
                <a:lnTo>
                  <a:pt x="97176" y="77104"/>
                </a:lnTo>
                <a:lnTo>
                  <a:pt x="96079" y="65750"/>
                </a:lnTo>
                <a:lnTo>
                  <a:pt x="82172" y="31036"/>
                </a:lnTo>
                <a:lnTo>
                  <a:pt x="68041" y="12324"/>
                </a:lnTo>
                <a:lnTo>
                  <a:pt x="57115" y="4881"/>
                </a:lnTo>
                <a:lnTo>
                  <a:pt x="47616" y="1440"/>
                </a:lnTo>
                <a:lnTo>
                  <a:pt x="44904" y="1752"/>
                </a:lnTo>
                <a:lnTo>
                  <a:pt x="39775" y="4214"/>
                </a:lnTo>
                <a:lnTo>
                  <a:pt x="21427" y="30558"/>
                </a:lnTo>
                <a:lnTo>
                  <a:pt x="14101" y="58330"/>
                </a:lnTo>
                <a:lnTo>
                  <a:pt x="9648" y="83600"/>
                </a:lnTo>
                <a:lnTo>
                  <a:pt x="14450" y="113875"/>
                </a:lnTo>
                <a:lnTo>
                  <a:pt x="20775" y="131367"/>
                </a:lnTo>
                <a:lnTo>
                  <a:pt x="26140" y="138550"/>
                </a:lnTo>
                <a:lnTo>
                  <a:pt x="33816" y="144388"/>
                </a:lnTo>
                <a:lnTo>
                  <a:pt x="44636" y="145394"/>
                </a:lnTo>
                <a:lnTo>
                  <a:pt x="56589" y="142404"/>
                </a:lnTo>
                <a:lnTo>
                  <a:pt x="67193" y="135782"/>
                </a:lnTo>
                <a:lnTo>
                  <a:pt x="82087" y="119337"/>
                </a:lnTo>
                <a:lnTo>
                  <a:pt x="100468" y="85442"/>
                </a:lnTo>
                <a:lnTo>
                  <a:pt x="107597" y="71308"/>
                </a:lnTo>
                <a:lnTo>
                  <a:pt x="112549" y="39489"/>
                </a:lnTo>
                <a:lnTo>
                  <a:pt x="108732" y="29188"/>
                </a:lnTo>
                <a:lnTo>
                  <a:pt x="97140" y="9640"/>
                </a:lnTo>
                <a:lnTo>
                  <a:pt x="93795" y="6424"/>
                </a:lnTo>
                <a:lnTo>
                  <a:pt x="85845" y="2851"/>
                </a:lnTo>
                <a:lnTo>
                  <a:pt x="77021" y="3380"/>
                </a:lnTo>
                <a:lnTo>
                  <a:pt x="58420" y="10186"/>
                </a:lnTo>
                <a:lnTo>
                  <a:pt x="44210" y="20652"/>
                </a:lnTo>
                <a:lnTo>
                  <a:pt x="38937" y="29283"/>
                </a:lnTo>
                <a:lnTo>
                  <a:pt x="35552" y="40175"/>
                </a:lnTo>
                <a:lnTo>
                  <a:pt x="36068" y="41068"/>
                </a:lnTo>
                <a:lnTo>
                  <a:pt x="37205" y="41664"/>
                </a:lnTo>
                <a:lnTo>
                  <a:pt x="41862" y="4285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417" name="SMARTInkShape-Group849"/>
          <p:cNvGrpSpPr/>
          <p:nvPr/>
        </p:nvGrpSpPr>
        <p:grpSpPr>
          <a:xfrm>
            <a:off x="8335149" y="364331"/>
            <a:ext cx="544533" cy="585789"/>
            <a:chOff x="8335149" y="364331"/>
            <a:chExt cx="544533" cy="585789"/>
          </a:xfrm>
        </p:grpSpPr>
        <p:sp>
          <p:nvSpPr>
            <p:cNvPr id="3404" name="SMARTInkShape-4342"/>
            <p:cNvSpPr/>
            <p:nvPr/>
          </p:nvSpPr>
          <p:spPr bwMode="auto">
            <a:xfrm>
              <a:off x="8829675" y="364331"/>
              <a:ext cx="28576" cy="121445"/>
            </a:xfrm>
            <a:custGeom>
              <a:avLst/>
              <a:gdLst/>
              <a:ahLst/>
              <a:cxnLst/>
              <a:rect l="0" t="0" r="0" b="0"/>
              <a:pathLst>
                <a:path w="28576" h="121445">
                  <a:moveTo>
                    <a:pt x="0" y="0"/>
                  </a:moveTo>
                  <a:lnTo>
                    <a:pt x="6151" y="0"/>
                  </a:lnTo>
                  <a:lnTo>
                    <a:pt x="6482" y="794"/>
                  </a:lnTo>
                  <a:lnTo>
                    <a:pt x="7141" y="34760"/>
                  </a:lnTo>
                  <a:lnTo>
                    <a:pt x="13626" y="66758"/>
                  </a:lnTo>
                  <a:lnTo>
                    <a:pt x="14885" y="80987"/>
                  </a:lnTo>
                  <a:lnTo>
                    <a:pt x="27280" y="115271"/>
                  </a:lnTo>
                  <a:lnTo>
                    <a:pt x="28575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05" name="SMARTInkShape-4343"/>
            <p:cNvSpPr/>
            <p:nvPr/>
          </p:nvSpPr>
          <p:spPr bwMode="auto">
            <a:xfrm>
              <a:off x="8765381" y="500063"/>
              <a:ext cx="7145" cy="14288"/>
            </a:xfrm>
            <a:custGeom>
              <a:avLst/>
              <a:gdLst/>
              <a:ahLst/>
              <a:cxnLst/>
              <a:rect l="0" t="0" r="0" b="0"/>
              <a:pathLst>
                <a:path w="7145" h="14288">
                  <a:moveTo>
                    <a:pt x="7144" y="14287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06" name="SMARTInkShape-4344"/>
            <p:cNvSpPr/>
            <p:nvPr/>
          </p:nvSpPr>
          <p:spPr bwMode="auto">
            <a:xfrm>
              <a:off x="8758238" y="500063"/>
              <a:ext cx="7144" cy="21432"/>
            </a:xfrm>
            <a:custGeom>
              <a:avLst/>
              <a:gdLst/>
              <a:ahLst/>
              <a:cxnLst/>
              <a:rect l="0" t="0" r="0" b="0"/>
              <a:pathLst>
                <a:path w="7144" h="21432">
                  <a:moveTo>
                    <a:pt x="0" y="0"/>
                  </a:moveTo>
                  <a:lnTo>
                    <a:pt x="0" y="6150"/>
                  </a:lnTo>
                  <a:lnTo>
                    <a:pt x="4909" y="12650"/>
                  </a:lnTo>
                  <a:lnTo>
                    <a:pt x="7143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07" name="SMARTInkShape-4345"/>
            <p:cNvSpPr/>
            <p:nvPr/>
          </p:nvSpPr>
          <p:spPr bwMode="auto">
            <a:xfrm>
              <a:off x="8543925" y="385788"/>
              <a:ext cx="152262" cy="128136"/>
            </a:xfrm>
            <a:custGeom>
              <a:avLst/>
              <a:gdLst/>
              <a:ahLst/>
              <a:cxnLst/>
              <a:rect l="0" t="0" r="0" b="0"/>
              <a:pathLst>
                <a:path w="152262" h="128136">
                  <a:moveTo>
                    <a:pt x="0" y="7118"/>
                  </a:moveTo>
                  <a:lnTo>
                    <a:pt x="33854" y="7118"/>
                  </a:lnTo>
                  <a:lnTo>
                    <a:pt x="64989" y="5002"/>
                  </a:lnTo>
                  <a:lnTo>
                    <a:pt x="100104" y="636"/>
                  </a:lnTo>
                  <a:lnTo>
                    <a:pt x="133487" y="0"/>
                  </a:lnTo>
                  <a:lnTo>
                    <a:pt x="134235" y="785"/>
                  </a:lnTo>
                  <a:lnTo>
                    <a:pt x="135066" y="3775"/>
                  </a:lnTo>
                  <a:lnTo>
                    <a:pt x="132907" y="5683"/>
                  </a:lnTo>
                  <a:lnTo>
                    <a:pt x="97940" y="21461"/>
                  </a:lnTo>
                  <a:lnTo>
                    <a:pt x="64739" y="35698"/>
                  </a:lnTo>
                  <a:lnTo>
                    <a:pt x="52255" y="40722"/>
                  </a:lnTo>
                  <a:lnTo>
                    <a:pt x="49124" y="41427"/>
                  </a:lnTo>
                  <a:lnTo>
                    <a:pt x="47831" y="42691"/>
                  </a:lnTo>
                  <a:lnTo>
                    <a:pt x="47762" y="44327"/>
                  </a:lnTo>
                  <a:lnTo>
                    <a:pt x="48510" y="46212"/>
                  </a:lnTo>
                  <a:lnTo>
                    <a:pt x="49803" y="47468"/>
                  </a:lnTo>
                  <a:lnTo>
                    <a:pt x="53356" y="48864"/>
                  </a:lnTo>
                  <a:lnTo>
                    <a:pt x="84900" y="49937"/>
                  </a:lnTo>
                  <a:lnTo>
                    <a:pt x="101884" y="52084"/>
                  </a:lnTo>
                  <a:lnTo>
                    <a:pt x="130274" y="58048"/>
                  </a:lnTo>
                  <a:lnTo>
                    <a:pt x="140185" y="64414"/>
                  </a:lnTo>
                  <a:lnTo>
                    <a:pt x="150897" y="76923"/>
                  </a:lnTo>
                  <a:lnTo>
                    <a:pt x="152192" y="80642"/>
                  </a:lnTo>
                  <a:lnTo>
                    <a:pt x="152261" y="83916"/>
                  </a:lnTo>
                  <a:lnTo>
                    <a:pt x="146669" y="98665"/>
                  </a:lnTo>
                  <a:lnTo>
                    <a:pt x="140328" y="105485"/>
                  </a:lnTo>
                  <a:lnTo>
                    <a:pt x="125716" y="113787"/>
                  </a:lnTo>
                  <a:lnTo>
                    <a:pt x="93284" y="125323"/>
                  </a:lnTo>
                  <a:lnTo>
                    <a:pt x="70836" y="128135"/>
                  </a:lnTo>
                  <a:lnTo>
                    <a:pt x="70243" y="127484"/>
                  </a:lnTo>
                  <a:lnTo>
                    <a:pt x="73816" y="124643"/>
                  </a:lnTo>
                  <a:lnTo>
                    <a:pt x="92869" y="1142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08" name="SMARTInkShape-4346"/>
            <p:cNvSpPr/>
            <p:nvPr/>
          </p:nvSpPr>
          <p:spPr bwMode="auto">
            <a:xfrm>
              <a:off x="8579644" y="400076"/>
              <a:ext cx="21432" cy="78424"/>
            </a:xfrm>
            <a:custGeom>
              <a:avLst/>
              <a:gdLst/>
              <a:ahLst/>
              <a:cxnLst/>
              <a:rect l="0" t="0" r="0" b="0"/>
              <a:pathLst>
                <a:path w="21432" h="78424">
                  <a:moveTo>
                    <a:pt x="0" y="7118"/>
                  </a:moveTo>
                  <a:lnTo>
                    <a:pt x="3793" y="7118"/>
                  </a:lnTo>
                  <a:lnTo>
                    <a:pt x="4910" y="6324"/>
                  </a:lnTo>
                  <a:lnTo>
                    <a:pt x="5654" y="5001"/>
                  </a:lnTo>
                  <a:lnTo>
                    <a:pt x="7136" y="0"/>
                  </a:lnTo>
                  <a:lnTo>
                    <a:pt x="7143" y="9919"/>
                  </a:lnTo>
                  <a:lnTo>
                    <a:pt x="9260" y="14448"/>
                  </a:lnTo>
                  <a:lnTo>
                    <a:pt x="12053" y="19107"/>
                  </a:lnTo>
                  <a:lnTo>
                    <a:pt x="20711" y="47733"/>
                  </a:lnTo>
                  <a:lnTo>
                    <a:pt x="21430" y="78423"/>
                  </a:lnTo>
                  <a:lnTo>
                    <a:pt x="21431" y="714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09" name="SMARTInkShape-4347"/>
            <p:cNvSpPr/>
            <p:nvPr/>
          </p:nvSpPr>
          <p:spPr bwMode="auto">
            <a:xfrm>
              <a:off x="8351451" y="628650"/>
              <a:ext cx="21025" cy="42864"/>
            </a:xfrm>
            <a:custGeom>
              <a:avLst/>
              <a:gdLst/>
              <a:ahLst/>
              <a:cxnLst/>
              <a:rect l="0" t="0" r="0" b="0"/>
              <a:pathLst>
                <a:path w="21025" h="42864">
                  <a:moveTo>
                    <a:pt x="21024" y="42863"/>
                  </a:moveTo>
                  <a:lnTo>
                    <a:pt x="2685" y="23730"/>
                  </a:lnTo>
                  <a:lnTo>
                    <a:pt x="509" y="16644"/>
                  </a:lnTo>
                  <a:lnTo>
                    <a:pt x="0" y="11895"/>
                  </a:lnTo>
                  <a:lnTo>
                    <a:pt x="1890" y="7139"/>
                  </a:lnTo>
                  <a:lnTo>
                    <a:pt x="3506" y="4759"/>
                  </a:lnTo>
                  <a:lnTo>
                    <a:pt x="5376" y="3173"/>
                  </a:lnTo>
                  <a:lnTo>
                    <a:pt x="1388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0" name="SMARTInkShape-4348"/>
            <p:cNvSpPr/>
            <p:nvPr/>
          </p:nvSpPr>
          <p:spPr bwMode="auto">
            <a:xfrm>
              <a:off x="8335149" y="628650"/>
              <a:ext cx="15896" cy="17742"/>
            </a:xfrm>
            <a:custGeom>
              <a:avLst/>
              <a:gdLst/>
              <a:ahLst/>
              <a:cxnLst/>
              <a:rect l="0" t="0" r="0" b="0"/>
              <a:pathLst>
                <a:path w="15896" h="17742">
                  <a:moveTo>
                    <a:pt x="15895" y="7144"/>
                  </a:moveTo>
                  <a:lnTo>
                    <a:pt x="9397" y="12847"/>
                  </a:lnTo>
                  <a:lnTo>
                    <a:pt x="387" y="17741"/>
                  </a:lnTo>
                  <a:lnTo>
                    <a:pt x="0" y="17384"/>
                  </a:lnTo>
                  <a:lnTo>
                    <a:pt x="1687" y="14870"/>
                  </a:lnTo>
                  <a:lnTo>
                    <a:pt x="158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1" name="SMARTInkShape-4349"/>
            <p:cNvSpPr/>
            <p:nvPr/>
          </p:nvSpPr>
          <p:spPr bwMode="auto">
            <a:xfrm>
              <a:off x="8815388" y="421481"/>
              <a:ext cx="42863" cy="7145"/>
            </a:xfrm>
            <a:custGeom>
              <a:avLst/>
              <a:gdLst/>
              <a:ahLst/>
              <a:cxnLst/>
              <a:rect l="0" t="0" r="0" b="0"/>
              <a:pathLst>
                <a:path w="42863" h="7145">
                  <a:moveTo>
                    <a:pt x="0" y="7144"/>
                  </a:moveTo>
                  <a:lnTo>
                    <a:pt x="3792" y="3352"/>
                  </a:lnTo>
                  <a:lnTo>
                    <a:pt x="7770" y="1490"/>
                  </a:lnTo>
                  <a:lnTo>
                    <a:pt x="428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2" name="SMARTInkShape-4350"/>
            <p:cNvSpPr/>
            <p:nvPr/>
          </p:nvSpPr>
          <p:spPr bwMode="auto">
            <a:xfrm>
              <a:off x="8615363" y="800100"/>
              <a:ext cx="18398" cy="92415"/>
            </a:xfrm>
            <a:custGeom>
              <a:avLst/>
              <a:gdLst/>
              <a:ahLst/>
              <a:cxnLst/>
              <a:rect l="0" t="0" r="0" b="0"/>
              <a:pathLst>
                <a:path w="18398" h="92415">
                  <a:moveTo>
                    <a:pt x="0" y="0"/>
                  </a:moveTo>
                  <a:lnTo>
                    <a:pt x="0" y="31922"/>
                  </a:lnTo>
                  <a:lnTo>
                    <a:pt x="793" y="45530"/>
                  </a:lnTo>
                  <a:lnTo>
                    <a:pt x="8818" y="76481"/>
                  </a:lnTo>
                  <a:lnTo>
                    <a:pt x="11856" y="82410"/>
                  </a:lnTo>
                  <a:lnTo>
                    <a:pt x="14192" y="92414"/>
                  </a:lnTo>
                  <a:lnTo>
                    <a:pt x="14259" y="88942"/>
                  </a:lnTo>
                  <a:lnTo>
                    <a:pt x="18397" y="74954"/>
                  </a:lnTo>
                  <a:lnTo>
                    <a:pt x="14287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3" name="SMARTInkShape-4351"/>
            <p:cNvSpPr/>
            <p:nvPr/>
          </p:nvSpPr>
          <p:spPr bwMode="auto">
            <a:xfrm>
              <a:off x="8601075" y="785813"/>
              <a:ext cx="155218" cy="135304"/>
            </a:xfrm>
            <a:custGeom>
              <a:avLst/>
              <a:gdLst/>
              <a:ahLst/>
              <a:cxnLst/>
              <a:rect l="0" t="0" r="0" b="0"/>
              <a:pathLst>
                <a:path w="155218" h="135304">
                  <a:moveTo>
                    <a:pt x="0" y="0"/>
                  </a:moveTo>
                  <a:lnTo>
                    <a:pt x="9943" y="0"/>
                  </a:lnTo>
                  <a:lnTo>
                    <a:pt x="45181" y="6702"/>
                  </a:lnTo>
                  <a:lnTo>
                    <a:pt x="73183" y="7879"/>
                  </a:lnTo>
                  <a:lnTo>
                    <a:pt x="106454" y="13620"/>
                  </a:lnTo>
                  <a:lnTo>
                    <a:pt x="117443" y="14883"/>
                  </a:lnTo>
                  <a:lnTo>
                    <a:pt x="123106" y="17992"/>
                  </a:lnTo>
                  <a:lnTo>
                    <a:pt x="124933" y="19932"/>
                  </a:lnTo>
                  <a:lnTo>
                    <a:pt x="126963" y="24204"/>
                  </a:lnTo>
                  <a:lnTo>
                    <a:pt x="126711" y="26455"/>
                  </a:lnTo>
                  <a:lnTo>
                    <a:pt x="124314" y="31072"/>
                  </a:lnTo>
                  <a:lnTo>
                    <a:pt x="110604" y="40504"/>
                  </a:lnTo>
                  <a:lnTo>
                    <a:pt x="97242" y="46838"/>
                  </a:lnTo>
                  <a:lnTo>
                    <a:pt x="84022" y="49861"/>
                  </a:lnTo>
                  <a:lnTo>
                    <a:pt x="72042" y="55475"/>
                  </a:lnTo>
                  <a:lnTo>
                    <a:pt x="65825" y="56819"/>
                  </a:lnTo>
                  <a:lnTo>
                    <a:pt x="66108" y="56929"/>
                  </a:lnTo>
                  <a:lnTo>
                    <a:pt x="101012" y="57141"/>
                  </a:lnTo>
                  <a:lnTo>
                    <a:pt x="127991" y="57942"/>
                  </a:lnTo>
                  <a:lnTo>
                    <a:pt x="143580" y="62852"/>
                  </a:lnTo>
                  <a:lnTo>
                    <a:pt x="150597" y="67092"/>
                  </a:lnTo>
                  <a:lnTo>
                    <a:pt x="154245" y="71623"/>
                  </a:lnTo>
                  <a:lnTo>
                    <a:pt x="155217" y="73942"/>
                  </a:lnTo>
                  <a:lnTo>
                    <a:pt x="155072" y="76282"/>
                  </a:lnTo>
                  <a:lnTo>
                    <a:pt x="152794" y="80999"/>
                  </a:lnTo>
                  <a:lnTo>
                    <a:pt x="120433" y="105196"/>
                  </a:lnTo>
                  <a:lnTo>
                    <a:pt x="88435" y="123443"/>
                  </a:lnTo>
                  <a:lnTo>
                    <a:pt x="72108" y="133564"/>
                  </a:lnTo>
                  <a:lnTo>
                    <a:pt x="68560" y="134768"/>
                  </a:lnTo>
                  <a:lnTo>
                    <a:pt x="68726" y="135089"/>
                  </a:lnTo>
                  <a:lnTo>
                    <a:pt x="69630" y="135303"/>
                  </a:lnTo>
                  <a:lnTo>
                    <a:pt x="72751" y="133424"/>
                  </a:lnTo>
                  <a:lnTo>
                    <a:pt x="78581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4" name="SMARTInkShape-4352"/>
            <p:cNvSpPr/>
            <p:nvPr/>
          </p:nvSpPr>
          <p:spPr bwMode="auto">
            <a:xfrm>
              <a:off x="8772525" y="900113"/>
              <a:ext cx="14289" cy="27260"/>
            </a:xfrm>
            <a:custGeom>
              <a:avLst/>
              <a:gdLst/>
              <a:ahLst/>
              <a:cxnLst/>
              <a:rect l="0" t="0" r="0" b="0"/>
              <a:pathLst>
                <a:path w="14289" h="27260">
                  <a:moveTo>
                    <a:pt x="0" y="0"/>
                  </a:moveTo>
                  <a:lnTo>
                    <a:pt x="6151" y="6150"/>
                  </a:lnTo>
                  <a:lnTo>
                    <a:pt x="7057" y="13207"/>
                  </a:lnTo>
                  <a:lnTo>
                    <a:pt x="7136" y="24135"/>
                  </a:lnTo>
                  <a:lnTo>
                    <a:pt x="7932" y="25615"/>
                  </a:lnTo>
                  <a:lnTo>
                    <a:pt x="9257" y="26602"/>
                  </a:lnTo>
                  <a:lnTo>
                    <a:pt x="10933" y="27259"/>
                  </a:lnTo>
                  <a:lnTo>
                    <a:pt x="12052" y="26904"/>
                  </a:lnTo>
                  <a:lnTo>
                    <a:pt x="12797" y="25873"/>
                  </a:lnTo>
                  <a:lnTo>
                    <a:pt x="13625" y="21818"/>
                  </a:lnTo>
                  <a:lnTo>
                    <a:pt x="14288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5" name="SMARTInkShape-4353"/>
            <p:cNvSpPr/>
            <p:nvPr/>
          </p:nvSpPr>
          <p:spPr bwMode="auto">
            <a:xfrm>
              <a:off x="8829675" y="778698"/>
              <a:ext cx="50007" cy="171422"/>
            </a:xfrm>
            <a:custGeom>
              <a:avLst/>
              <a:gdLst/>
              <a:ahLst/>
              <a:cxnLst/>
              <a:rect l="0" t="0" r="0" b="0"/>
              <a:pathLst>
                <a:path w="50007" h="171422">
                  <a:moveTo>
                    <a:pt x="50006" y="21402"/>
                  </a:moveTo>
                  <a:lnTo>
                    <a:pt x="50006" y="1077"/>
                  </a:lnTo>
                  <a:lnTo>
                    <a:pt x="49213" y="708"/>
                  </a:lnTo>
                  <a:lnTo>
                    <a:pt x="43157" y="0"/>
                  </a:lnTo>
                  <a:lnTo>
                    <a:pt x="42086" y="12951"/>
                  </a:lnTo>
                  <a:lnTo>
                    <a:pt x="37212" y="29228"/>
                  </a:lnTo>
                  <a:lnTo>
                    <a:pt x="33734" y="59297"/>
                  </a:lnTo>
                  <a:lnTo>
                    <a:pt x="29255" y="88217"/>
                  </a:lnTo>
                  <a:lnTo>
                    <a:pt x="27188" y="109461"/>
                  </a:lnTo>
                  <a:lnTo>
                    <a:pt x="15190" y="145041"/>
                  </a:lnTo>
                  <a:lnTo>
                    <a:pt x="0" y="1714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6" name="SMARTInkShape-4354"/>
            <p:cNvSpPr/>
            <p:nvPr/>
          </p:nvSpPr>
          <p:spPr bwMode="auto">
            <a:xfrm>
              <a:off x="8808244" y="850106"/>
              <a:ext cx="57151" cy="14289"/>
            </a:xfrm>
            <a:custGeom>
              <a:avLst/>
              <a:gdLst/>
              <a:ahLst/>
              <a:cxnLst/>
              <a:rect l="0" t="0" r="0" b="0"/>
              <a:pathLst>
                <a:path w="57151" h="14289">
                  <a:moveTo>
                    <a:pt x="0" y="14288"/>
                  </a:moveTo>
                  <a:lnTo>
                    <a:pt x="30699" y="14288"/>
                  </a:lnTo>
                  <a:lnTo>
                    <a:pt x="41816" y="10495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429" name="SMARTInkShape-Group850"/>
          <p:cNvGrpSpPr/>
          <p:nvPr/>
        </p:nvGrpSpPr>
        <p:grpSpPr>
          <a:xfrm>
            <a:off x="642938" y="5793580"/>
            <a:ext cx="1042366" cy="357191"/>
            <a:chOff x="642938" y="5793580"/>
            <a:chExt cx="1042366" cy="357191"/>
          </a:xfrm>
        </p:grpSpPr>
        <p:sp>
          <p:nvSpPr>
            <p:cNvPr id="3418" name="SMARTInkShape-4355"/>
            <p:cNvSpPr/>
            <p:nvPr/>
          </p:nvSpPr>
          <p:spPr bwMode="auto">
            <a:xfrm>
              <a:off x="642938" y="5961136"/>
              <a:ext cx="178011" cy="189635"/>
            </a:xfrm>
            <a:custGeom>
              <a:avLst/>
              <a:gdLst/>
              <a:ahLst/>
              <a:cxnLst/>
              <a:rect l="0" t="0" r="0" b="0"/>
              <a:pathLst>
                <a:path w="178011" h="189635">
                  <a:moveTo>
                    <a:pt x="0" y="46759"/>
                  </a:moveTo>
                  <a:lnTo>
                    <a:pt x="0" y="42966"/>
                  </a:lnTo>
                  <a:lnTo>
                    <a:pt x="793" y="41848"/>
                  </a:lnTo>
                  <a:lnTo>
                    <a:pt x="2116" y="41103"/>
                  </a:lnTo>
                  <a:lnTo>
                    <a:pt x="3792" y="40607"/>
                  </a:lnTo>
                  <a:lnTo>
                    <a:pt x="4909" y="39482"/>
                  </a:lnTo>
                  <a:lnTo>
                    <a:pt x="8819" y="31974"/>
                  </a:lnTo>
                  <a:lnTo>
                    <a:pt x="16999" y="22847"/>
                  </a:lnTo>
                  <a:lnTo>
                    <a:pt x="27702" y="15772"/>
                  </a:lnTo>
                  <a:lnTo>
                    <a:pt x="58693" y="7662"/>
                  </a:lnTo>
                  <a:lnTo>
                    <a:pt x="93072" y="2275"/>
                  </a:lnTo>
                  <a:lnTo>
                    <a:pt x="106452" y="0"/>
                  </a:lnTo>
                  <a:lnTo>
                    <a:pt x="137047" y="4243"/>
                  </a:lnTo>
                  <a:lnTo>
                    <a:pt x="143724" y="7489"/>
                  </a:lnTo>
                  <a:lnTo>
                    <a:pt x="145822" y="9466"/>
                  </a:lnTo>
                  <a:lnTo>
                    <a:pt x="148153" y="13780"/>
                  </a:lnTo>
                  <a:lnTo>
                    <a:pt x="147981" y="16041"/>
                  </a:lnTo>
                  <a:lnTo>
                    <a:pt x="145673" y="20670"/>
                  </a:lnTo>
                  <a:lnTo>
                    <a:pt x="117875" y="49424"/>
                  </a:lnTo>
                  <a:lnTo>
                    <a:pt x="84764" y="76945"/>
                  </a:lnTo>
                  <a:lnTo>
                    <a:pt x="64755" y="96309"/>
                  </a:lnTo>
                  <a:lnTo>
                    <a:pt x="71675" y="96674"/>
                  </a:lnTo>
                  <a:lnTo>
                    <a:pt x="87118" y="95944"/>
                  </a:lnTo>
                  <a:lnTo>
                    <a:pt x="119373" y="90610"/>
                  </a:lnTo>
                  <a:lnTo>
                    <a:pt x="154773" y="84096"/>
                  </a:lnTo>
                  <a:lnTo>
                    <a:pt x="164831" y="83990"/>
                  </a:lnTo>
                  <a:lnTo>
                    <a:pt x="171948" y="86589"/>
                  </a:lnTo>
                  <a:lnTo>
                    <a:pt x="174163" y="88393"/>
                  </a:lnTo>
                  <a:lnTo>
                    <a:pt x="176624" y="92514"/>
                  </a:lnTo>
                  <a:lnTo>
                    <a:pt x="178010" y="103088"/>
                  </a:lnTo>
                  <a:lnTo>
                    <a:pt x="174101" y="111746"/>
                  </a:lnTo>
                  <a:lnTo>
                    <a:pt x="147507" y="141804"/>
                  </a:lnTo>
                  <a:lnTo>
                    <a:pt x="114763" y="169929"/>
                  </a:lnTo>
                  <a:lnTo>
                    <a:pt x="95547" y="185269"/>
                  </a:lnTo>
                  <a:lnTo>
                    <a:pt x="85725" y="1896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9" name="SMARTInkShape-4356"/>
            <p:cNvSpPr/>
            <p:nvPr/>
          </p:nvSpPr>
          <p:spPr bwMode="auto">
            <a:xfrm>
              <a:off x="710259" y="5975220"/>
              <a:ext cx="4117" cy="142022"/>
            </a:xfrm>
            <a:custGeom>
              <a:avLst/>
              <a:gdLst/>
              <a:ahLst/>
              <a:cxnLst/>
              <a:rect l="0" t="0" r="0" b="0"/>
              <a:pathLst>
                <a:path w="4117" h="142022">
                  <a:moveTo>
                    <a:pt x="4116" y="11243"/>
                  </a:moveTo>
                  <a:lnTo>
                    <a:pt x="4116" y="0"/>
                  </a:lnTo>
                  <a:lnTo>
                    <a:pt x="4116" y="31023"/>
                  </a:lnTo>
                  <a:lnTo>
                    <a:pt x="4116" y="61973"/>
                  </a:lnTo>
                  <a:lnTo>
                    <a:pt x="4116" y="93759"/>
                  </a:lnTo>
                  <a:lnTo>
                    <a:pt x="4116" y="124493"/>
                  </a:lnTo>
                  <a:lnTo>
                    <a:pt x="3322" y="133807"/>
                  </a:lnTo>
                  <a:lnTo>
                    <a:pt x="0" y="141926"/>
                  </a:lnTo>
                  <a:lnTo>
                    <a:pt x="578" y="142021"/>
                  </a:lnTo>
                  <a:lnTo>
                    <a:pt x="1758" y="141290"/>
                  </a:lnTo>
                  <a:lnTo>
                    <a:pt x="4116" y="1184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0" name="SMARTInkShape-4357"/>
            <p:cNvSpPr/>
            <p:nvPr/>
          </p:nvSpPr>
          <p:spPr bwMode="auto">
            <a:xfrm>
              <a:off x="1614488" y="5807870"/>
              <a:ext cx="70816" cy="210728"/>
            </a:xfrm>
            <a:custGeom>
              <a:avLst/>
              <a:gdLst/>
              <a:ahLst/>
              <a:cxnLst/>
              <a:rect l="0" t="0" r="0" b="0"/>
              <a:pathLst>
                <a:path w="70816" h="210728">
                  <a:moveTo>
                    <a:pt x="0" y="0"/>
                  </a:moveTo>
                  <a:lnTo>
                    <a:pt x="23910" y="0"/>
                  </a:lnTo>
                  <a:lnTo>
                    <a:pt x="25465" y="793"/>
                  </a:lnTo>
                  <a:lnTo>
                    <a:pt x="26501" y="2116"/>
                  </a:lnTo>
                  <a:lnTo>
                    <a:pt x="27192" y="3791"/>
                  </a:lnTo>
                  <a:lnTo>
                    <a:pt x="28447" y="4909"/>
                  </a:lnTo>
                  <a:lnTo>
                    <a:pt x="34604" y="6848"/>
                  </a:lnTo>
                  <a:lnTo>
                    <a:pt x="48917" y="20348"/>
                  </a:lnTo>
                  <a:lnTo>
                    <a:pt x="49910" y="41221"/>
                  </a:lnTo>
                  <a:lnTo>
                    <a:pt x="43300" y="72956"/>
                  </a:lnTo>
                  <a:lnTo>
                    <a:pt x="42870" y="102295"/>
                  </a:lnTo>
                  <a:lnTo>
                    <a:pt x="43661" y="103915"/>
                  </a:lnTo>
                  <a:lnTo>
                    <a:pt x="44982" y="104995"/>
                  </a:lnTo>
                  <a:lnTo>
                    <a:pt x="48567" y="106989"/>
                  </a:lnTo>
                  <a:lnTo>
                    <a:pt x="66711" y="123911"/>
                  </a:lnTo>
                  <a:lnTo>
                    <a:pt x="69337" y="128625"/>
                  </a:lnTo>
                  <a:lnTo>
                    <a:pt x="70815" y="137859"/>
                  </a:lnTo>
                  <a:lnTo>
                    <a:pt x="70561" y="159823"/>
                  </a:lnTo>
                  <a:lnTo>
                    <a:pt x="56959" y="192896"/>
                  </a:lnTo>
                  <a:lnTo>
                    <a:pt x="52302" y="200825"/>
                  </a:lnTo>
                  <a:lnTo>
                    <a:pt x="40470" y="210125"/>
                  </a:lnTo>
                  <a:lnTo>
                    <a:pt x="38886" y="210727"/>
                  </a:lnTo>
                  <a:lnTo>
                    <a:pt x="37830" y="210334"/>
                  </a:lnTo>
                  <a:lnTo>
                    <a:pt x="36135" y="207793"/>
                  </a:lnTo>
                  <a:lnTo>
                    <a:pt x="35718" y="1928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1" name="SMARTInkShape-4358"/>
            <p:cNvSpPr/>
            <p:nvPr/>
          </p:nvSpPr>
          <p:spPr bwMode="auto">
            <a:xfrm>
              <a:off x="1564778" y="5857875"/>
              <a:ext cx="13992" cy="102244"/>
            </a:xfrm>
            <a:custGeom>
              <a:avLst/>
              <a:gdLst/>
              <a:ahLst/>
              <a:cxnLst/>
              <a:rect l="0" t="0" r="0" b="0"/>
              <a:pathLst>
                <a:path w="13992" h="102244">
                  <a:moveTo>
                    <a:pt x="13991" y="0"/>
                  </a:moveTo>
                  <a:lnTo>
                    <a:pt x="13991" y="3792"/>
                  </a:lnTo>
                  <a:lnTo>
                    <a:pt x="7840" y="30528"/>
                  </a:lnTo>
                  <a:lnTo>
                    <a:pt x="6934" y="61666"/>
                  </a:lnTo>
                  <a:lnTo>
                    <a:pt x="370" y="94442"/>
                  </a:lnTo>
                  <a:lnTo>
                    <a:pt x="0" y="100976"/>
                  </a:lnTo>
                  <a:lnTo>
                    <a:pt x="695" y="102243"/>
                  </a:lnTo>
                  <a:lnTo>
                    <a:pt x="6847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2" name="SMARTInkShape-4359"/>
            <p:cNvSpPr/>
            <p:nvPr/>
          </p:nvSpPr>
          <p:spPr bwMode="auto">
            <a:xfrm>
              <a:off x="1400913" y="5793580"/>
              <a:ext cx="92132" cy="226783"/>
            </a:xfrm>
            <a:custGeom>
              <a:avLst/>
              <a:gdLst/>
              <a:ahLst/>
              <a:cxnLst/>
              <a:rect l="0" t="0" r="0" b="0"/>
              <a:pathLst>
                <a:path w="92132" h="226783">
                  <a:moveTo>
                    <a:pt x="70700" y="0"/>
                  </a:moveTo>
                  <a:lnTo>
                    <a:pt x="70700" y="3793"/>
                  </a:lnTo>
                  <a:lnTo>
                    <a:pt x="69906" y="4911"/>
                  </a:lnTo>
                  <a:lnTo>
                    <a:pt x="68583" y="5656"/>
                  </a:lnTo>
                  <a:lnTo>
                    <a:pt x="66907" y="6152"/>
                  </a:lnTo>
                  <a:lnTo>
                    <a:pt x="65790" y="7277"/>
                  </a:lnTo>
                  <a:lnTo>
                    <a:pt x="62958" y="14362"/>
                  </a:lnTo>
                  <a:lnTo>
                    <a:pt x="59851" y="17761"/>
                  </a:lnTo>
                  <a:lnTo>
                    <a:pt x="57940" y="24034"/>
                  </a:lnTo>
                  <a:lnTo>
                    <a:pt x="56297" y="31319"/>
                  </a:lnTo>
                  <a:lnTo>
                    <a:pt x="48775" y="42465"/>
                  </a:lnTo>
                  <a:lnTo>
                    <a:pt x="32821" y="62770"/>
                  </a:lnTo>
                  <a:lnTo>
                    <a:pt x="4866" y="83286"/>
                  </a:lnTo>
                  <a:lnTo>
                    <a:pt x="1753" y="88081"/>
                  </a:lnTo>
                  <a:lnTo>
                    <a:pt x="0" y="95243"/>
                  </a:lnTo>
                  <a:lnTo>
                    <a:pt x="548" y="96834"/>
                  </a:lnTo>
                  <a:lnTo>
                    <a:pt x="1707" y="97894"/>
                  </a:lnTo>
                  <a:lnTo>
                    <a:pt x="3273" y="98601"/>
                  </a:lnTo>
                  <a:lnTo>
                    <a:pt x="5111" y="98278"/>
                  </a:lnTo>
                  <a:lnTo>
                    <a:pt x="13764" y="94173"/>
                  </a:lnTo>
                  <a:lnTo>
                    <a:pt x="16074" y="93739"/>
                  </a:lnTo>
                  <a:lnTo>
                    <a:pt x="23117" y="89335"/>
                  </a:lnTo>
                  <a:lnTo>
                    <a:pt x="38311" y="76621"/>
                  </a:lnTo>
                  <a:lnTo>
                    <a:pt x="65556" y="65490"/>
                  </a:lnTo>
                  <a:lnTo>
                    <a:pt x="67270" y="65886"/>
                  </a:lnTo>
                  <a:lnTo>
                    <a:pt x="68413" y="66943"/>
                  </a:lnTo>
                  <a:lnTo>
                    <a:pt x="69175" y="68440"/>
                  </a:lnTo>
                  <a:lnTo>
                    <a:pt x="68890" y="70234"/>
                  </a:lnTo>
                  <a:lnTo>
                    <a:pt x="65489" y="77344"/>
                  </a:lnTo>
                  <a:lnTo>
                    <a:pt x="64415" y="84911"/>
                  </a:lnTo>
                  <a:lnTo>
                    <a:pt x="59704" y="93566"/>
                  </a:lnTo>
                  <a:lnTo>
                    <a:pt x="50244" y="109480"/>
                  </a:lnTo>
                  <a:lnTo>
                    <a:pt x="35066" y="142453"/>
                  </a:lnTo>
                  <a:lnTo>
                    <a:pt x="24673" y="160930"/>
                  </a:lnTo>
                  <a:lnTo>
                    <a:pt x="24934" y="163643"/>
                  </a:lnTo>
                  <a:lnTo>
                    <a:pt x="27264" y="169909"/>
                  </a:lnTo>
                  <a:lnTo>
                    <a:pt x="31815" y="168649"/>
                  </a:lnTo>
                  <a:lnTo>
                    <a:pt x="41187" y="163477"/>
                  </a:lnTo>
                  <a:lnTo>
                    <a:pt x="46470" y="159970"/>
                  </a:lnTo>
                  <a:lnTo>
                    <a:pt x="53907" y="157995"/>
                  </a:lnTo>
                  <a:lnTo>
                    <a:pt x="65921" y="157273"/>
                  </a:lnTo>
                  <a:lnTo>
                    <a:pt x="67514" y="158824"/>
                  </a:lnTo>
                  <a:lnTo>
                    <a:pt x="69284" y="164781"/>
                  </a:lnTo>
                  <a:lnTo>
                    <a:pt x="70663" y="198014"/>
                  </a:lnTo>
                  <a:lnTo>
                    <a:pt x="64546" y="222461"/>
                  </a:lnTo>
                  <a:lnTo>
                    <a:pt x="65009" y="224507"/>
                  </a:lnTo>
                  <a:lnTo>
                    <a:pt x="66112" y="225872"/>
                  </a:lnTo>
                  <a:lnTo>
                    <a:pt x="67641" y="226782"/>
                  </a:lnTo>
                  <a:lnTo>
                    <a:pt x="73574" y="225676"/>
                  </a:lnTo>
                  <a:lnTo>
                    <a:pt x="77378" y="224270"/>
                  </a:lnTo>
                  <a:lnTo>
                    <a:pt x="83722" y="216357"/>
                  </a:lnTo>
                  <a:lnTo>
                    <a:pt x="92131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3" name="SMARTInkShape-4360"/>
            <p:cNvSpPr/>
            <p:nvPr/>
          </p:nvSpPr>
          <p:spPr bwMode="auto">
            <a:xfrm>
              <a:off x="1250156" y="5993605"/>
              <a:ext cx="35720" cy="28576"/>
            </a:xfrm>
            <a:custGeom>
              <a:avLst/>
              <a:gdLst/>
              <a:ahLst/>
              <a:cxnLst/>
              <a:rect l="0" t="0" r="0" b="0"/>
              <a:pathLst>
                <a:path w="35720" h="28576">
                  <a:moveTo>
                    <a:pt x="0" y="28575"/>
                  </a:moveTo>
                  <a:lnTo>
                    <a:pt x="3793" y="28575"/>
                  </a:lnTo>
                  <a:lnTo>
                    <a:pt x="4910" y="27783"/>
                  </a:lnTo>
                  <a:lnTo>
                    <a:pt x="5654" y="26459"/>
                  </a:lnTo>
                  <a:lnTo>
                    <a:pt x="6151" y="24784"/>
                  </a:lnTo>
                  <a:lnTo>
                    <a:pt x="8070" y="23666"/>
                  </a:lnTo>
                  <a:lnTo>
                    <a:pt x="17561" y="21301"/>
                  </a:lnTo>
                  <a:lnTo>
                    <a:pt x="23151" y="17934"/>
                  </a:lnTo>
                  <a:lnTo>
                    <a:pt x="26164" y="13792"/>
                  </a:lnTo>
                  <a:lnTo>
                    <a:pt x="28298" y="9305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4" name="SMARTInkShape-4361"/>
            <p:cNvSpPr/>
            <p:nvPr/>
          </p:nvSpPr>
          <p:spPr bwMode="auto">
            <a:xfrm>
              <a:off x="1217466" y="5957888"/>
              <a:ext cx="61266" cy="21433"/>
            </a:xfrm>
            <a:custGeom>
              <a:avLst/>
              <a:gdLst/>
              <a:ahLst/>
              <a:cxnLst/>
              <a:rect l="0" t="0" r="0" b="0"/>
              <a:pathLst>
                <a:path w="61266" h="21433">
                  <a:moveTo>
                    <a:pt x="4115" y="21432"/>
                  </a:moveTo>
                  <a:lnTo>
                    <a:pt x="0" y="21432"/>
                  </a:lnTo>
                  <a:lnTo>
                    <a:pt x="3416" y="21432"/>
                  </a:lnTo>
                  <a:lnTo>
                    <a:pt x="7700" y="17639"/>
                  </a:lnTo>
                  <a:lnTo>
                    <a:pt x="13911" y="15776"/>
                  </a:lnTo>
                  <a:lnTo>
                    <a:pt x="21169" y="14155"/>
                  </a:lnTo>
                  <a:lnTo>
                    <a:pt x="45371" y="1969"/>
                  </a:lnTo>
                  <a:lnTo>
                    <a:pt x="6126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5" name="SMARTInkShape-4362"/>
            <p:cNvSpPr/>
            <p:nvPr/>
          </p:nvSpPr>
          <p:spPr bwMode="auto">
            <a:xfrm>
              <a:off x="1021556" y="6036470"/>
              <a:ext cx="121445" cy="35057"/>
            </a:xfrm>
            <a:custGeom>
              <a:avLst/>
              <a:gdLst/>
              <a:ahLst/>
              <a:cxnLst/>
              <a:rect l="0" t="0" r="0" b="0"/>
              <a:pathLst>
                <a:path w="121445" h="35057">
                  <a:moveTo>
                    <a:pt x="0" y="28575"/>
                  </a:moveTo>
                  <a:lnTo>
                    <a:pt x="3793" y="28575"/>
                  </a:lnTo>
                  <a:lnTo>
                    <a:pt x="32112" y="35056"/>
                  </a:lnTo>
                  <a:lnTo>
                    <a:pt x="59965" y="33470"/>
                  </a:lnTo>
                  <a:lnTo>
                    <a:pt x="92014" y="25748"/>
                  </a:lnTo>
                  <a:lnTo>
                    <a:pt x="104660" y="16999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6" name="SMARTInkShape-4363"/>
            <p:cNvSpPr/>
            <p:nvPr/>
          </p:nvSpPr>
          <p:spPr bwMode="auto">
            <a:xfrm>
              <a:off x="1071710" y="5943721"/>
              <a:ext cx="49860" cy="185618"/>
            </a:xfrm>
            <a:custGeom>
              <a:avLst/>
              <a:gdLst/>
              <a:ahLst/>
              <a:cxnLst/>
              <a:rect l="0" t="0" r="0" b="0"/>
              <a:pathLst>
                <a:path w="49860" h="185618">
                  <a:moveTo>
                    <a:pt x="49859" y="21309"/>
                  </a:moveTo>
                  <a:lnTo>
                    <a:pt x="30726" y="2971"/>
                  </a:lnTo>
                  <a:lnTo>
                    <a:pt x="23640" y="794"/>
                  </a:lnTo>
                  <a:lnTo>
                    <a:pt x="11756" y="0"/>
                  </a:lnTo>
                  <a:lnTo>
                    <a:pt x="10169" y="1547"/>
                  </a:lnTo>
                  <a:lnTo>
                    <a:pt x="5506" y="13320"/>
                  </a:lnTo>
                  <a:lnTo>
                    <a:pt x="3622" y="15983"/>
                  </a:lnTo>
                  <a:lnTo>
                    <a:pt x="969" y="27317"/>
                  </a:lnTo>
                  <a:lnTo>
                    <a:pt x="0" y="57820"/>
                  </a:lnTo>
                  <a:lnTo>
                    <a:pt x="2013" y="78694"/>
                  </a:lnTo>
                  <a:lnTo>
                    <a:pt x="6012" y="110874"/>
                  </a:lnTo>
                  <a:lnTo>
                    <a:pt x="14638" y="143808"/>
                  </a:lnTo>
                  <a:lnTo>
                    <a:pt x="20409" y="167999"/>
                  </a:lnTo>
                  <a:lnTo>
                    <a:pt x="20895" y="176728"/>
                  </a:lnTo>
                  <a:lnTo>
                    <a:pt x="20231" y="179691"/>
                  </a:lnTo>
                  <a:lnTo>
                    <a:pt x="18994" y="181666"/>
                  </a:lnTo>
                  <a:lnTo>
                    <a:pt x="14140" y="1856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7" name="SMARTInkShape-4364"/>
            <p:cNvSpPr/>
            <p:nvPr/>
          </p:nvSpPr>
          <p:spPr bwMode="auto">
            <a:xfrm>
              <a:off x="950119" y="6093620"/>
              <a:ext cx="7145" cy="13993"/>
            </a:xfrm>
            <a:custGeom>
              <a:avLst/>
              <a:gdLst/>
              <a:ahLst/>
              <a:cxnLst/>
              <a:rect l="0" t="0" r="0" b="0"/>
              <a:pathLst>
                <a:path w="7145" h="13993">
                  <a:moveTo>
                    <a:pt x="7144" y="7143"/>
                  </a:moveTo>
                  <a:lnTo>
                    <a:pt x="3028" y="7143"/>
                  </a:lnTo>
                  <a:lnTo>
                    <a:pt x="4785" y="7143"/>
                  </a:lnTo>
                  <a:lnTo>
                    <a:pt x="4778" y="7936"/>
                  </a:lnTo>
                  <a:lnTo>
                    <a:pt x="233" y="1399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8" name="SMARTInkShape-4365"/>
            <p:cNvSpPr/>
            <p:nvPr/>
          </p:nvSpPr>
          <p:spPr bwMode="auto">
            <a:xfrm>
              <a:off x="864777" y="6043613"/>
              <a:ext cx="21049" cy="88624"/>
            </a:xfrm>
            <a:custGeom>
              <a:avLst/>
              <a:gdLst/>
              <a:ahLst/>
              <a:cxnLst/>
              <a:rect l="0" t="0" r="0" b="0"/>
              <a:pathLst>
                <a:path w="21049" h="88624">
                  <a:moveTo>
                    <a:pt x="21048" y="0"/>
                  </a:moveTo>
                  <a:lnTo>
                    <a:pt x="21048" y="9942"/>
                  </a:lnTo>
                  <a:lnTo>
                    <a:pt x="18931" y="14472"/>
                  </a:lnTo>
                  <a:lnTo>
                    <a:pt x="17256" y="16792"/>
                  </a:lnTo>
                  <a:lnTo>
                    <a:pt x="14897" y="27641"/>
                  </a:lnTo>
                  <a:lnTo>
                    <a:pt x="11918" y="50196"/>
                  </a:lnTo>
                  <a:lnTo>
                    <a:pt x="480" y="82410"/>
                  </a:lnTo>
                  <a:lnTo>
                    <a:pt x="0" y="87691"/>
                  </a:lnTo>
                  <a:lnTo>
                    <a:pt x="666" y="88623"/>
                  </a:lnTo>
                  <a:lnTo>
                    <a:pt x="1904" y="88451"/>
                  </a:lnTo>
                  <a:lnTo>
                    <a:pt x="3523" y="87542"/>
                  </a:lnTo>
                  <a:lnTo>
                    <a:pt x="4602" y="86142"/>
                  </a:lnTo>
                  <a:lnTo>
                    <a:pt x="6761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432" name="SMARTInkShape-Group851"/>
          <p:cNvGrpSpPr/>
          <p:nvPr/>
        </p:nvGrpSpPr>
        <p:grpSpPr>
          <a:xfrm>
            <a:off x="3757613" y="821531"/>
            <a:ext cx="621507" cy="185739"/>
            <a:chOff x="3757613" y="821531"/>
            <a:chExt cx="621507" cy="185739"/>
          </a:xfrm>
        </p:grpSpPr>
        <p:sp>
          <p:nvSpPr>
            <p:cNvPr id="3430" name="SMARTInkShape-4366"/>
            <p:cNvSpPr/>
            <p:nvPr/>
          </p:nvSpPr>
          <p:spPr bwMode="auto">
            <a:xfrm>
              <a:off x="3757613" y="821531"/>
              <a:ext cx="300038" cy="150020"/>
            </a:xfrm>
            <a:custGeom>
              <a:avLst/>
              <a:gdLst/>
              <a:ahLst/>
              <a:cxnLst/>
              <a:rect l="0" t="0" r="0" b="0"/>
              <a:pathLst>
                <a:path w="300038" h="150020">
                  <a:moveTo>
                    <a:pt x="0" y="150019"/>
                  </a:moveTo>
                  <a:lnTo>
                    <a:pt x="7117" y="150019"/>
                  </a:lnTo>
                  <a:lnTo>
                    <a:pt x="10928" y="146227"/>
                  </a:lnTo>
                  <a:lnTo>
                    <a:pt x="14911" y="144365"/>
                  </a:lnTo>
                  <a:lnTo>
                    <a:pt x="17084" y="143868"/>
                  </a:lnTo>
                  <a:lnTo>
                    <a:pt x="50879" y="123076"/>
                  </a:lnTo>
                  <a:lnTo>
                    <a:pt x="79280" y="109316"/>
                  </a:lnTo>
                  <a:lnTo>
                    <a:pt x="112831" y="91392"/>
                  </a:lnTo>
                  <a:lnTo>
                    <a:pt x="140370" y="77925"/>
                  </a:lnTo>
                  <a:lnTo>
                    <a:pt x="171924" y="63209"/>
                  </a:lnTo>
                  <a:lnTo>
                    <a:pt x="207114" y="46084"/>
                  </a:lnTo>
                  <a:lnTo>
                    <a:pt x="225389" y="37073"/>
                  </a:lnTo>
                  <a:lnTo>
                    <a:pt x="243921" y="27891"/>
                  </a:lnTo>
                  <a:lnTo>
                    <a:pt x="275097" y="12396"/>
                  </a:lnTo>
                  <a:lnTo>
                    <a:pt x="3000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31" name="SMARTInkShape-4367"/>
            <p:cNvSpPr/>
            <p:nvPr/>
          </p:nvSpPr>
          <p:spPr bwMode="auto">
            <a:xfrm>
              <a:off x="3807619" y="957680"/>
              <a:ext cx="571501" cy="49590"/>
            </a:xfrm>
            <a:custGeom>
              <a:avLst/>
              <a:gdLst/>
              <a:ahLst/>
              <a:cxnLst/>
              <a:rect l="0" t="0" r="0" b="0"/>
              <a:pathLst>
                <a:path w="571501" h="49590">
                  <a:moveTo>
                    <a:pt x="0" y="49589"/>
                  </a:moveTo>
                  <a:lnTo>
                    <a:pt x="16590" y="35115"/>
                  </a:lnTo>
                  <a:lnTo>
                    <a:pt x="37585" y="25740"/>
                  </a:lnTo>
                  <a:lnTo>
                    <a:pt x="72872" y="18622"/>
                  </a:lnTo>
                  <a:lnTo>
                    <a:pt x="104883" y="13865"/>
                  </a:lnTo>
                  <a:lnTo>
                    <a:pt x="122310" y="11486"/>
                  </a:lnTo>
                  <a:lnTo>
                    <a:pt x="141865" y="9105"/>
                  </a:lnTo>
                  <a:lnTo>
                    <a:pt x="162839" y="6725"/>
                  </a:lnTo>
                  <a:lnTo>
                    <a:pt x="184759" y="4344"/>
                  </a:lnTo>
                  <a:lnTo>
                    <a:pt x="208898" y="2757"/>
                  </a:lnTo>
                  <a:lnTo>
                    <a:pt x="234515" y="1699"/>
                  </a:lnTo>
                  <a:lnTo>
                    <a:pt x="261118" y="993"/>
                  </a:lnTo>
                  <a:lnTo>
                    <a:pt x="288379" y="523"/>
                  </a:lnTo>
                  <a:lnTo>
                    <a:pt x="316077" y="209"/>
                  </a:lnTo>
                  <a:lnTo>
                    <a:pt x="344068" y="0"/>
                  </a:lnTo>
                  <a:lnTo>
                    <a:pt x="370666" y="1449"/>
                  </a:lnTo>
                  <a:lnTo>
                    <a:pt x="396336" y="4002"/>
                  </a:lnTo>
                  <a:lnTo>
                    <a:pt x="421386" y="7291"/>
                  </a:lnTo>
                  <a:lnTo>
                    <a:pt x="444437" y="10278"/>
                  </a:lnTo>
                  <a:lnTo>
                    <a:pt x="466153" y="13063"/>
                  </a:lnTo>
                  <a:lnTo>
                    <a:pt x="486981" y="15713"/>
                  </a:lnTo>
                  <a:lnTo>
                    <a:pt x="505629" y="18274"/>
                  </a:lnTo>
                  <a:lnTo>
                    <a:pt x="539049" y="23236"/>
                  </a:lnTo>
                  <a:lnTo>
                    <a:pt x="571500" y="281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433" name="SMARTInkShape-4368"/>
          <p:cNvSpPr/>
          <p:nvPr/>
        </p:nvSpPr>
        <p:spPr bwMode="auto">
          <a:xfrm>
            <a:off x="1545083" y="800526"/>
            <a:ext cx="405866" cy="368429"/>
          </a:xfrm>
          <a:custGeom>
            <a:avLst/>
            <a:gdLst/>
            <a:ahLst/>
            <a:cxnLst/>
            <a:rect l="0" t="0" r="0" b="0"/>
            <a:pathLst>
              <a:path w="405866" h="368429">
                <a:moveTo>
                  <a:pt x="319436" y="71012"/>
                </a:moveTo>
                <a:lnTo>
                  <a:pt x="308045" y="58826"/>
                </a:lnTo>
                <a:lnTo>
                  <a:pt x="306436" y="54219"/>
                </a:lnTo>
                <a:lnTo>
                  <a:pt x="301487" y="49525"/>
                </a:lnTo>
                <a:lnTo>
                  <a:pt x="289167" y="40044"/>
                </a:lnTo>
                <a:lnTo>
                  <a:pt x="271057" y="16904"/>
                </a:lnTo>
                <a:lnTo>
                  <a:pt x="250251" y="2807"/>
                </a:lnTo>
                <a:lnTo>
                  <a:pt x="228618" y="0"/>
                </a:lnTo>
                <a:lnTo>
                  <a:pt x="197321" y="1747"/>
                </a:lnTo>
                <a:lnTo>
                  <a:pt x="190401" y="3404"/>
                </a:lnTo>
                <a:lnTo>
                  <a:pt x="160597" y="23173"/>
                </a:lnTo>
                <a:lnTo>
                  <a:pt x="129409" y="44666"/>
                </a:lnTo>
                <a:lnTo>
                  <a:pt x="95827" y="76258"/>
                </a:lnTo>
                <a:lnTo>
                  <a:pt x="75327" y="101918"/>
                </a:lnTo>
                <a:lnTo>
                  <a:pt x="55632" y="129198"/>
                </a:lnTo>
                <a:lnTo>
                  <a:pt x="37090" y="157991"/>
                </a:lnTo>
                <a:lnTo>
                  <a:pt x="20911" y="189309"/>
                </a:lnTo>
                <a:lnTo>
                  <a:pt x="7900" y="219632"/>
                </a:lnTo>
                <a:lnTo>
                  <a:pt x="0" y="248984"/>
                </a:lnTo>
                <a:lnTo>
                  <a:pt x="1781" y="277904"/>
                </a:lnTo>
                <a:lnTo>
                  <a:pt x="15501" y="313376"/>
                </a:lnTo>
                <a:lnTo>
                  <a:pt x="42233" y="343995"/>
                </a:lnTo>
                <a:lnTo>
                  <a:pt x="68176" y="357173"/>
                </a:lnTo>
                <a:lnTo>
                  <a:pt x="99021" y="364882"/>
                </a:lnTo>
                <a:lnTo>
                  <a:pt x="133896" y="368308"/>
                </a:lnTo>
                <a:lnTo>
                  <a:pt x="152880" y="368428"/>
                </a:lnTo>
                <a:lnTo>
                  <a:pt x="172680" y="367714"/>
                </a:lnTo>
                <a:lnTo>
                  <a:pt x="193024" y="366444"/>
                </a:lnTo>
                <a:lnTo>
                  <a:pt x="212936" y="364011"/>
                </a:lnTo>
                <a:lnTo>
                  <a:pt x="232561" y="360800"/>
                </a:lnTo>
                <a:lnTo>
                  <a:pt x="251994" y="357073"/>
                </a:lnTo>
                <a:lnTo>
                  <a:pt x="271300" y="352207"/>
                </a:lnTo>
                <a:lnTo>
                  <a:pt x="290520" y="346581"/>
                </a:lnTo>
                <a:lnTo>
                  <a:pt x="309684" y="340450"/>
                </a:lnTo>
                <a:lnTo>
                  <a:pt x="341560" y="325170"/>
                </a:lnTo>
                <a:lnTo>
                  <a:pt x="368162" y="307796"/>
                </a:lnTo>
                <a:lnTo>
                  <a:pt x="390569" y="289491"/>
                </a:lnTo>
                <a:lnTo>
                  <a:pt x="402644" y="268655"/>
                </a:lnTo>
                <a:lnTo>
                  <a:pt x="405865" y="257543"/>
                </a:lnTo>
                <a:lnTo>
                  <a:pt x="405209" y="234612"/>
                </a:lnTo>
                <a:lnTo>
                  <a:pt x="398039" y="210398"/>
                </a:lnTo>
                <a:lnTo>
                  <a:pt x="384268" y="183761"/>
                </a:lnTo>
                <a:lnTo>
                  <a:pt x="365448" y="156047"/>
                </a:lnTo>
                <a:lnTo>
                  <a:pt x="333723" y="11387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434" name="SMARTInkShape-4369"/>
          <p:cNvSpPr/>
          <p:nvPr/>
        </p:nvSpPr>
        <p:spPr bwMode="auto">
          <a:xfrm>
            <a:off x="1935956" y="1943100"/>
            <a:ext cx="735683" cy="64295"/>
          </a:xfrm>
          <a:custGeom>
            <a:avLst/>
            <a:gdLst/>
            <a:ahLst/>
            <a:cxnLst/>
            <a:rect l="0" t="0" r="0" b="0"/>
            <a:pathLst>
              <a:path w="735683" h="64295">
                <a:moveTo>
                  <a:pt x="0" y="64294"/>
                </a:moveTo>
                <a:lnTo>
                  <a:pt x="27193" y="64294"/>
                </a:lnTo>
                <a:lnTo>
                  <a:pt x="34006" y="59384"/>
                </a:lnTo>
                <a:lnTo>
                  <a:pt x="38397" y="58143"/>
                </a:lnTo>
                <a:lnTo>
                  <a:pt x="71635" y="57189"/>
                </a:lnTo>
                <a:lnTo>
                  <a:pt x="100980" y="56361"/>
                </a:lnTo>
                <a:lnTo>
                  <a:pt x="130895" y="51497"/>
                </a:lnTo>
                <a:lnTo>
                  <a:pt x="163351" y="46508"/>
                </a:lnTo>
                <a:lnTo>
                  <a:pt x="197602" y="43583"/>
                </a:lnTo>
                <a:lnTo>
                  <a:pt x="230238" y="43005"/>
                </a:lnTo>
                <a:lnTo>
                  <a:pt x="257661" y="42905"/>
                </a:lnTo>
                <a:lnTo>
                  <a:pt x="285894" y="42875"/>
                </a:lnTo>
                <a:lnTo>
                  <a:pt x="314368" y="44983"/>
                </a:lnTo>
                <a:lnTo>
                  <a:pt x="333394" y="46980"/>
                </a:lnTo>
                <a:lnTo>
                  <a:pt x="361162" y="44435"/>
                </a:lnTo>
                <a:lnTo>
                  <a:pt x="394397" y="43173"/>
                </a:lnTo>
                <a:lnTo>
                  <a:pt x="427508" y="39132"/>
                </a:lnTo>
                <a:lnTo>
                  <a:pt x="457773" y="35599"/>
                </a:lnTo>
                <a:lnTo>
                  <a:pt x="491386" y="28081"/>
                </a:lnTo>
                <a:lnTo>
                  <a:pt x="521191" y="22745"/>
                </a:lnTo>
                <a:lnTo>
                  <a:pt x="550803" y="16781"/>
                </a:lnTo>
                <a:lnTo>
                  <a:pt x="584286" y="14780"/>
                </a:lnTo>
                <a:lnTo>
                  <a:pt x="617858" y="10593"/>
                </a:lnTo>
                <a:lnTo>
                  <a:pt x="648567" y="7825"/>
                </a:lnTo>
                <a:lnTo>
                  <a:pt x="679555" y="3441"/>
                </a:lnTo>
                <a:lnTo>
                  <a:pt x="713597" y="134"/>
                </a:lnTo>
                <a:lnTo>
                  <a:pt x="735682" y="0"/>
                </a:lnTo>
                <a:lnTo>
                  <a:pt x="731977" y="0"/>
                </a:lnTo>
                <a:lnTo>
                  <a:pt x="730872" y="794"/>
                </a:lnTo>
                <a:lnTo>
                  <a:pt x="728954" y="6151"/>
                </a:lnTo>
                <a:lnTo>
                  <a:pt x="726675" y="6702"/>
                </a:lnTo>
                <a:lnTo>
                  <a:pt x="721519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440" name="SMARTInkShape-Group854"/>
          <p:cNvGrpSpPr/>
          <p:nvPr/>
        </p:nvGrpSpPr>
        <p:grpSpPr>
          <a:xfrm>
            <a:off x="4186532" y="1182008"/>
            <a:ext cx="499769" cy="675233"/>
            <a:chOff x="4186532" y="1182008"/>
            <a:chExt cx="499769" cy="675233"/>
          </a:xfrm>
        </p:grpSpPr>
        <p:sp>
          <p:nvSpPr>
            <p:cNvPr id="3435" name="SMARTInkShape-4370"/>
            <p:cNvSpPr/>
            <p:nvPr/>
          </p:nvSpPr>
          <p:spPr bwMode="auto">
            <a:xfrm>
              <a:off x="4229100" y="1478756"/>
              <a:ext cx="60376" cy="155273"/>
            </a:xfrm>
            <a:custGeom>
              <a:avLst/>
              <a:gdLst/>
              <a:ahLst/>
              <a:cxnLst/>
              <a:rect l="0" t="0" r="0" b="0"/>
              <a:pathLst>
                <a:path w="60376" h="155273">
                  <a:moveTo>
                    <a:pt x="0" y="0"/>
                  </a:moveTo>
                  <a:lnTo>
                    <a:pt x="0" y="3793"/>
                  </a:lnTo>
                  <a:lnTo>
                    <a:pt x="8819" y="35960"/>
                  </a:lnTo>
                  <a:lnTo>
                    <a:pt x="18477" y="65266"/>
                  </a:lnTo>
                  <a:lnTo>
                    <a:pt x="22964" y="95178"/>
                  </a:lnTo>
                  <a:lnTo>
                    <a:pt x="28630" y="129392"/>
                  </a:lnTo>
                  <a:lnTo>
                    <a:pt x="34060" y="143995"/>
                  </a:lnTo>
                  <a:lnTo>
                    <a:pt x="38421" y="150781"/>
                  </a:lnTo>
                  <a:lnTo>
                    <a:pt x="41489" y="152909"/>
                  </a:lnTo>
                  <a:lnTo>
                    <a:pt x="49131" y="155272"/>
                  </a:lnTo>
                  <a:lnTo>
                    <a:pt x="51804" y="155108"/>
                  </a:lnTo>
                  <a:lnTo>
                    <a:pt x="53586" y="154206"/>
                  </a:lnTo>
                  <a:lnTo>
                    <a:pt x="60239" y="143261"/>
                  </a:lnTo>
                  <a:lnTo>
                    <a:pt x="60375" y="132728"/>
                  </a:lnTo>
                  <a:lnTo>
                    <a:pt x="57575" y="97089"/>
                  </a:lnTo>
                  <a:lnTo>
                    <a:pt x="5715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36" name="SMARTInkShape-4371"/>
            <p:cNvSpPr/>
            <p:nvPr/>
          </p:nvSpPr>
          <p:spPr bwMode="auto">
            <a:xfrm>
              <a:off x="4186532" y="1465869"/>
              <a:ext cx="203109" cy="218184"/>
            </a:xfrm>
            <a:custGeom>
              <a:avLst/>
              <a:gdLst/>
              <a:ahLst/>
              <a:cxnLst/>
              <a:rect l="0" t="0" r="0" b="0"/>
              <a:pathLst>
                <a:path w="203109" h="218184">
                  <a:moveTo>
                    <a:pt x="6849" y="20031"/>
                  </a:moveTo>
                  <a:lnTo>
                    <a:pt x="698" y="20031"/>
                  </a:lnTo>
                  <a:lnTo>
                    <a:pt x="367" y="20825"/>
                  </a:lnTo>
                  <a:lnTo>
                    <a:pt x="0" y="23823"/>
                  </a:lnTo>
                  <a:lnTo>
                    <a:pt x="695" y="24941"/>
                  </a:lnTo>
                  <a:lnTo>
                    <a:pt x="1953" y="25685"/>
                  </a:lnTo>
                  <a:lnTo>
                    <a:pt x="6261" y="26513"/>
                  </a:lnTo>
                  <a:lnTo>
                    <a:pt x="36732" y="26323"/>
                  </a:lnTo>
                  <a:lnTo>
                    <a:pt x="68491" y="19392"/>
                  </a:lnTo>
                  <a:lnTo>
                    <a:pt x="98932" y="12698"/>
                  </a:lnTo>
                  <a:lnTo>
                    <a:pt x="133871" y="3325"/>
                  </a:lnTo>
                  <a:lnTo>
                    <a:pt x="152612" y="0"/>
                  </a:lnTo>
                  <a:lnTo>
                    <a:pt x="156411" y="327"/>
                  </a:lnTo>
                  <a:lnTo>
                    <a:pt x="158945" y="1339"/>
                  </a:lnTo>
                  <a:lnTo>
                    <a:pt x="160634" y="2807"/>
                  </a:lnTo>
                  <a:lnTo>
                    <a:pt x="160172" y="4580"/>
                  </a:lnTo>
                  <a:lnTo>
                    <a:pt x="130700" y="29990"/>
                  </a:lnTo>
                  <a:lnTo>
                    <a:pt x="96401" y="52514"/>
                  </a:lnTo>
                  <a:lnTo>
                    <a:pt x="68484" y="67403"/>
                  </a:lnTo>
                  <a:lnTo>
                    <a:pt x="35266" y="86266"/>
                  </a:lnTo>
                  <a:lnTo>
                    <a:pt x="34525" y="88794"/>
                  </a:lnTo>
                  <a:lnTo>
                    <a:pt x="35618" y="91273"/>
                  </a:lnTo>
                  <a:lnTo>
                    <a:pt x="37935" y="93719"/>
                  </a:lnTo>
                  <a:lnTo>
                    <a:pt x="46859" y="96438"/>
                  </a:lnTo>
                  <a:lnTo>
                    <a:pt x="59556" y="96852"/>
                  </a:lnTo>
                  <a:lnTo>
                    <a:pt x="85349" y="92623"/>
                  </a:lnTo>
                  <a:lnTo>
                    <a:pt x="117774" y="87136"/>
                  </a:lnTo>
                  <a:lnTo>
                    <a:pt x="151723" y="85158"/>
                  </a:lnTo>
                  <a:lnTo>
                    <a:pt x="180655" y="86159"/>
                  </a:lnTo>
                  <a:lnTo>
                    <a:pt x="194163" y="92019"/>
                  </a:lnTo>
                  <a:lnTo>
                    <a:pt x="198400" y="95804"/>
                  </a:lnTo>
                  <a:lnTo>
                    <a:pt x="203108" y="104243"/>
                  </a:lnTo>
                  <a:lnTo>
                    <a:pt x="203084" y="115403"/>
                  </a:lnTo>
                  <a:lnTo>
                    <a:pt x="201966" y="121712"/>
                  </a:lnTo>
                  <a:lnTo>
                    <a:pt x="185223" y="145761"/>
                  </a:lnTo>
                  <a:lnTo>
                    <a:pt x="150328" y="175835"/>
                  </a:lnTo>
                  <a:lnTo>
                    <a:pt x="118329" y="192754"/>
                  </a:lnTo>
                  <a:lnTo>
                    <a:pt x="82904" y="210577"/>
                  </a:lnTo>
                  <a:lnTo>
                    <a:pt x="67733" y="218183"/>
                  </a:lnTo>
                  <a:lnTo>
                    <a:pt x="67282" y="218014"/>
                  </a:lnTo>
                  <a:lnTo>
                    <a:pt x="68898" y="215709"/>
                  </a:lnTo>
                  <a:lnTo>
                    <a:pt x="101931" y="195622"/>
                  </a:lnTo>
                  <a:lnTo>
                    <a:pt x="131065" y="178421"/>
                  </a:lnTo>
                  <a:lnTo>
                    <a:pt x="162716" y="163270"/>
                  </a:lnTo>
                  <a:lnTo>
                    <a:pt x="192587" y="1486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37" name="SMARTInkShape-4372"/>
            <p:cNvSpPr/>
            <p:nvPr/>
          </p:nvSpPr>
          <p:spPr bwMode="auto">
            <a:xfrm>
              <a:off x="4396434" y="1607344"/>
              <a:ext cx="102609" cy="42758"/>
            </a:xfrm>
            <a:custGeom>
              <a:avLst/>
              <a:gdLst/>
              <a:ahLst/>
              <a:cxnLst/>
              <a:rect l="0" t="0" r="0" b="0"/>
              <a:pathLst>
                <a:path w="102609" h="42758">
                  <a:moveTo>
                    <a:pt x="4116" y="0"/>
                  </a:moveTo>
                  <a:lnTo>
                    <a:pt x="0" y="0"/>
                  </a:lnTo>
                  <a:lnTo>
                    <a:pt x="34098" y="0"/>
                  </a:lnTo>
                  <a:lnTo>
                    <a:pt x="55425" y="0"/>
                  </a:lnTo>
                  <a:lnTo>
                    <a:pt x="57372" y="794"/>
                  </a:lnTo>
                  <a:lnTo>
                    <a:pt x="58670" y="2116"/>
                  </a:lnTo>
                  <a:lnTo>
                    <a:pt x="60112" y="5703"/>
                  </a:lnTo>
                  <a:lnTo>
                    <a:pt x="60753" y="9943"/>
                  </a:lnTo>
                  <a:lnTo>
                    <a:pt x="58922" y="14473"/>
                  </a:lnTo>
                  <a:lnTo>
                    <a:pt x="57322" y="16792"/>
                  </a:lnTo>
                  <a:lnTo>
                    <a:pt x="54403" y="33325"/>
                  </a:lnTo>
                  <a:lnTo>
                    <a:pt x="54205" y="38802"/>
                  </a:lnTo>
                  <a:lnTo>
                    <a:pt x="54971" y="40155"/>
                  </a:lnTo>
                  <a:lnTo>
                    <a:pt x="56276" y="41058"/>
                  </a:lnTo>
                  <a:lnTo>
                    <a:pt x="60636" y="42060"/>
                  </a:lnTo>
                  <a:lnTo>
                    <a:pt x="80860" y="42757"/>
                  </a:lnTo>
                  <a:lnTo>
                    <a:pt x="87966" y="40699"/>
                  </a:lnTo>
                  <a:lnTo>
                    <a:pt x="93770" y="37932"/>
                  </a:lnTo>
                  <a:lnTo>
                    <a:pt x="98995" y="36702"/>
                  </a:lnTo>
                  <a:lnTo>
                    <a:pt x="100707" y="35581"/>
                  </a:lnTo>
                  <a:lnTo>
                    <a:pt x="101847" y="34039"/>
                  </a:lnTo>
                  <a:lnTo>
                    <a:pt x="102608" y="32218"/>
                  </a:lnTo>
                  <a:lnTo>
                    <a:pt x="102321" y="31003"/>
                  </a:lnTo>
                  <a:lnTo>
                    <a:pt x="101336" y="30194"/>
                  </a:lnTo>
                  <a:lnTo>
                    <a:pt x="96985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38" name="SMARTInkShape-4373"/>
            <p:cNvSpPr/>
            <p:nvPr/>
          </p:nvSpPr>
          <p:spPr bwMode="auto">
            <a:xfrm>
              <a:off x="4500687" y="1182008"/>
              <a:ext cx="185614" cy="675233"/>
            </a:xfrm>
            <a:custGeom>
              <a:avLst/>
              <a:gdLst/>
              <a:ahLst/>
              <a:cxnLst/>
              <a:rect l="0" t="0" r="0" b="0"/>
              <a:pathLst>
                <a:path w="185614" h="675233">
                  <a:moveTo>
                    <a:pt x="164182" y="39573"/>
                  </a:moveTo>
                  <a:lnTo>
                    <a:pt x="164182" y="33423"/>
                  </a:lnTo>
                  <a:lnTo>
                    <a:pt x="169091" y="26922"/>
                  </a:lnTo>
                  <a:lnTo>
                    <a:pt x="171031" y="19455"/>
                  </a:lnTo>
                  <a:lnTo>
                    <a:pt x="171323" y="454"/>
                  </a:lnTo>
                  <a:lnTo>
                    <a:pt x="170530" y="0"/>
                  </a:lnTo>
                  <a:lnTo>
                    <a:pt x="169208" y="491"/>
                  </a:lnTo>
                  <a:lnTo>
                    <a:pt x="167532" y="1612"/>
                  </a:lnTo>
                  <a:lnTo>
                    <a:pt x="151198" y="5676"/>
                  </a:lnTo>
                  <a:lnTo>
                    <a:pt x="136834" y="13739"/>
                  </a:lnTo>
                  <a:lnTo>
                    <a:pt x="104583" y="23588"/>
                  </a:lnTo>
                  <a:lnTo>
                    <a:pt x="70340" y="38189"/>
                  </a:lnTo>
                  <a:lnTo>
                    <a:pt x="37983" y="40360"/>
                  </a:lnTo>
                  <a:lnTo>
                    <a:pt x="28452" y="45226"/>
                  </a:lnTo>
                  <a:lnTo>
                    <a:pt x="16545" y="47314"/>
                  </a:lnTo>
                  <a:lnTo>
                    <a:pt x="4638" y="56634"/>
                  </a:lnTo>
                  <a:lnTo>
                    <a:pt x="1992" y="61179"/>
                  </a:lnTo>
                  <a:lnTo>
                    <a:pt x="293" y="70564"/>
                  </a:lnTo>
                  <a:lnTo>
                    <a:pt x="0" y="81476"/>
                  </a:lnTo>
                  <a:lnTo>
                    <a:pt x="2047" y="88095"/>
                  </a:lnTo>
                  <a:lnTo>
                    <a:pt x="4809" y="94476"/>
                  </a:lnTo>
                  <a:lnTo>
                    <a:pt x="14661" y="127562"/>
                  </a:lnTo>
                  <a:lnTo>
                    <a:pt x="26135" y="162109"/>
                  </a:lnTo>
                  <a:lnTo>
                    <a:pt x="32439" y="189034"/>
                  </a:lnTo>
                  <a:lnTo>
                    <a:pt x="35453" y="223381"/>
                  </a:lnTo>
                  <a:lnTo>
                    <a:pt x="38971" y="252499"/>
                  </a:lnTo>
                  <a:lnTo>
                    <a:pt x="41064" y="281845"/>
                  </a:lnTo>
                  <a:lnTo>
                    <a:pt x="41994" y="310762"/>
                  </a:lnTo>
                  <a:lnTo>
                    <a:pt x="42407" y="339489"/>
                  </a:lnTo>
                  <a:lnTo>
                    <a:pt x="44708" y="366015"/>
                  </a:lnTo>
                  <a:lnTo>
                    <a:pt x="47582" y="391033"/>
                  </a:lnTo>
                  <a:lnTo>
                    <a:pt x="48407" y="426637"/>
                  </a:lnTo>
                  <a:lnTo>
                    <a:pt x="44770" y="456854"/>
                  </a:lnTo>
                  <a:lnTo>
                    <a:pt x="43140" y="488800"/>
                  </a:lnTo>
                  <a:lnTo>
                    <a:pt x="42791" y="524445"/>
                  </a:lnTo>
                  <a:lnTo>
                    <a:pt x="42745" y="554902"/>
                  </a:lnTo>
                  <a:lnTo>
                    <a:pt x="48890" y="586929"/>
                  </a:lnTo>
                  <a:lnTo>
                    <a:pt x="43982" y="611155"/>
                  </a:lnTo>
                  <a:lnTo>
                    <a:pt x="34038" y="646657"/>
                  </a:lnTo>
                  <a:lnTo>
                    <a:pt x="26824" y="667584"/>
                  </a:lnTo>
                  <a:lnTo>
                    <a:pt x="24985" y="670179"/>
                  </a:lnTo>
                  <a:lnTo>
                    <a:pt x="24553" y="671908"/>
                  </a:lnTo>
                  <a:lnTo>
                    <a:pt x="25058" y="673061"/>
                  </a:lnTo>
                  <a:lnTo>
                    <a:pt x="27780" y="674912"/>
                  </a:lnTo>
                  <a:lnTo>
                    <a:pt x="32044" y="675232"/>
                  </a:lnTo>
                  <a:lnTo>
                    <a:pt x="36133" y="673190"/>
                  </a:lnTo>
                  <a:lnTo>
                    <a:pt x="40596" y="670431"/>
                  </a:lnTo>
                  <a:lnTo>
                    <a:pt x="49929" y="668659"/>
                  </a:lnTo>
                  <a:lnTo>
                    <a:pt x="82860" y="666107"/>
                  </a:lnTo>
                  <a:lnTo>
                    <a:pt x="107901" y="662073"/>
                  </a:lnTo>
                  <a:lnTo>
                    <a:pt x="142865" y="661210"/>
                  </a:lnTo>
                  <a:lnTo>
                    <a:pt x="175735" y="661091"/>
                  </a:lnTo>
                  <a:lnTo>
                    <a:pt x="179028" y="661087"/>
                  </a:lnTo>
                  <a:lnTo>
                    <a:pt x="181223" y="659497"/>
                  </a:lnTo>
                  <a:lnTo>
                    <a:pt x="183662" y="653497"/>
                  </a:lnTo>
                  <a:lnTo>
                    <a:pt x="185613" y="6253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39" name="SMARTInkShape-4374"/>
            <p:cNvSpPr/>
            <p:nvPr/>
          </p:nvSpPr>
          <p:spPr bwMode="auto">
            <a:xfrm>
              <a:off x="4207669" y="1528763"/>
              <a:ext cx="7145" cy="7118"/>
            </a:xfrm>
            <a:custGeom>
              <a:avLst/>
              <a:gdLst/>
              <a:ahLst/>
              <a:cxnLst/>
              <a:rect l="0" t="0" r="0" b="0"/>
              <a:pathLst>
                <a:path w="7145" h="7118">
                  <a:moveTo>
                    <a:pt x="7144" y="0"/>
                  </a:moveTo>
                  <a:lnTo>
                    <a:pt x="7144" y="7056"/>
                  </a:lnTo>
                  <a:lnTo>
                    <a:pt x="3351" y="7117"/>
                  </a:lnTo>
                  <a:lnTo>
                    <a:pt x="2234" y="6332"/>
                  </a:lnTo>
                  <a:lnTo>
                    <a:pt x="1489" y="5015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446" name="SMARTInkShape-Group855"/>
          <p:cNvGrpSpPr/>
          <p:nvPr/>
        </p:nvGrpSpPr>
        <p:grpSpPr>
          <a:xfrm>
            <a:off x="8199282" y="1317478"/>
            <a:ext cx="580388" cy="546998"/>
            <a:chOff x="8199282" y="1317478"/>
            <a:chExt cx="580388" cy="546998"/>
          </a:xfrm>
        </p:grpSpPr>
        <p:sp>
          <p:nvSpPr>
            <p:cNvPr id="3441" name="SMARTInkShape-4375"/>
            <p:cNvSpPr/>
            <p:nvPr/>
          </p:nvSpPr>
          <p:spPr bwMode="auto">
            <a:xfrm>
              <a:off x="8265586" y="1317478"/>
              <a:ext cx="234453" cy="161153"/>
            </a:xfrm>
            <a:custGeom>
              <a:avLst/>
              <a:gdLst/>
              <a:ahLst/>
              <a:cxnLst/>
              <a:rect l="0" t="0" r="0" b="0"/>
              <a:pathLst>
                <a:path w="234453" h="161153">
                  <a:moveTo>
                    <a:pt x="42595" y="11260"/>
                  </a:moveTo>
                  <a:lnTo>
                    <a:pt x="36444" y="5109"/>
                  </a:lnTo>
                  <a:lnTo>
                    <a:pt x="29388" y="4203"/>
                  </a:lnTo>
                  <a:lnTo>
                    <a:pt x="21486" y="4118"/>
                  </a:lnTo>
                  <a:lnTo>
                    <a:pt x="25052" y="324"/>
                  </a:lnTo>
                  <a:lnTo>
                    <a:pt x="27725" y="0"/>
                  </a:lnTo>
                  <a:lnTo>
                    <a:pt x="60828" y="3978"/>
                  </a:lnTo>
                  <a:lnTo>
                    <a:pt x="93121" y="4098"/>
                  </a:lnTo>
                  <a:lnTo>
                    <a:pt x="127925" y="4114"/>
                  </a:lnTo>
                  <a:lnTo>
                    <a:pt x="133230" y="4115"/>
                  </a:lnTo>
                  <a:lnTo>
                    <a:pt x="97590" y="6232"/>
                  </a:lnTo>
                  <a:lnTo>
                    <a:pt x="70532" y="11887"/>
                  </a:lnTo>
                  <a:lnTo>
                    <a:pt x="44523" y="20706"/>
                  </a:lnTo>
                  <a:lnTo>
                    <a:pt x="21986" y="34116"/>
                  </a:lnTo>
                  <a:lnTo>
                    <a:pt x="20125" y="36816"/>
                  </a:lnTo>
                  <a:lnTo>
                    <a:pt x="19677" y="39410"/>
                  </a:lnTo>
                  <a:lnTo>
                    <a:pt x="20173" y="41932"/>
                  </a:lnTo>
                  <a:lnTo>
                    <a:pt x="27074" y="46852"/>
                  </a:lnTo>
                  <a:lnTo>
                    <a:pt x="54699" y="56478"/>
                  </a:lnTo>
                  <a:lnTo>
                    <a:pt x="85252" y="63640"/>
                  </a:lnTo>
                  <a:lnTo>
                    <a:pt x="109973" y="66290"/>
                  </a:lnTo>
                  <a:lnTo>
                    <a:pt x="144315" y="69898"/>
                  </a:lnTo>
                  <a:lnTo>
                    <a:pt x="177253" y="78228"/>
                  </a:lnTo>
                  <a:lnTo>
                    <a:pt x="185787" y="82828"/>
                  </a:lnTo>
                  <a:lnTo>
                    <a:pt x="188062" y="85165"/>
                  </a:lnTo>
                  <a:lnTo>
                    <a:pt x="187993" y="86724"/>
                  </a:lnTo>
                  <a:lnTo>
                    <a:pt x="186358" y="87763"/>
                  </a:lnTo>
                  <a:lnTo>
                    <a:pt x="151486" y="97429"/>
                  </a:lnTo>
                  <a:lnTo>
                    <a:pt x="129091" y="101151"/>
                  </a:lnTo>
                  <a:lnTo>
                    <a:pt x="100617" y="102805"/>
                  </a:lnTo>
                  <a:lnTo>
                    <a:pt x="71558" y="105657"/>
                  </a:lnTo>
                  <a:lnTo>
                    <a:pt x="45149" y="109570"/>
                  </a:lnTo>
                  <a:lnTo>
                    <a:pt x="10909" y="116433"/>
                  </a:lnTo>
                  <a:lnTo>
                    <a:pt x="4802" y="117094"/>
                  </a:lnTo>
                  <a:lnTo>
                    <a:pt x="1525" y="118328"/>
                  </a:lnTo>
                  <a:lnTo>
                    <a:pt x="134" y="119945"/>
                  </a:lnTo>
                  <a:lnTo>
                    <a:pt x="0" y="121817"/>
                  </a:lnTo>
                  <a:lnTo>
                    <a:pt x="2292" y="123064"/>
                  </a:lnTo>
                  <a:lnTo>
                    <a:pt x="29431" y="125067"/>
                  </a:lnTo>
                  <a:lnTo>
                    <a:pt x="55001" y="125341"/>
                  </a:lnTo>
                  <a:lnTo>
                    <a:pt x="87531" y="125462"/>
                  </a:lnTo>
                  <a:lnTo>
                    <a:pt x="118923" y="125516"/>
                  </a:lnTo>
                  <a:lnTo>
                    <a:pt x="148750" y="124747"/>
                  </a:lnTo>
                  <a:lnTo>
                    <a:pt x="177882" y="121759"/>
                  </a:lnTo>
                  <a:lnTo>
                    <a:pt x="213472" y="119406"/>
                  </a:lnTo>
                  <a:lnTo>
                    <a:pt x="234452" y="118611"/>
                  </a:lnTo>
                  <a:lnTo>
                    <a:pt x="218075" y="118442"/>
                  </a:lnTo>
                  <a:lnTo>
                    <a:pt x="191250" y="122216"/>
                  </a:lnTo>
                  <a:lnTo>
                    <a:pt x="167402" y="128307"/>
                  </a:lnTo>
                  <a:lnTo>
                    <a:pt x="140927" y="135512"/>
                  </a:lnTo>
                  <a:lnTo>
                    <a:pt x="113286" y="141360"/>
                  </a:lnTo>
                  <a:lnTo>
                    <a:pt x="87243" y="146605"/>
                  </a:lnTo>
                  <a:lnTo>
                    <a:pt x="54502" y="154020"/>
                  </a:lnTo>
                  <a:lnTo>
                    <a:pt x="33482" y="159845"/>
                  </a:lnTo>
                  <a:lnTo>
                    <a:pt x="33345" y="160322"/>
                  </a:lnTo>
                  <a:lnTo>
                    <a:pt x="56233" y="161152"/>
                  </a:lnTo>
                  <a:lnTo>
                    <a:pt x="91826" y="155550"/>
                  </a:lnTo>
                  <a:lnTo>
                    <a:pt x="123945" y="149086"/>
                  </a:lnTo>
                  <a:lnTo>
                    <a:pt x="159412" y="139790"/>
                  </a:lnTo>
                  <a:lnTo>
                    <a:pt x="178327" y="1327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2" name="SMARTInkShape-4376"/>
            <p:cNvSpPr/>
            <p:nvPr/>
          </p:nvSpPr>
          <p:spPr bwMode="auto">
            <a:xfrm>
              <a:off x="8501063" y="1443699"/>
              <a:ext cx="271463" cy="6483"/>
            </a:xfrm>
            <a:custGeom>
              <a:avLst/>
              <a:gdLst/>
              <a:ahLst/>
              <a:cxnLst/>
              <a:rect l="0" t="0" r="0" b="0"/>
              <a:pathLst>
                <a:path w="271463" h="6483">
                  <a:moveTo>
                    <a:pt x="0" y="6482"/>
                  </a:moveTo>
                  <a:lnTo>
                    <a:pt x="0" y="2690"/>
                  </a:lnTo>
                  <a:lnTo>
                    <a:pt x="793" y="1573"/>
                  </a:lnTo>
                  <a:lnTo>
                    <a:pt x="2116" y="828"/>
                  </a:lnTo>
                  <a:lnTo>
                    <a:pt x="7291" y="0"/>
                  </a:lnTo>
                  <a:lnTo>
                    <a:pt x="34248" y="1586"/>
                  </a:lnTo>
                  <a:lnTo>
                    <a:pt x="68091" y="5031"/>
                  </a:lnTo>
                  <a:lnTo>
                    <a:pt x="96144" y="5837"/>
                  </a:lnTo>
                  <a:lnTo>
                    <a:pt x="129778" y="6196"/>
                  </a:lnTo>
                  <a:lnTo>
                    <a:pt x="163777" y="6355"/>
                  </a:lnTo>
                  <a:lnTo>
                    <a:pt x="196615" y="6426"/>
                  </a:lnTo>
                  <a:lnTo>
                    <a:pt x="227084" y="6457"/>
                  </a:lnTo>
                  <a:lnTo>
                    <a:pt x="261049" y="6477"/>
                  </a:lnTo>
                  <a:lnTo>
                    <a:pt x="271462" y="64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3" name="SMARTInkShape-4377"/>
            <p:cNvSpPr/>
            <p:nvPr/>
          </p:nvSpPr>
          <p:spPr bwMode="auto">
            <a:xfrm>
              <a:off x="8199282" y="1693069"/>
              <a:ext cx="254015" cy="171407"/>
            </a:xfrm>
            <a:custGeom>
              <a:avLst/>
              <a:gdLst/>
              <a:ahLst/>
              <a:cxnLst/>
              <a:rect l="0" t="0" r="0" b="0"/>
              <a:pathLst>
                <a:path w="254015" h="171407">
                  <a:moveTo>
                    <a:pt x="30318" y="0"/>
                  </a:moveTo>
                  <a:lnTo>
                    <a:pt x="20375" y="9943"/>
                  </a:lnTo>
                  <a:lnTo>
                    <a:pt x="13728" y="12356"/>
                  </a:lnTo>
                  <a:lnTo>
                    <a:pt x="318" y="13906"/>
                  </a:lnTo>
                  <a:lnTo>
                    <a:pt x="0" y="14827"/>
                  </a:lnTo>
                  <a:lnTo>
                    <a:pt x="3879" y="17967"/>
                  </a:lnTo>
                  <a:lnTo>
                    <a:pt x="18780" y="20405"/>
                  </a:lnTo>
                  <a:lnTo>
                    <a:pt x="51645" y="16319"/>
                  </a:lnTo>
                  <a:lnTo>
                    <a:pt x="85674" y="14889"/>
                  </a:lnTo>
                  <a:lnTo>
                    <a:pt x="114716" y="14555"/>
                  </a:lnTo>
                  <a:lnTo>
                    <a:pt x="141912" y="12290"/>
                  </a:lnTo>
                  <a:lnTo>
                    <a:pt x="177418" y="6551"/>
                  </a:lnTo>
                  <a:lnTo>
                    <a:pt x="210276" y="1294"/>
                  </a:lnTo>
                  <a:lnTo>
                    <a:pt x="215338" y="575"/>
                  </a:lnTo>
                  <a:lnTo>
                    <a:pt x="215578" y="383"/>
                  </a:lnTo>
                  <a:lnTo>
                    <a:pt x="184750" y="9976"/>
                  </a:lnTo>
                  <a:lnTo>
                    <a:pt x="161661" y="16605"/>
                  </a:lnTo>
                  <a:lnTo>
                    <a:pt x="135524" y="24842"/>
                  </a:lnTo>
                  <a:lnTo>
                    <a:pt x="108033" y="33795"/>
                  </a:lnTo>
                  <a:lnTo>
                    <a:pt x="82056" y="43066"/>
                  </a:lnTo>
                  <a:lnTo>
                    <a:pt x="47236" y="57210"/>
                  </a:lnTo>
                  <a:lnTo>
                    <a:pt x="29106" y="66701"/>
                  </a:lnTo>
                  <a:lnTo>
                    <a:pt x="18402" y="76212"/>
                  </a:lnTo>
                  <a:lnTo>
                    <a:pt x="16024" y="80176"/>
                  </a:lnTo>
                  <a:lnTo>
                    <a:pt x="15232" y="83613"/>
                  </a:lnTo>
                  <a:lnTo>
                    <a:pt x="15498" y="86699"/>
                  </a:lnTo>
                  <a:lnTo>
                    <a:pt x="18850" y="88755"/>
                  </a:lnTo>
                  <a:lnTo>
                    <a:pt x="51277" y="94173"/>
                  </a:lnTo>
                  <a:lnTo>
                    <a:pt x="76940" y="96623"/>
                  </a:lnTo>
                  <a:lnTo>
                    <a:pt x="106865" y="95066"/>
                  </a:lnTo>
                  <a:lnTo>
                    <a:pt x="138687" y="93845"/>
                  </a:lnTo>
                  <a:lnTo>
                    <a:pt x="170558" y="93303"/>
                  </a:lnTo>
                  <a:lnTo>
                    <a:pt x="200597" y="93062"/>
                  </a:lnTo>
                  <a:lnTo>
                    <a:pt x="232906" y="89133"/>
                  </a:lnTo>
                  <a:lnTo>
                    <a:pt x="251369" y="86398"/>
                  </a:lnTo>
                  <a:lnTo>
                    <a:pt x="250711" y="86174"/>
                  </a:lnTo>
                  <a:lnTo>
                    <a:pt x="248684" y="86024"/>
                  </a:lnTo>
                  <a:lnTo>
                    <a:pt x="221824" y="91487"/>
                  </a:lnTo>
                  <a:lnTo>
                    <a:pt x="189631" y="97134"/>
                  </a:lnTo>
                  <a:lnTo>
                    <a:pt x="163829" y="98733"/>
                  </a:lnTo>
                  <a:lnTo>
                    <a:pt x="136487" y="101560"/>
                  </a:lnTo>
                  <a:lnTo>
                    <a:pt x="110048" y="105463"/>
                  </a:lnTo>
                  <a:lnTo>
                    <a:pt x="78900" y="112122"/>
                  </a:lnTo>
                  <a:lnTo>
                    <a:pt x="64876" y="116771"/>
                  </a:lnTo>
                  <a:lnTo>
                    <a:pt x="61294" y="119123"/>
                  </a:lnTo>
                  <a:lnTo>
                    <a:pt x="59700" y="121484"/>
                  </a:lnTo>
                  <a:lnTo>
                    <a:pt x="59431" y="123852"/>
                  </a:lnTo>
                  <a:lnTo>
                    <a:pt x="61633" y="126224"/>
                  </a:lnTo>
                  <a:lnTo>
                    <a:pt x="70430" y="130976"/>
                  </a:lnTo>
                  <a:lnTo>
                    <a:pt x="96354" y="134322"/>
                  </a:lnTo>
                  <a:lnTo>
                    <a:pt x="122109" y="135105"/>
                  </a:lnTo>
                  <a:lnTo>
                    <a:pt x="151283" y="135453"/>
                  </a:lnTo>
                  <a:lnTo>
                    <a:pt x="180124" y="135607"/>
                  </a:lnTo>
                  <a:lnTo>
                    <a:pt x="215552" y="135694"/>
                  </a:lnTo>
                  <a:lnTo>
                    <a:pt x="247882" y="135724"/>
                  </a:lnTo>
                  <a:lnTo>
                    <a:pt x="254014" y="135728"/>
                  </a:lnTo>
                  <a:lnTo>
                    <a:pt x="253267" y="136523"/>
                  </a:lnTo>
                  <a:lnTo>
                    <a:pt x="221073" y="145674"/>
                  </a:lnTo>
                  <a:lnTo>
                    <a:pt x="197648" y="150204"/>
                  </a:lnTo>
                  <a:lnTo>
                    <a:pt x="170568" y="154864"/>
                  </a:lnTo>
                  <a:lnTo>
                    <a:pt x="140012" y="159580"/>
                  </a:lnTo>
                  <a:lnTo>
                    <a:pt x="112144" y="162206"/>
                  </a:lnTo>
                  <a:lnTo>
                    <a:pt x="87322" y="164166"/>
                  </a:lnTo>
                  <a:lnTo>
                    <a:pt x="53984" y="169776"/>
                  </a:lnTo>
                  <a:lnTo>
                    <a:pt x="49567" y="170706"/>
                  </a:lnTo>
                  <a:lnTo>
                    <a:pt x="49501" y="170954"/>
                  </a:lnTo>
                  <a:lnTo>
                    <a:pt x="84752" y="171406"/>
                  </a:lnTo>
                  <a:lnTo>
                    <a:pt x="117355" y="169320"/>
                  </a:lnTo>
                  <a:lnTo>
                    <a:pt x="152150" y="165792"/>
                  </a:lnTo>
                  <a:lnTo>
                    <a:pt x="185479" y="162630"/>
                  </a:lnTo>
                  <a:lnTo>
                    <a:pt x="215463" y="156666"/>
                  </a:lnTo>
                  <a:lnTo>
                    <a:pt x="244631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4" name="SMARTInkShape-4378"/>
            <p:cNvSpPr/>
            <p:nvPr/>
          </p:nvSpPr>
          <p:spPr bwMode="auto">
            <a:xfrm>
              <a:off x="8496020" y="1814643"/>
              <a:ext cx="283650" cy="14158"/>
            </a:xfrm>
            <a:custGeom>
              <a:avLst/>
              <a:gdLst/>
              <a:ahLst/>
              <a:cxnLst/>
              <a:rect l="0" t="0" r="0" b="0"/>
              <a:pathLst>
                <a:path w="283650" h="14158">
                  <a:moveTo>
                    <a:pt x="55049" y="7013"/>
                  </a:moveTo>
                  <a:lnTo>
                    <a:pt x="23986" y="7013"/>
                  </a:lnTo>
                  <a:lnTo>
                    <a:pt x="0" y="7013"/>
                  </a:lnTo>
                  <a:lnTo>
                    <a:pt x="3066" y="4897"/>
                  </a:lnTo>
                  <a:lnTo>
                    <a:pt x="6106" y="3221"/>
                  </a:lnTo>
                  <a:lnTo>
                    <a:pt x="36179" y="531"/>
                  </a:lnTo>
                  <a:lnTo>
                    <a:pt x="62802" y="164"/>
                  </a:lnTo>
                  <a:lnTo>
                    <a:pt x="95272" y="0"/>
                  </a:lnTo>
                  <a:lnTo>
                    <a:pt x="130075" y="721"/>
                  </a:lnTo>
                  <a:lnTo>
                    <a:pt x="164065" y="3688"/>
                  </a:lnTo>
                  <a:lnTo>
                    <a:pt x="197692" y="5535"/>
                  </a:lnTo>
                  <a:lnTo>
                    <a:pt x="227983" y="7150"/>
                  </a:lnTo>
                  <a:lnTo>
                    <a:pt x="257630" y="11728"/>
                  </a:lnTo>
                  <a:lnTo>
                    <a:pt x="283649" y="14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5" name="SMARTInkShape-4379"/>
            <p:cNvSpPr/>
            <p:nvPr/>
          </p:nvSpPr>
          <p:spPr bwMode="auto">
            <a:xfrm>
              <a:off x="8708231" y="1821656"/>
              <a:ext cx="35720" cy="1"/>
            </a:xfrm>
            <a:custGeom>
              <a:avLst/>
              <a:gdLst/>
              <a:ahLst/>
              <a:cxnLst/>
              <a:rect l="0" t="0" r="0" b="0"/>
              <a:pathLst>
                <a:path w="35720" h="1">
                  <a:moveTo>
                    <a:pt x="35719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456" name="SMARTInkShape-Group856"/>
          <p:cNvGrpSpPr/>
          <p:nvPr/>
        </p:nvGrpSpPr>
        <p:grpSpPr>
          <a:xfrm>
            <a:off x="2371725" y="5336380"/>
            <a:ext cx="707232" cy="413886"/>
            <a:chOff x="2371725" y="5336380"/>
            <a:chExt cx="707232" cy="413886"/>
          </a:xfrm>
        </p:grpSpPr>
        <p:sp>
          <p:nvSpPr>
            <p:cNvPr id="3447" name="SMARTInkShape-4380"/>
            <p:cNvSpPr/>
            <p:nvPr/>
          </p:nvSpPr>
          <p:spPr bwMode="auto">
            <a:xfrm>
              <a:off x="2422025" y="5550695"/>
              <a:ext cx="13908" cy="140890"/>
            </a:xfrm>
            <a:custGeom>
              <a:avLst/>
              <a:gdLst/>
              <a:ahLst/>
              <a:cxnLst/>
              <a:rect l="0" t="0" r="0" b="0"/>
              <a:pathLst>
                <a:path w="13908" h="140890">
                  <a:moveTo>
                    <a:pt x="6850" y="0"/>
                  </a:moveTo>
                  <a:lnTo>
                    <a:pt x="0" y="0"/>
                  </a:lnTo>
                  <a:lnTo>
                    <a:pt x="4674" y="5702"/>
                  </a:lnTo>
                  <a:lnTo>
                    <a:pt x="6205" y="12183"/>
                  </a:lnTo>
                  <a:lnTo>
                    <a:pt x="6812" y="46249"/>
                  </a:lnTo>
                  <a:lnTo>
                    <a:pt x="6842" y="81630"/>
                  </a:lnTo>
                  <a:lnTo>
                    <a:pt x="11758" y="112697"/>
                  </a:lnTo>
                  <a:lnTo>
                    <a:pt x="13907" y="140889"/>
                  </a:lnTo>
                  <a:lnTo>
                    <a:pt x="13183" y="130281"/>
                  </a:lnTo>
                  <a:lnTo>
                    <a:pt x="7841" y="95501"/>
                  </a:lnTo>
                  <a:lnTo>
                    <a:pt x="6850" y="785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8" name="SMARTInkShape-4381"/>
            <p:cNvSpPr/>
            <p:nvPr/>
          </p:nvSpPr>
          <p:spPr bwMode="auto">
            <a:xfrm>
              <a:off x="2371725" y="5518627"/>
              <a:ext cx="175236" cy="213280"/>
            </a:xfrm>
            <a:custGeom>
              <a:avLst/>
              <a:gdLst/>
              <a:ahLst/>
              <a:cxnLst/>
              <a:rect l="0" t="0" r="0" b="0"/>
              <a:pathLst>
                <a:path w="175236" h="213280">
                  <a:moveTo>
                    <a:pt x="0" y="17778"/>
                  </a:moveTo>
                  <a:lnTo>
                    <a:pt x="3792" y="13987"/>
                  </a:lnTo>
                  <a:lnTo>
                    <a:pt x="7771" y="12125"/>
                  </a:lnTo>
                  <a:lnTo>
                    <a:pt x="39197" y="5784"/>
                  </a:lnTo>
                  <a:lnTo>
                    <a:pt x="71896" y="0"/>
                  </a:lnTo>
                  <a:lnTo>
                    <a:pt x="107216" y="2483"/>
                  </a:lnTo>
                  <a:lnTo>
                    <a:pt x="119883" y="3837"/>
                  </a:lnTo>
                  <a:lnTo>
                    <a:pt x="128158" y="7085"/>
                  </a:lnTo>
                  <a:lnTo>
                    <a:pt x="130683" y="9856"/>
                  </a:lnTo>
                  <a:lnTo>
                    <a:pt x="133488" y="17168"/>
                  </a:lnTo>
                  <a:lnTo>
                    <a:pt x="133441" y="20547"/>
                  </a:lnTo>
                  <a:lnTo>
                    <a:pt x="131274" y="26417"/>
                  </a:lnTo>
                  <a:lnTo>
                    <a:pt x="98994" y="51457"/>
                  </a:lnTo>
                  <a:lnTo>
                    <a:pt x="64160" y="74974"/>
                  </a:lnTo>
                  <a:lnTo>
                    <a:pt x="31307" y="99275"/>
                  </a:lnTo>
                  <a:lnTo>
                    <a:pt x="26614" y="101625"/>
                  </a:lnTo>
                  <a:lnTo>
                    <a:pt x="26474" y="102252"/>
                  </a:lnTo>
                  <a:lnTo>
                    <a:pt x="27175" y="102669"/>
                  </a:lnTo>
                  <a:lnTo>
                    <a:pt x="31952" y="103257"/>
                  </a:lnTo>
                  <a:lnTo>
                    <a:pt x="60652" y="90046"/>
                  </a:lnTo>
                  <a:lnTo>
                    <a:pt x="95942" y="79856"/>
                  </a:lnTo>
                  <a:lnTo>
                    <a:pt x="124030" y="72597"/>
                  </a:lnTo>
                  <a:lnTo>
                    <a:pt x="148668" y="73003"/>
                  </a:lnTo>
                  <a:lnTo>
                    <a:pt x="167258" y="78151"/>
                  </a:lnTo>
                  <a:lnTo>
                    <a:pt x="171036" y="81046"/>
                  </a:lnTo>
                  <a:lnTo>
                    <a:pt x="175235" y="88496"/>
                  </a:lnTo>
                  <a:lnTo>
                    <a:pt x="174767" y="93499"/>
                  </a:lnTo>
                  <a:lnTo>
                    <a:pt x="170014" y="105407"/>
                  </a:lnTo>
                  <a:lnTo>
                    <a:pt x="147530" y="132455"/>
                  </a:lnTo>
                  <a:lnTo>
                    <a:pt x="121588" y="153622"/>
                  </a:lnTo>
                  <a:lnTo>
                    <a:pt x="89913" y="174975"/>
                  </a:lnTo>
                  <a:lnTo>
                    <a:pt x="54596" y="199290"/>
                  </a:lnTo>
                  <a:lnTo>
                    <a:pt x="29179" y="213279"/>
                  </a:lnTo>
                  <a:lnTo>
                    <a:pt x="28184" y="213200"/>
                  </a:lnTo>
                  <a:lnTo>
                    <a:pt x="28314" y="212353"/>
                  </a:lnTo>
                  <a:lnTo>
                    <a:pt x="35719" y="1963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9" name="SMARTInkShape-4382"/>
            <p:cNvSpPr/>
            <p:nvPr/>
          </p:nvSpPr>
          <p:spPr bwMode="auto">
            <a:xfrm>
              <a:off x="2500400" y="5686453"/>
              <a:ext cx="99926" cy="63813"/>
            </a:xfrm>
            <a:custGeom>
              <a:avLst/>
              <a:gdLst/>
              <a:ahLst/>
              <a:cxnLst/>
              <a:rect l="0" t="0" r="0" b="0"/>
              <a:pathLst>
                <a:path w="99926" h="63813">
                  <a:moveTo>
                    <a:pt x="7056" y="14260"/>
                  </a:moveTo>
                  <a:lnTo>
                    <a:pt x="905" y="14260"/>
                  </a:lnTo>
                  <a:lnTo>
                    <a:pt x="574" y="13466"/>
                  </a:lnTo>
                  <a:lnTo>
                    <a:pt x="0" y="8109"/>
                  </a:lnTo>
                  <a:lnTo>
                    <a:pt x="7523" y="3618"/>
                  </a:lnTo>
                  <a:lnTo>
                    <a:pt x="16014" y="1052"/>
                  </a:lnTo>
                  <a:lnTo>
                    <a:pt x="44847" y="0"/>
                  </a:lnTo>
                  <a:lnTo>
                    <a:pt x="46538" y="785"/>
                  </a:lnTo>
                  <a:lnTo>
                    <a:pt x="47665" y="2101"/>
                  </a:lnTo>
                  <a:lnTo>
                    <a:pt x="48416" y="3773"/>
                  </a:lnTo>
                  <a:lnTo>
                    <a:pt x="47134" y="9863"/>
                  </a:lnTo>
                  <a:lnTo>
                    <a:pt x="37504" y="35932"/>
                  </a:lnTo>
                  <a:lnTo>
                    <a:pt x="35670" y="44529"/>
                  </a:lnTo>
                  <a:lnTo>
                    <a:pt x="30175" y="53832"/>
                  </a:lnTo>
                  <a:lnTo>
                    <a:pt x="25798" y="59099"/>
                  </a:lnTo>
                  <a:lnTo>
                    <a:pt x="25107" y="60821"/>
                  </a:lnTo>
                  <a:lnTo>
                    <a:pt x="25440" y="61969"/>
                  </a:lnTo>
                  <a:lnTo>
                    <a:pt x="26456" y="62735"/>
                  </a:lnTo>
                  <a:lnTo>
                    <a:pt x="31678" y="63812"/>
                  </a:lnTo>
                  <a:lnTo>
                    <a:pt x="56307" y="56435"/>
                  </a:lnTo>
                  <a:lnTo>
                    <a:pt x="66251" y="51261"/>
                  </a:lnTo>
                  <a:lnTo>
                    <a:pt x="99925" y="285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0" name="SMARTInkShape-4383"/>
            <p:cNvSpPr/>
            <p:nvPr/>
          </p:nvSpPr>
          <p:spPr bwMode="auto">
            <a:xfrm>
              <a:off x="2628900" y="5700713"/>
              <a:ext cx="1" cy="14224"/>
            </a:xfrm>
            <a:custGeom>
              <a:avLst/>
              <a:gdLst/>
              <a:ahLst/>
              <a:cxnLst/>
              <a:rect l="0" t="0" r="0" b="0"/>
              <a:pathLst>
                <a:path w="1" h="14224">
                  <a:moveTo>
                    <a:pt x="0" y="7142"/>
                  </a:moveTo>
                  <a:lnTo>
                    <a:pt x="0" y="13294"/>
                  </a:lnTo>
                  <a:lnTo>
                    <a:pt x="0" y="9975"/>
                  </a:lnTo>
                  <a:lnTo>
                    <a:pt x="0" y="1422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1" name="SMARTInkShape-4384"/>
            <p:cNvSpPr/>
            <p:nvPr/>
          </p:nvSpPr>
          <p:spPr bwMode="auto">
            <a:xfrm>
              <a:off x="2693513" y="5564980"/>
              <a:ext cx="49688" cy="137905"/>
            </a:xfrm>
            <a:custGeom>
              <a:avLst/>
              <a:gdLst/>
              <a:ahLst/>
              <a:cxnLst/>
              <a:rect l="0" t="0" r="0" b="0"/>
              <a:pathLst>
                <a:path w="49688" h="137905">
                  <a:moveTo>
                    <a:pt x="6825" y="0"/>
                  </a:moveTo>
                  <a:lnTo>
                    <a:pt x="12975" y="0"/>
                  </a:lnTo>
                  <a:lnTo>
                    <a:pt x="13306" y="795"/>
                  </a:lnTo>
                  <a:lnTo>
                    <a:pt x="13881" y="9944"/>
                  </a:lnTo>
                  <a:lnTo>
                    <a:pt x="3324" y="41610"/>
                  </a:lnTo>
                  <a:lnTo>
                    <a:pt x="0" y="75307"/>
                  </a:lnTo>
                  <a:lnTo>
                    <a:pt x="5859" y="110849"/>
                  </a:lnTo>
                  <a:lnTo>
                    <a:pt x="10331" y="125890"/>
                  </a:lnTo>
                  <a:lnTo>
                    <a:pt x="16683" y="136608"/>
                  </a:lnTo>
                  <a:lnTo>
                    <a:pt x="19747" y="137904"/>
                  </a:lnTo>
                  <a:lnTo>
                    <a:pt x="27384" y="137227"/>
                  </a:lnTo>
                  <a:lnTo>
                    <a:pt x="33954" y="134280"/>
                  </a:lnTo>
                  <a:lnTo>
                    <a:pt x="36817" y="132383"/>
                  </a:lnTo>
                  <a:lnTo>
                    <a:pt x="49687" y="1071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2" name="SMARTInkShape-4385"/>
            <p:cNvSpPr/>
            <p:nvPr/>
          </p:nvSpPr>
          <p:spPr bwMode="auto">
            <a:xfrm>
              <a:off x="2607469" y="5572125"/>
              <a:ext cx="150020" cy="64296"/>
            </a:xfrm>
            <a:custGeom>
              <a:avLst/>
              <a:gdLst/>
              <a:ahLst/>
              <a:cxnLst/>
              <a:rect l="0" t="0" r="0" b="0"/>
              <a:pathLst>
                <a:path w="150020" h="64296">
                  <a:moveTo>
                    <a:pt x="0" y="64295"/>
                  </a:moveTo>
                  <a:lnTo>
                    <a:pt x="3792" y="64295"/>
                  </a:lnTo>
                  <a:lnTo>
                    <a:pt x="7771" y="62177"/>
                  </a:lnTo>
                  <a:lnTo>
                    <a:pt x="9943" y="60502"/>
                  </a:lnTo>
                  <a:lnTo>
                    <a:pt x="43735" y="49861"/>
                  </a:lnTo>
                  <a:lnTo>
                    <a:pt x="76519" y="33632"/>
                  </a:lnTo>
                  <a:lnTo>
                    <a:pt x="108866" y="19843"/>
                  </a:lnTo>
                  <a:lnTo>
                    <a:pt x="142012" y="3908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3" name="SMARTInkShape-4386"/>
            <p:cNvSpPr/>
            <p:nvPr/>
          </p:nvSpPr>
          <p:spPr bwMode="auto">
            <a:xfrm>
              <a:off x="2793206" y="5457825"/>
              <a:ext cx="85726" cy="14277"/>
            </a:xfrm>
            <a:custGeom>
              <a:avLst/>
              <a:gdLst/>
              <a:ahLst/>
              <a:cxnLst/>
              <a:rect l="0" t="0" r="0" b="0"/>
              <a:pathLst>
                <a:path w="85726" h="14277">
                  <a:moveTo>
                    <a:pt x="0" y="7145"/>
                  </a:moveTo>
                  <a:lnTo>
                    <a:pt x="0" y="10936"/>
                  </a:lnTo>
                  <a:lnTo>
                    <a:pt x="794" y="12054"/>
                  </a:lnTo>
                  <a:lnTo>
                    <a:pt x="2117" y="12798"/>
                  </a:lnTo>
                  <a:lnTo>
                    <a:pt x="9943" y="13993"/>
                  </a:lnTo>
                  <a:lnTo>
                    <a:pt x="43065" y="14276"/>
                  </a:lnTo>
                  <a:lnTo>
                    <a:pt x="52478" y="13489"/>
                  </a:lnTo>
                  <a:lnTo>
                    <a:pt x="75267" y="7012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4" name="SMARTInkShape-4387"/>
            <p:cNvSpPr/>
            <p:nvPr/>
          </p:nvSpPr>
          <p:spPr bwMode="auto">
            <a:xfrm>
              <a:off x="2807494" y="5514975"/>
              <a:ext cx="71438" cy="14289"/>
            </a:xfrm>
            <a:custGeom>
              <a:avLst/>
              <a:gdLst/>
              <a:ahLst/>
              <a:cxnLst/>
              <a:rect l="0" t="0" r="0" b="0"/>
              <a:pathLst>
                <a:path w="71438" h="14289">
                  <a:moveTo>
                    <a:pt x="0" y="14288"/>
                  </a:moveTo>
                  <a:lnTo>
                    <a:pt x="3792" y="10495"/>
                  </a:lnTo>
                  <a:lnTo>
                    <a:pt x="7771" y="8633"/>
                  </a:lnTo>
                  <a:lnTo>
                    <a:pt x="40910" y="7169"/>
                  </a:lnTo>
                  <a:lnTo>
                    <a:pt x="48080" y="5038"/>
                  </a:lnTo>
                  <a:lnTo>
                    <a:pt x="54706" y="2239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5" name="SMARTInkShape-4388"/>
            <p:cNvSpPr/>
            <p:nvPr/>
          </p:nvSpPr>
          <p:spPr bwMode="auto">
            <a:xfrm>
              <a:off x="2982468" y="5336380"/>
              <a:ext cx="96489" cy="334092"/>
            </a:xfrm>
            <a:custGeom>
              <a:avLst/>
              <a:gdLst/>
              <a:ahLst/>
              <a:cxnLst/>
              <a:rect l="0" t="0" r="0" b="0"/>
              <a:pathLst>
                <a:path w="96489" h="334092">
                  <a:moveTo>
                    <a:pt x="89345" y="0"/>
                  </a:moveTo>
                  <a:lnTo>
                    <a:pt x="83194" y="0"/>
                  </a:lnTo>
                  <a:lnTo>
                    <a:pt x="82863" y="795"/>
                  </a:lnTo>
                  <a:lnTo>
                    <a:pt x="82288" y="6152"/>
                  </a:lnTo>
                  <a:lnTo>
                    <a:pt x="72265" y="17001"/>
                  </a:lnTo>
                  <a:lnTo>
                    <a:pt x="61618" y="23912"/>
                  </a:lnTo>
                  <a:lnTo>
                    <a:pt x="58954" y="27848"/>
                  </a:lnTo>
                  <a:lnTo>
                    <a:pt x="50445" y="49158"/>
                  </a:lnTo>
                  <a:lnTo>
                    <a:pt x="26888" y="84162"/>
                  </a:lnTo>
                  <a:lnTo>
                    <a:pt x="20311" y="93762"/>
                  </a:lnTo>
                  <a:lnTo>
                    <a:pt x="9271" y="103630"/>
                  </a:lnTo>
                  <a:lnTo>
                    <a:pt x="4500" y="110786"/>
                  </a:lnTo>
                  <a:lnTo>
                    <a:pt x="0" y="113260"/>
                  </a:lnTo>
                  <a:lnTo>
                    <a:pt x="413" y="113607"/>
                  </a:lnTo>
                  <a:lnTo>
                    <a:pt x="1482" y="113838"/>
                  </a:lnTo>
                  <a:lnTo>
                    <a:pt x="4786" y="111979"/>
                  </a:lnTo>
                  <a:lnTo>
                    <a:pt x="24149" y="97496"/>
                  </a:lnTo>
                  <a:lnTo>
                    <a:pt x="52331" y="83591"/>
                  </a:lnTo>
                  <a:lnTo>
                    <a:pt x="65413" y="75040"/>
                  </a:lnTo>
                  <a:lnTo>
                    <a:pt x="76944" y="72150"/>
                  </a:lnTo>
                  <a:lnTo>
                    <a:pt x="81981" y="73872"/>
                  </a:lnTo>
                  <a:lnTo>
                    <a:pt x="84435" y="75442"/>
                  </a:lnTo>
                  <a:lnTo>
                    <a:pt x="86072" y="78076"/>
                  </a:lnTo>
                  <a:lnTo>
                    <a:pt x="87890" y="85237"/>
                  </a:lnTo>
                  <a:lnTo>
                    <a:pt x="86787" y="89369"/>
                  </a:lnTo>
                  <a:lnTo>
                    <a:pt x="68112" y="121519"/>
                  </a:lnTo>
                  <a:lnTo>
                    <a:pt x="45105" y="157145"/>
                  </a:lnTo>
                  <a:lnTo>
                    <a:pt x="41901" y="163241"/>
                  </a:lnTo>
                  <a:lnTo>
                    <a:pt x="39845" y="173622"/>
                  </a:lnTo>
                  <a:lnTo>
                    <a:pt x="40470" y="175280"/>
                  </a:lnTo>
                  <a:lnTo>
                    <a:pt x="41680" y="176385"/>
                  </a:lnTo>
                  <a:lnTo>
                    <a:pt x="45141" y="177613"/>
                  </a:lnTo>
                  <a:lnTo>
                    <a:pt x="49326" y="178159"/>
                  </a:lnTo>
                  <a:lnTo>
                    <a:pt x="53831" y="176284"/>
                  </a:lnTo>
                  <a:lnTo>
                    <a:pt x="58480" y="173599"/>
                  </a:lnTo>
                  <a:lnTo>
                    <a:pt x="63191" y="172406"/>
                  </a:lnTo>
                  <a:lnTo>
                    <a:pt x="65559" y="172881"/>
                  </a:lnTo>
                  <a:lnTo>
                    <a:pt x="70307" y="175527"/>
                  </a:lnTo>
                  <a:lnTo>
                    <a:pt x="71890" y="177343"/>
                  </a:lnTo>
                  <a:lnTo>
                    <a:pt x="73650" y="181479"/>
                  </a:lnTo>
                  <a:lnTo>
                    <a:pt x="74640" y="195853"/>
                  </a:lnTo>
                  <a:lnTo>
                    <a:pt x="67231" y="228993"/>
                  </a:lnTo>
                  <a:lnTo>
                    <a:pt x="54461" y="261047"/>
                  </a:lnTo>
                  <a:lnTo>
                    <a:pt x="43148" y="292248"/>
                  </a:lnTo>
                  <a:lnTo>
                    <a:pt x="39840" y="320944"/>
                  </a:lnTo>
                  <a:lnTo>
                    <a:pt x="41678" y="327322"/>
                  </a:lnTo>
                  <a:lnTo>
                    <a:pt x="43279" y="330133"/>
                  </a:lnTo>
                  <a:lnTo>
                    <a:pt x="45934" y="332008"/>
                  </a:lnTo>
                  <a:lnTo>
                    <a:pt x="53118" y="334091"/>
                  </a:lnTo>
                  <a:lnTo>
                    <a:pt x="69879" y="331472"/>
                  </a:lnTo>
                  <a:lnTo>
                    <a:pt x="96488" y="3214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459" name="SMARTInkShape-Group857"/>
          <p:cNvGrpSpPr/>
          <p:nvPr/>
        </p:nvGrpSpPr>
        <p:grpSpPr>
          <a:xfrm>
            <a:off x="3178995" y="5336380"/>
            <a:ext cx="206647" cy="269843"/>
            <a:chOff x="3178995" y="5336380"/>
            <a:chExt cx="206647" cy="269843"/>
          </a:xfrm>
        </p:grpSpPr>
        <p:sp>
          <p:nvSpPr>
            <p:cNvPr id="3457" name="SMARTInkShape-4389"/>
            <p:cNvSpPr/>
            <p:nvPr/>
          </p:nvSpPr>
          <p:spPr bwMode="auto">
            <a:xfrm>
              <a:off x="3178995" y="5443722"/>
              <a:ext cx="121419" cy="113659"/>
            </a:xfrm>
            <a:custGeom>
              <a:avLst/>
              <a:gdLst/>
              <a:ahLst/>
              <a:cxnLst/>
              <a:rect l="0" t="0" r="0" b="0"/>
              <a:pathLst>
                <a:path w="121419" h="113659">
                  <a:moveTo>
                    <a:pt x="7118" y="42678"/>
                  </a:moveTo>
                  <a:lnTo>
                    <a:pt x="0" y="42678"/>
                  </a:lnTo>
                  <a:lnTo>
                    <a:pt x="23577" y="21192"/>
                  </a:lnTo>
                  <a:lnTo>
                    <a:pt x="31895" y="17253"/>
                  </a:lnTo>
                  <a:lnTo>
                    <a:pt x="40884" y="15503"/>
                  </a:lnTo>
                  <a:lnTo>
                    <a:pt x="44710" y="13449"/>
                  </a:lnTo>
                  <a:lnTo>
                    <a:pt x="54680" y="4561"/>
                  </a:lnTo>
                  <a:lnTo>
                    <a:pt x="66542" y="1221"/>
                  </a:lnTo>
                  <a:lnTo>
                    <a:pt x="76816" y="0"/>
                  </a:lnTo>
                  <a:lnTo>
                    <a:pt x="75666" y="4131"/>
                  </a:lnTo>
                  <a:lnTo>
                    <a:pt x="61717" y="37198"/>
                  </a:lnTo>
                  <a:lnTo>
                    <a:pt x="42187" y="69355"/>
                  </a:lnTo>
                  <a:lnTo>
                    <a:pt x="34610" y="79935"/>
                  </a:lnTo>
                  <a:lnTo>
                    <a:pt x="24965" y="103576"/>
                  </a:lnTo>
                  <a:lnTo>
                    <a:pt x="25366" y="106296"/>
                  </a:lnTo>
                  <a:lnTo>
                    <a:pt x="26427" y="108902"/>
                  </a:lnTo>
                  <a:lnTo>
                    <a:pt x="27928" y="110640"/>
                  </a:lnTo>
                  <a:lnTo>
                    <a:pt x="31713" y="112571"/>
                  </a:lnTo>
                  <a:lnTo>
                    <a:pt x="45890" y="113658"/>
                  </a:lnTo>
                  <a:lnTo>
                    <a:pt x="56364" y="109679"/>
                  </a:lnTo>
                  <a:lnTo>
                    <a:pt x="67899" y="103413"/>
                  </a:lnTo>
                  <a:lnTo>
                    <a:pt x="91449" y="93835"/>
                  </a:lnTo>
                  <a:lnTo>
                    <a:pt x="121418" y="71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8" name="SMARTInkShape-4390"/>
            <p:cNvSpPr/>
            <p:nvPr/>
          </p:nvSpPr>
          <p:spPr bwMode="auto">
            <a:xfrm>
              <a:off x="3296747" y="5336380"/>
              <a:ext cx="88895" cy="269843"/>
            </a:xfrm>
            <a:custGeom>
              <a:avLst/>
              <a:gdLst/>
              <a:ahLst/>
              <a:cxnLst/>
              <a:rect l="0" t="0" r="0" b="0"/>
              <a:pathLst>
                <a:path w="88895" h="269843">
                  <a:moveTo>
                    <a:pt x="25097" y="0"/>
                  </a:moveTo>
                  <a:lnTo>
                    <a:pt x="21305" y="3793"/>
                  </a:lnTo>
                  <a:lnTo>
                    <a:pt x="15209" y="5656"/>
                  </a:lnTo>
                  <a:lnTo>
                    <a:pt x="11362" y="6152"/>
                  </a:lnTo>
                  <a:lnTo>
                    <a:pt x="8796" y="7277"/>
                  </a:lnTo>
                  <a:lnTo>
                    <a:pt x="7086" y="8820"/>
                  </a:lnTo>
                  <a:lnTo>
                    <a:pt x="549" y="20793"/>
                  </a:lnTo>
                  <a:lnTo>
                    <a:pt x="0" y="23387"/>
                  </a:lnTo>
                  <a:lnTo>
                    <a:pt x="428" y="25117"/>
                  </a:lnTo>
                  <a:lnTo>
                    <a:pt x="1507" y="26270"/>
                  </a:lnTo>
                  <a:lnTo>
                    <a:pt x="4823" y="27552"/>
                  </a:lnTo>
                  <a:lnTo>
                    <a:pt x="30345" y="32309"/>
                  </a:lnTo>
                  <a:lnTo>
                    <a:pt x="65862" y="50060"/>
                  </a:lnTo>
                  <a:lnTo>
                    <a:pt x="77070" y="59543"/>
                  </a:lnTo>
                  <a:lnTo>
                    <a:pt x="79946" y="66417"/>
                  </a:lnTo>
                  <a:lnTo>
                    <a:pt x="80713" y="70471"/>
                  </a:lnTo>
                  <a:lnTo>
                    <a:pt x="79448" y="79211"/>
                  </a:lnTo>
                  <a:lnTo>
                    <a:pt x="65414" y="111956"/>
                  </a:lnTo>
                  <a:lnTo>
                    <a:pt x="59304" y="133620"/>
                  </a:lnTo>
                  <a:lnTo>
                    <a:pt x="56175" y="139556"/>
                  </a:lnTo>
                  <a:lnTo>
                    <a:pt x="54784" y="144840"/>
                  </a:lnTo>
                  <a:lnTo>
                    <a:pt x="55207" y="147360"/>
                  </a:lnTo>
                  <a:lnTo>
                    <a:pt x="59473" y="157109"/>
                  </a:lnTo>
                  <a:lnTo>
                    <a:pt x="59920" y="159509"/>
                  </a:lnTo>
                  <a:lnTo>
                    <a:pt x="64342" y="166678"/>
                  </a:lnTo>
                  <a:lnTo>
                    <a:pt x="80908" y="180710"/>
                  </a:lnTo>
                  <a:lnTo>
                    <a:pt x="85621" y="189060"/>
                  </a:lnTo>
                  <a:lnTo>
                    <a:pt x="88894" y="212057"/>
                  </a:lnTo>
                  <a:lnTo>
                    <a:pt x="84937" y="221513"/>
                  </a:lnTo>
                  <a:lnTo>
                    <a:pt x="59585" y="257156"/>
                  </a:lnTo>
                  <a:lnTo>
                    <a:pt x="41890" y="269842"/>
                  </a:lnTo>
                  <a:lnTo>
                    <a:pt x="41054" y="269589"/>
                  </a:lnTo>
                  <a:lnTo>
                    <a:pt x="40498" y="268626"/>
                  </a:lnTo>
                  <a:lnTo>
                    <a:pt x="39604" y="261378"/>
                  </a:lnTo>
                  <a:lnTo>
                    <a:pt x="41118" y="259184"/>
                  </a:lnTo>
                  <a:lnTo>
                    <a:pt x="53672" y="2500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471" name="SMARTInkShape-Group858"/>
          <p:cNvGrpSpPr/>
          <p:nvPr/>
        </p:nvGrpSpPr>
        <p:grpSpPr>
          <a:xfrm>
            <a:off x="2428875" y="5664995"/>
            <a:ext cx="1049709" cy="428626"/>
            <a:chOff x="2428875" y="5664995"/>
            <a:chExt cx="1049709" cy="428626"/>
          </a:xfrm>
        </p:grpSpPr>
        <p:sp>
          <p:nvSpPr>
            <p:cNvPr id="3460" name="SMARTInkShape-4391"/>
            <p:cNvSpPr/>
            <p:nvPr/>
          </p:nvSpPr>
          <p:spPr bwMode="auto">
            <a:xfrm>
              <a:off x="2464594" y="5893595"/>
              <a:ext cx="14288" cy="200026"/>
            </a:xfrm>
            <a:custGeom>
              <a:avLst/>
              <a:gdLst/>
              <a:ahLst/>
              <a:cxnLst/>
              <a:rect l="0" t="0" r="0" b="0"/>
              <a:pathLst>
                <a:path w="14288" h="200026">
                  <a:moveTo>
                    <a:pt x="0" y="0"/>
                  </a:moveTo>
                  <a:lnTo>
                    <a:pt x="2116" y="31062"/>
                  </a:lnTo>
                  <a:lnTo>
                    <a:pt x="4115" y="43967"/>
                  </a:lnTo>
                  <a:lnTo>
                    <a:pt x="1048" y="73772"/>
                  </a:lnTo>
                  <a:lnTo>
                    <a:pt x="311" y="100703"/>
                  </a:lnTo>
                  <a:lnTo>
                    <a:pt x="61" y="134456"/>
                  </a:lnTo>
                  <a:lnTo>
                    <a:pt x="8" y="169164"/>
                  </a:lnTo>
                  <a:lnTo>
                    <a:pt x="1" y="190048"/>
                  </a:lnTo>
                  <a:lnTo>
                    <a:pt x="794" y="193373"/>
                  </a:lnTo>
                  <a:lnTo>
                    <a:pt x="2117" y="195590"/>
                  </a:lnTo>
                  <a:lnTo>
                    <a:pt x="3793" y="197068"/>
                  </a:lnTo>
                  <a:lnTo>
                    <a:pt x="7771" y="198710"/>
                  </a:lnTo>
                  <a:lnTo>
                    <a:pt x="14287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1" name="SMARTInkShape-4392"/>
            <p:cNvSpPr/>
            <p:nvPr/>
          </p:nvSpPr>
          <p:spPr bwMode="auto">
            <a:xfrm>
              <a:off x="2428875" y="5865132"/>
              <a:ext cx="139728" cy="197214"/>
            </a:xfrm>
            <a:custGeom>
              <a:avLst/>
              <a:gdLst/>
              <a:ahLst/>
              <a:cxnLst/>
              <a:rect l="0" t="0" r="0" b="0"/>
              <a:pathLst>
                <a:path w="139728" h="197214">
                  <a:moveTo>
                    <a:pt x="0" y="14173"/>
                  </a:moveTo>
                  <a:lnTo>
                    <a:pt x="22798" y="13381"/>
                  </a:lnTo>
                  <a:lnTo>
                    <a:pt x="58002" y="2783"/>
                  </a:lnTo>
                  <a:lnTo>
                    <a:pt x="92981" y="268"/>
                  </a:lnTo>
                  <a:lnTo>
                    <a:pt x="110541" y="0"/>
                  </a:lnTo>
                  <a:lnTo>
                    <a:pt x="114175" y="756"/>
                  </a:lnTo>
                  <a:lnTo>
                    <a:pt x="116598" y="2053"/>
                  </a:lnTo>
                  <a:lnTo>
                    <a:pt x="118213" y="3713"/>
                  </a:lnTo>
                  <a:lnTo>
                    <a:pt x="118496" y="5613"/>
                  </a:lnTo>
                  <a:lnTo>
                    <a:pt x="116694" y="9840"/>
                  </a:lnTo>
                  <a:lnTo>
                    <a:pt x="111217" y="16682"/>
                  </a:lnTo>
                  <a:lnTo>
                    <a:pt x="77683" y="40797"/>
                  </a:lnTo>
                  <a:lnTo>
                    <a:pt x="42295" y="68028"/>
                  </a:lnTo>
                  <a:lnTo>
                    <a:pt x="37667" y="74228"/>
                  </a:lnTo>
                  <a:lnTo>
                    <a:pt x="37018" y="74054"/>
                  </a:lnTo>
                  <a:lnTo>
                    <a:pt x="36585" y="73144"/>
                  </a:lnTo>
                  <a:lnTo>
                    <a:pt x="37883" y="72537"/>
                  </a:lnTo>
                  <a:lnTo>
                    <a:pt x="72470" y="65741"/>
                  </a:lnTo>
                  <a:lnTo>
                    <a:pt x="102383" y="65180"/>
                  </a:lnTo>
                  <a:lnTo>
                    <a:pt x="115353" y="68064"/>
                  </a:lnTo>
                  <a:lnTo>
                    <a:pt x="132251" y="77943"/>
                  </a:lnTo>
                  <a:lnTo>
                    <a:pt x="138153" y="84320"/>
                  </a:lnTo>
                  <a:lnTo>
                    <a:pt x="139727" y="87132"/>
                  </a:lnTo>
                  <a:lnTo>
                    <a:pt x="139359" y="96606"/>
                  </a:lnTo>
                  <a:lnTo>
                    <a:pt x="135756" y="108755"/>
                  </a:lnTo>
                  <a:lnTo>
                    <a:pt x="116057" y="142987"/>
                  </a:lnTo>
                  <a:lnTo>
                    <a:pt x="91805" y="165678"/>
                  </a:lnTo>
                  <a:lnTo>
                    <a:pt x="57203" y="193483"/>
                  </a:lnTo>
                  <a:lnTo>
                    <a:pt x="53205" y="197055"/>
                  </a:lnTo>
                  <a:lnTo>
                    <a:pt x="52139" y="197213"/>
                  </a:lnTo>
                  <a:lnTo>
                    <a:pt x="51428" y="196525"/>
                  </a:lnTo>
                  <a:lnTo>
                    <a:pt x="50954" y="195272"/>
                  </a:lnTo>
                  <a:lnTo>
                    <a:pt x="54661" y="189648"/>
                  </a:lnTo>
                  <a:lnTo>
                    <a:pt x="78581" y="1570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2" name="SMARTInkShape-4393"/>
            <p:cNvSpPr/>
            <p:nvPr/>
          </p:nvSpPr>
          <p:spPr bwMode="auto">
            <a:xfrm>
              <a:off x="2593181" y="5986470"/>
              <a:ext cx="92870" cy="60319"/>
            </a:xfrm>
            <a:custGeom>
              <a:avLst/>
              <a:gdLst/>
              <a:ahLst/>
              <a:cxnLst/>
              <a:rect l="0" t="0" r="0" b="0"/>
              <a:pathLst>
                <a:path w="92870" h="60319">
                  <a:moveTo>
                    <a:pt x="0" y="7135"/>
                  </a:moveTo>
                  <a:lnTo>
                    <a:pt x="0" y="287"/>
                  </a:lnTo>
                  <a:lnTo>
                    <a:pt x="20585" y="0"/>
                  </a:lnTo>
                  <a:lnTo>
                    <a:pt x="27141" y="2113"/>
                  </a:lnTo>
                  <a:lnTo>
                    <a:pt x="32700" y="4903"/>
                  </a:lnTo>
                  <a:lnTo>
                    <a:pt x="37817" y="6144"/>
                  </a:lnTo>
                  <a:lnTo>
                    <a:pt x="39499" y="7268"/>
                  </a:lnTo>
                  <a:lnTo>
                    <a:pt x="40620" y="8812"/>
                  </a:lnTo>
                  <a:lnTo>
                    <a:pt x="41866" y="12644"/>
                  </a:lnTo>
                  <a:lnTo>
                    <a:pt x="42420" y="16992"/>
                  </a:lnTo>
                  <a:lnTo>
                    <a:pt x="40549" y="21571"/>
                  </a:lnTo>
                  <a:lnTo>
                    <a:pt x="23488" y="42859"/>
                  </a:lnTo>
                  <a:lnTo>
                    <a:pt x="21838" y="52381"/>
                  </a:lnTo>
                  <a:lnTo>
                    <a:pt x="23729" y="57143"/>
                  </a:lnTo>
                  <a:lnTo>
                    <a:pt x="25344" y="59525"/>
                  </a:lnTo>
                  <a:lnTo>
                    <a:pt x="28009" y="60318"/>
                  </a:lnTo>
                  <a:lnTo>
                    <a:pt x="48178" y="57718"/>
                  </a:lnTo>
                  <a:lnTo>
                    <a:pt x="57396" y="53165"/>
                  </a:lnTo>
                  <a:lnTo>
                    <a:pt x="92869" y="214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3" name="SMARTInkShape-4394"/>
            <p:cNvSpPr/>
            <p:nvPr/>
          </p:nvSpPr>
          <p:spPr bwMode="auto">
            <a:xfrm>
              <a:off x="2721769" y="5993605"/>
              <a:ext cx="21432" cy="21398"/>
            </a:xfrm>
            <a:custGeom>
              <a:avLst/>
              <a:gdLst/>
              <a:ahLst/>
              <a:cxnLst/>
              <a:rect l="0" t="0" r="0" b="0"/>
              <a:pathLst>
                <a:path w="21432" h="21398">
                  <a:moveTo>
                    <a:pt x="21431" y="0"/>
                  </a:moveTo>
                  <a:lnTo>
                    <a:pt x="17639" y="0"/>
                  </a:lnTo>
                  <a:lnTo>
                    <a:pt x="13660" y="2118"/>
                  </a:lnTo>
                  <a:lnTo>
                    <a:pt x="11488" y="3793"/>
                  </a:lnTo>
                  <a:lnTo>
                    <a:pt x="9074" y="7772"/>
                  </a:lnTo>
                  <a:lnTo>
                    <a:pt x="7153" y="21312"/>
                  </a:lnTo>
                  <a:lnTo>
                    <a:pt x="3354" y="21397"/>
                  </a:lnTo>
                  <a:lnTo>
                    <a:pt x="2236" y="20615"/>
                  </a:lnTo>
                  <a:lnTo>
                    <a:pt x="1491" y="19300"/>
                  </a:lnTo>
                  <a:lnTo>
                    <a:pt x="0" y="142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4" name="SMARTInkShape-4395"/>
            <p:cNvSpPr/>
            <p:nvPr/>
          </p:nvSpPr>
          <p:spPr bwMode="auto">
            <a:xfrm>
              <a:off x="2821781" y="5808189"/>
              <a:ext cx="78583" cy="218174"/>
            </a:xfrm>
            <a:custGeom>
              <a:avLst/>
              <a:gdLst/>
              <a:ahLst/>
              <a:cxnLst/>
              <a:rect l="0" t="0" r="0" b="0"/>
              <a:pathLst>
                <a:path w="78583" h="218174">
                  <a:moveTo>
                    <a:pt x="78582" y="13966"/>
                  </a:moveTo>
                  <a:lnTo>
                    <a:pt x="74789" y="10175"/>
                  </a:lnTo>
                  <a:lnTo>
                    <a:pt x="70811" y="8313"/>
                  </a:lnTo>
                  <a:lnTo>
                    <a:pt x="68639" y="7816"/>
                  </a:lnTo>
                  <a:lnTo>
                    <a:pt x="57095" y="1300"/>
                  </a:lnTo>
                  <a:lnTo>
                    <a:pt x="47614" y="0"/>
                  </a:lnTo>
                  <a:lnTo>
                    <a:pt x="45237" y="1481"/>
                  </a:lnTo>
                  <a:lnTo>
                    <a:pt x="35717" y="15264"/>
                  </a:lnTo>
                  <a:lnTo>
                    <a:pt x="31750" y="24862"/>
                  </a:lnTo>
                  <a:lnTo>
                    <a:pt x="27085" y="52543"/>
                  </a:lnTo>
                  <a:lnTo>
                    <a:pt x="20990" y="81224"/>
                  </a:lnTo>
                  <a:lnTo>
                    <a:pt x="16274" y="112741"/>
                  </a:lnTo>
                  <a:lnTo>
                    <a:pt x="14680" y="148044"/>
                  </a:lnTo>
                  <a:lnTo>
                    <a:pt x="14365" y="177946"/>
                  </a:lnTo>
                  <a:lnTo>
                    <a:pt x="14298" y="210157"/>
                  </a:lnTo>
                  <a:lnTo>
                    <a:pt x="14291" y="217883"/>
                  </a:lnTo>
                  <a:lnTo>
                    <a:pt x="13496" y="218173"/>
                  </a:lnTo>
                  <a:lnTo>
                    <a:pt x="10496" y="216380"/>
                  </a:lnTo>
                  <a:lnTo>
                    <a:pt x="0" y="1997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5" name="SMARTInkShape-4396"/>
            <p:cNvSpPr/>
            <p:nvPr/>
          </p:nvSpPr>
          <p:spPr bwMode="auto">
            <a:xfrm>
              <a:off x="2793206" y="5907880"/>
              <a:ext cx="114301" cy="35721"/>
            </a:xfrm>
            <a:custGeom>
              <a:avLst/>
              <a:gdLst/>
              <a:ahLst/>
              <a:cxnLst/>
              <a:rect l="0" t="0" r="0" b="0"/>
              <a:pathLst>
                <a:path w="114301" h="35721">
                  <a:moveTo>
                    <a:pt x="0" y="35720"/>
                  </a:moveTo>
                  <a:lnTo>
                    <a:pt x="30015" y="33603"/>
                  </a:lnTo>
                  <a:lnTo>
                    <a:pt x="64484" y="28444"/>
                  </a:lnTo>
                  <a:lnTo>
                    <a:pt x="96246" y="18720"/>
                  </a:lnTo>
                  <a:lnTo>
                    <a:pt x="104424" y="12025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6" name="SMARTInkShape-4397"/>
            <p:cNvSpPr/>
            <p:nvPr/>
          </p:nvSpPr>
          <p:spPr bwMode="auto">
            <a:xfrm>
              <a:off x="2964656" y="5829300"/>
              <a:ext cx="78583" cy="28576"/>
            </a:xfrm>
            <a:custGeom>
              <a:avLst/>
              <a:gdLst/>
              <a:ahLst/>
              <a:cxnLst/>
              <a:rect l="0" t="0" r="0" b="0"/>
              <a:pathLst>
                <a:path w="78583" h="28576">
                  <a:moveTo>
                    <a:pt x="0" y="28575"/>
                  </a:moveTo>
                  <a:lnTo>
                    <a:pt x="3793" y="28575"/>
                  </a:lnTo>
                  <a:lnTo>
                    <a:pt x="7771" y="26458"/>
                  </a:lnTo>
                  <a:lnTo>
                    <a:pt x="9943" y="24783"/>
                  </a:lnTo>
                  <a:lnTo>
                    <a:pt x="16590" y="22921"/>
                  </a:lnTo>
                  <a:lnTo>
                    <a:pt x="24042" y="21299"/>
                  </a:lnTo>
                  <a:lnTo>
                    <a:pt x="34288" y="16718"/>
                  </a:lnTo>
                  <a:lnTo>
                    <a:pt x="50112" y="14214"/>
                  </a:lnTo>
                  <a:lnTo>
                    <a:pt x="71165" y="5511"/>
                  </a:lnTo>
                  <a:lnTo>
                    <a:pt x="785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7" name="SMARTInkShape-4398"/>
            <p:cNvSpPr/>
            <p:nvPr/>
          </p:nvSpPr>
          <p:spPr bwMode="auto">
            <a:xfrm>
              <a:off x="2978944" y="5886450"/>
              <a:ext cx="57151" cy="28576"/>
            </a:xfrm>
            <a:custGeom>
              <a:avLst/>
              <a:gdLst/>
              <a:ahLst/>
              <a:cxnLst/>
              <a:rect l="0" t="0" r="0" b="0"/>
              <a:pathLst>
                <a:path w="57151" h="28576">
                  <a:moveTo>
                    <a:pt x="0" y="28575"/>
                  </a:moveTo>
                  <a:lnTo>
                    <a:pt x="3792" y="28575"/>
                  </a:lnTo>
                  <a:lnTo>
                    <a:pt x="38075" y="16718"/>
                  </a:lnTo>
                  <a:lnTo>
                    <a:pt x="44174" y="15368"/>
                  </a:lnTo>
                  <a:lnTo>
                    <a:pt x="49531" y="10533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8" name="SMARTInkShape-4399"/>
            <p:cNvSpPr/>
            <p:nvPr/>
          </p:nvSpPr>
          <p:spPr bwMode="auto">
            <a:xfrm>
              <a:off x="3116210" y="5664995"/>
              <a:ext cx="98479" cy="276903"/>
            </a:xfrm>
            <a:custGeom>
              <a:avLst/>
              <a:gdLst/>
              <a:ahLst/>
              <a:cxnLst/>
              <a:rect l="0" t="0" r="0" b="0"/>
              <a:pathLst>
                <a:path w="98479" h="276903">
                  <a:moveTo>
                    <a:pt x="91334" y="0"/>
                  </a:moveTo>
                  <a:lnTo>
                    <a:pt x="91334" y="3791"/>
                  </a:lnTo>
                  <a:lnTo>
                    <a:pt x="92128" y="4909"/>
                  </a:lnTo>
                  <a:lnTo>
                    <a:pt x="93450" y="5653"/>
                  </a:lnTo>
                  <a:lnTo>
                    <a:pt x="97485" y="6848"/>
                  </a:lnTo>
                  <a:lnTo>
                    <a:pt x="98036" y="9128"/>
                  </a:lnTo>
                  <a:lnTo>
                    <a:pt x="98183" y="10848"/>
                  </a:lnTo>
                  <a:lnTo>
                    <a:pt x="97488" y="11994"/>
                  </a:lnTo>
                  <a:lnTo>
                    <a:pt x="96230" y="12758"/>
                  </a:lnTo>
                  <a:lnTo>
                    <a:pt x="94598" y="13268"/>
                  </a:lnTo>
                  <a:lnTo>
                    <a:pt x="93510" y="15194"/>
                  </a:lnTo>
                  <a:lnTo>
                    <a:pt x="90731" y="32893"/>
                  </a:lnTo>
                  <a:lnTo>
                    <a:pt x="84893" y="41144"/>
                  </a:lnTo>
                  <a:lnTo>
                    <a:pt x="55377" y="73731"/>
                  </a:lnTo>
                  <a:lnTo>
                    <a:pt x="41257" y="89313"/>
                  </a:lnTo>
                  <a:lnTo>
                    <a:pt x="14863" y="108960"/>
                  </a:lnTo>
                  <a:lnTo>
                    <a:pt x="8928" y="115895"/>
                  </a:lnTo>
                  <a:lnTo>
                    <a:pt x="0" y="120712"/>
                  </a:lnTo>
                  <a:lnTo>
                    <a:pt x="282" y="120955"/>
                  </a:lnTo>
                  <a:lnTo>
                    <a:pt x="2712" y="121225"/>
                  </a:lnTo>
                  <a:lnTo>
                    <a:pt x="6438" y="117113"/>
                  </a:lnTo>
                  <a:lnTo>
                    <a:pt x="15298" y="105330"/>
                  </a:lnTo>
                  <a:lnTo>
                    <a:pt x="26118" y="97794"/>
                  </a:lnTo>
                  <a:lnTo>
                    <a:pt x="43419" y="89508"/>
                  </a:lnTo>
                  <a:lnTo>
                    <a:pt x="45897" y="89041"/>
                  </a:lnTo>
                  <a:lnTo>
                    <a:pt x="48343" y="89522"/>
                  </a:lnTo>
                  <a:lnTo>
                    <a:pt x="55577" y="93993"/>
                  </a:lnTo>
                  <a:lnTo>
                    <a:pt x="57971" y="95999"/>
                  </a:lnTo>
                  <a:lnTo>
                    <a:pt x="60631" y="100345"/>
                  </a:lnTo>
                  <a:lnTo>
                    <a:pt x="62338" y="109602"/>
                  </a:lnTo>
                  <a:lnTo>
                    <a:pt x="61882" y="124778"/>
                  </a:lnTo>
                  <a:lnTo>
                    <a:pt x="57031" y="137600"/>
                  </a:lnTo>
                  <a:lnTo>
                    <a:pt x="50397" y="149446"/>
                  </a:lnTo>
                  <a:lnTo>
                    <a:pt x="48640" y="166372"/>
                  </a:lnTo>
                  <a:lnTo>
                    <a:pt x="48505" y="179971"/>
                  </a:lnTo>
                  <a:lnTo>
                    <a:pt x="46369" y="185291"/>
                  </a:lnTo>
                  <a:lnTo>
                    <a:pt x="44689" y="187821"/>
                  </a:lnTo>
                  <a:lnTo>
                    <a:pt x="42323" y="198966"/>
                  </a:lnTo>
                  <a:lnTo>
                    <a:pt x="40730" y="211250"/>
                  </a:lnTo>
                  <a:lnTo>
                    <a:pt x="35712" y="221321"/>
                  </a:lnTo>
                  <a:lnTo>
                    <a:pt x="35203" y="223747"/>
                  </a:lnTo>
                  <a:lnTo>
                    <a:pt x="35657" y="226158"/>
                  </a:lnTo>
                  <a:lnTo>
                    <a:pt x="40424" y="234323"/>
                  </a:lnTo>
                  <a:lnTo>
                    <a:pt x="44852" y="239114"/>
                  </a:lnTo>
                  <a:lnTo>
                    <a:pt x="79398" y="266863"/>
                  </a:lnTo>
                  <a:lnTo>
                    <a:pt x="89605" y="276902"/>
                  </a:lnTo>
                  <a:lnTo>
                    <a:pt x="90975" y="276676"/>
                  </a:lnTo>
                  <a:lnTo>
                    <a:pt x="94614" y="274308"/>
                  </a:lnTo>
                  <a:lnTo>
                    <a:pt x="96761" y="270609"/>
                  </a:lnTo>
                  <a:lnTo>
                    <a:pt x="98478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9" name="SMARTInkShape-4400"/>
            <p:cNvSpPr/>
            <p:nvPr/>
          </p:nvSpPr>
          <p:spPr bwMode="auto">
            <a:xfrm>
              <a:off x="3214688" y="5736430"/>
              <a:ext cx="127629" cy="162749"/>
            </a:xfrm>
            <a:custGeom>
              <a:avLst/>
              <a:gdLst/>
              <a:ahLst/>
              <a:cxnLst/>
              <a:rect l="0" t="0" r="0" b="0"/>
              <a:pathLst>
                <a:path w="127629" h="162749">
                  <a:moveTo>
                    <a:pt x="0" y="0"/>
                  </a:moveTo>
                  <a:lnTo>
                    <a:pt x="3792" y="0"/>
                  </a:lnTo>
                  <a:lnTo>
                    <a:pt x="7770" y="2118"/>
                  </a:lnTo>
                  <a:lnTo>
                    <a:pt x="9942" y="3793"/>
                  </a:lnTo>
                  <a:lnTo>
                    <a:pt x="16590" y="5656"/>
                  </a:lnTo>
                  <a:lnTo>
                    <a:pt x="37584" y="6851"/>
                  </a:lnTo>
                  <a:lnTo>
                    <a:pt x="71683" y="1452"/>
                  </a:lnTo>
                  <a:lnTo>
                    <a:pt x="106395" y="193"/>
                  </a:lnTo>
                  <a:lnTo>
                    <a:pt x="127628" y="9"/>
                  </a:lnTo>
                  <a:lnTo>
                    <a:pt x="116991" y="10615"/>
                  </a:lnTo>
                  <a:lnTo>
                    <a:pt x="85603" y="36272"/>
                  </a:lnTo>
                  <a:lnTo>
                    <a:pt x="63483" y="54696"/>
                  </a:lnTo>
                  <a:lnTo>
                    <a:pt x="57984" y="68920"/>
                  </a:lnTo>
                  <a:lnTo>
                    <a:pt x="58499" y="70554"/>
                  </a:lnTo>
                  <a:lnTo>
                    <a:pt x="61189" y="74485"/>
                  </a:lnTo>
                  <a:lnTo>
                    <a:pt x="65030" y="76761"/>
                  </a:lnTo>
                  <a:lnTo>
                    <a:pt x="75889" y="78043"/>
                  </a:lnTo>
                  <a:lnTo>
                    <a:pt x="110437" y="78569"/>
                  </a:lnTo>
                  <a:lnTo>
                    <a:pt x="111724" y="78572"/>
                  </a:lnTo>
                  <a:lnTo>
                    <a:pt x="112583" y="79370"/>
                  </a:lnTo>
                  <a:lnTo>
                    <a:pt x="113536" y="82372"/>
                  </a:lnTo>
                  <a:lnTo>
                    <a:pt x="108446" y="96471"/>
                  </a:lnTo>
                  <a:lnTo>
                    <a:pt x="100483" y="110694"/>
                  </a:lnTo>
                  <a:lnTo>
                    <a:pt x="69411" y="143834"/>
                  </a:lnTo>
                  <a:lnTo>
                    <a:pt x="44705" y="162748"/>
                  </a:lnTo>
                  <a:lnTo>
                    <a:pt x="62910" y="134341"/>
                  </a:lnTo>
                  <a:lnTo>
                    <a:pt x="92868" y="928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70" name="SMARTInkShape-4401"/>
            <p:cNvSpPr/>
            <p:nvPr/>
          </p:nvSpPr>
          <p:spPr bwMode="auto">
            <a:xfrm>
              <a:off x="3357563" y="5672138"/>
              <a:ext cx="121021" cy="285751"/>
            </a:xfrm>
            <a:custGeom>
              <a:avLst/>
              <a:gdLst/>
              <a:ahLst/>
              <a:cxnLst/>
              <a:rect l="0" t="0" r="0" b="0"/>
              <a:pathLst>
                <a:path w="121021" h="285751">
                  <a:moveTo>
                    <a:pt x="57150" y="0"/>
                  </a:moveTo>
                  <a:lnTo>
                    <a:pt x="47207" y="0"/>
                  </a:lnTo>
                  <a:lnTo>
                    <a:pt x="42676" y="2116"/>
                  </a:lnTo>
                  <a:lnTo>
                    <a:pt x="40357" y="3792"/>
                  </a:lnTo>
                  <a:lnTo>
                    <a:pt x="20032" y="10641"/>
                  </a:lnTo>
                  <a:lnTo>
                    <a:pt x="8640" y="20118"/>
                  </a:lnTo>
                  <a:lnTo>
                    <a:pt x="8935" y="21349"/>
                  </a:lnTo>
                  <a:lnTo>
                    <a:pt x="11379" y="24834"/>
                  </a:lnTo>
                  <a:lnTo>
                    <a:pt x="15111" y="26913"/>
                  </a:lnTo>
                  <a:lnTo>
                    <a:pt x="27767" y="28246"/>
                  </a:lnTo>
                  <a:lnTo>
                    <a:pt x="61057" y="22395"/>
                  </a:lnTo>
                  <a:lnTo>
                    <a:pt x="68941" y="23976"/>
                  </a:lnTo>
                  <a:lnTo>
                    <a:pt x="77841" y="27213"/>
                  </a:lnTo>
                  <a:lnTo>
                    <a:pt x="80469" y="27666"/>
                  </a:lnTo>
                  <a:lnTo>
                    <a:pt x="82221" y="28763"/>
                  </a:lnTo>
                  <a:lnTo>
                    <a:pt x="83389" y="30288"/>
                  </a:lnTo>
                  <a:lnTo>
                    <a:pt x="84686" y="34099"/>
                  </a:lnTo>
                  <a:lnTo>
                    <a:pt x="85263" y="38438"/>
                  </a:lnTo>
                  <a:lnTo>
                    <a:pt x="78863" y="72540"/>
                  </a:lnTo>
                  <a:lnTo>
                    <a:pt x="80823" y="78013"/>
                  </a:lnTo>
                  <a:lnTo>
                    <a:pt x="83546" y="83091"/>
                  </a:lnTo>
                  <a:lnTo>
                    <a:pt x="84756" y="87993"/>
                  </a:lnTo>
                  <a:lnTo>
                    <a:pt x="89527" y="92818"/>
                  </a:lnTo>
                  <a:lnTo>
                    <a:pt x="96146" y="96815"/>
                  </a:lnTo>
                  <a:lnTo>
                    <a:pt x="104335" y="99064"/>
                  </a:lnTo>
                  <a:lnTo>
                    <a:pt x="109341" y="99591"/>
                  </a:lnTo>
                  <a:lnTo>
                    <a:pt x="114213" y="101941"/>
                  </a:lnTo>
                  <a:lnTo>
                    <a:pt x="116623" y="103678"/>
                  </a:lnTo>
                  <a:lnTo>
                    <a:pt x="119301" y="107727"/>
                  </a:lnTo>
                  <a:lnTo>
                    <a:pt x="120491" y="112966"/>
                  </a:lnTo>
                  <a:lnTo>
                    <a:pt x="121020" y="120586"/>
                  </a:lnTo>
                  <a:lnTo>
                    <a:pt x="111463" y="151563"/>
                  </a:lnTo>
                  <a:lnTo>
                    <a:pt x="102303" y="179692"/>
                  </a:lnTo>
                  <a:lnTo>
                    <a:pt x="90734" y="212883"/>
                  </a:lnTo>
                  <a:lnTo>
                    <a:pt x="73993" y="243623"/>
                  </a:lnTo>
                  <a:lnTo>
                    <a:pt x="71587" y="262532"/>
                  </a:lnTo>
                  <a:lnTo>
                    <a:pt x="70743" y="263128"/>
                  </a:lnTo>
                  <a:lnTo>
                    <a:pt x="65763" y="264759"/>
                  </a:lnTo>
                  <a:lnTo>
                    <a:pt x="61507" y="267954"/>
                  </a:lnTo>
                  <a:lnTo>
                    <a:pt x="54853" y="269903"/>
                  </a:lnTo>
                  <a:lnTo>
                    <a:pt x="42181" y="273117"/>
                  </a:lnTo>
                  <a:lnTo>
                    <a:pt x="14227" y="283778"/>
                  </a:lnTo>
                  <a:lnTo>
                    <a:pt x="0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472" name="SMARTInkShape-4402"/>
          <p:cNvSpPr/>
          <p:nvPr/>
        </p:nvSpPr>
        <p:spPr bwMode="auto">
          <a:xfrm>
            <a:off x="2700338" y="1457325"/>
            <a:ext cx="14276" cy="64295"/>
          </a:xfrm>
          <a:custGeom>
            <a:avLst/>
            <a:gdLst/>
            <a:ahLst/>
            <a:cxnLst/>
            <a:rect l="0" t="0" r="0" b="0"/>
            <a:pathLst>
              <a:path w="14276" h="64295">
                <a:moveTo>
                  <a:pt x="0" y="0"/>
                </a:moveTo>
                <a:lnTo>
                  <a:pt x="3792" y="0"/>
                </a:lnTo>
                <a:lnTo>
                  <a:pt x="4909" y="794"/>
                </a:lnTo>
                <a:lnTo>
                  <a:pt x="5654" y="2117"/>
                </a:lnTo>
                <a:lnTo>
                  <a:pt x="6150" y="3792"/>
                </a:lnTo>
                <a:lnTo>
                  <a:pt x="7275" y="4910"/>
                </a:lnTo>
                <a:lnTo>
                  <a:pt x="10641" y="6151"/>
                </a:lnTo>
                <a:lnTo>
                  <a:pt x="11857" y="7276"/>
                </a:lnTo>
                <a:lnTo>
                  <a:pt x="13207" y="10642"/>
                </a:lnTo>
                <a:lnTo>
                  <a:pt x="14275" y="44551"/>
                </a:lnTo>
                <a:lnTo>
                  <a:pt x="13488" y="52344"/>
                </a:lnTo>
                <a:lnTo>
                  <a:pt x="7143" y="6429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473" name="SMARTInkShape-4403"/>
          <p:cNvSpPr/>
          <p:nvPr/>
        </p:nvSpPr>
        <p:spPr bwMode="auto">
          <a:xfrm>
            <a:off x="4015082" y="1403399"/>
            <a:ext cx="85432" cy="39509"/>
          </a:xfrm>
          <a:custGeom>
            <a:avLst/>
            <a:gdLst/>
            <a:ahLst/>
            <a:cxnLst/>
            <a:rect l="0" t="0" r="0" b="0"/>
            <a:pathLst>
              <a:path w="85432" h="39509">
                <a:moveTo>
                  <a:pt x="6849" y="18207"/>
                </a:moveTo>
                <a:lnTo>
                  <a:pt x="3057" y="18207"/>
                </a:lnTo>
                <a:lnTo>
                  <a:pt x="1940" y="17414"/>
                </a:lnTo>
                <a:lnTo>
                  <a:pt x="1195" y="16091"/>
                </a:lnTo>
                <a:lnTo>
                  <a:pt x="0" y="12056"/>
                </a:lnTo>
                <a:lnTo>
                  <a:pt x="695" y="11725"/>
                </a:lnTo>
                <a:lnTo>
                  <a:pt x="18978" y="10275"/>
                </a:lnTo>
                <a:lnTo>
                  <a:pt x="28324" y="5410"/>
                </a:lnTo>
                <a:lnTo>
                  <a:pt x="30691" y="4913"/>
                </a:lnTo>
                <a:lnTo>
                  <a:pt x="39399" y="0"/>
                </a:lnTo>
                <a:lnTo>
                  <a:pt x="40455" y="513"/>
                </a:lnTo>
                <a:lnTo>
                  <a:pt x="42151" y="3247"/>
                </a:lnTo>
                <a:lnTo>
                  <a:pt x="42444" y="7513"/>
                </a:lnTo>
                <a:lnTo>
                  <a:pt x="31931" y="20975"/>
                </a:lnTo>
                <a:lnTo>
                  <a:pt x="14121" y="39508"/>
                </a:lnTo>
                <a:lnTo>
                  <a:pt x="43280" y="28240"/>
                </a:lnTo>
                <a:lnTo>
                  <a:pt x="68542" y="21939"/>
                </a:lnTo>
                <a:lnTo>
                  <a:pt x="85431" y="1106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479" name="SMARTInkShape-Group861"/>
          <p:cNvGrpSpPr/>
          <p:nvPr/>
        </p:nvGrpSpPr>
        <p:grpSpPr>
          <a:xfrm>
            <a:off x="1921669" y="5579270"/>
            <a:ext cx="292389" cy="269510"/>
            <a:chOff x="1921669" y="5579270"/>
            <a:chExt cx="292389" cy="269510"/>
          </a:xfrm>
        </p:grpSpPr>
        <p:sp>
          <p:nvSpPr>
            <p:cNvPr id="3474" name="SMARTInkShape-4404"/>
            <p:cNvSpPr/>
            <p:nvPr/>
          </p:nvSpPr>
          <p:spPr bwMode="auto">
            <a:xfrm>
              <a:off x="1921669" y="5579270"/>
              <a:ext cx="114301" cy="184864"/>
            </a:xfrm>
            <a:custGeom>
              <a:avLst/>
              <a:gdLst/>
              <a:ahLst/>
              <a:cxnLst/>
              <a:rect l="0" t="0" r="0" b="0"/>
              <a:pathLst>
                <a:path w="114301" h="184864">
                  <a:moveTo>
                    <a:pt x="0" y="0"/>
                  </a:moveTo>
                  <a:lnTo>
                    <a:pt x="0" y="10909"/>
                  </a:lnTo>
                  <a:lnTo>
                    <a:pt x="6482" y="38458"/>
                  </a:lnTo>
                  <a:lnTo>
                    <a:pt x="6154" y="53287"/>
                  </a:lnTo>
                  <a:lnTo>
                    <a:pt x="967" y="86156"/>
                  </a:lnTo>
                  <a:lnTo>
                    <a:pt x="127" y="119383"/>
                  </a:lnTo>
                  <a:lnTo>
                    <a:pt x="17" y="149893"/>
                  </a:lnTo>
                  <a:lnTo>
                    <a:pt x="0" y="181424"/>
                  </a:lnTo>
                  <a:lnTo>
                    <a:pt x="0" y="145753"/>
                  </a:lnTo>
                  <a:lnTo>
                    <a:pt x="0" y="113737"/>
                  </a:lnTo>
                  <a:lnTo>
                    <a:pt x="0" y="79158"/>
                  </a:lnTo>
                  <a:lnTo>
                    <a:pt x="0" y="46518"/>
                  </a:lnTo>
                  <a:lnTo>
                    <a:pt x="0" y="18297"/>
                  </a:lnTo>
                  <a:lnTo>
                    <a:pt x="0" y="19508"/>
                  </a:lnTo>
                  <a:lnTo>
                    <a:pt x="3792" y="24653"/>
                  </a:lnTo>
                  <a:lnTo>
                    <a:pt x="16792" y="41965"/>
                  </a:lnTo>
                  <a:lnTo>
                    <a:pt x="28591" y="72259"/>
                  </a:lnTo>
                  <a:lnTo>
                    <a:pt x="39689" y="107263"/>
                  </a:lnTo>
                  <a:lnTo>
                    <a:pt x="42444" y="142888"/>
                  </a:lnTo>
                  <a:lnTo>
                    <a:pt x="48976" y="175794"/>
                  </a:lnTo>
                  <a:lnTo>
                    <a:pt x="49916" y="184863"/>
                  </a:lnTo>
                  <a:lnTo>
                    <a:pt x="50798" y="152816"/>
                  </a:lnTo>
                  <a:lnTo>
                    <a:pt x="55660" y="122230"/>
                  </a:lnTo>
                  <a:lnTo>
                    <a:pt x="60648" y="89231"/>
                  </a:lnTo>
                  <a:lnTo>
                    <a:pt x="64367" y="57843"/>
                  </a:lnTo>
                  <a:lnTo>
                    <a:pt x="74142" y="25313"/>
                  </a:lnTo>
                  <a:lnTo>
                    <a:pt x="78498" y="11555"/>
                  </a:lnTo>
                  <a:lnTo>
                    <a:pt x="80113" y="10084"/>
                  </a:lnTo>
                  <a:lnTo>
                    <a:pt x="81984" y="9104"/>
                  </a:lnTo>
                  <a:lnTo>
                    <a:pt x="83231" y="9244"/>
                  </a:lnTo>
                  <a:lnTo>
                    <a:pt x="84062" y="10131"/>
                  </a:lnTo>
                  <a:lnTo>
                    <a:pt x="84616" y="11516"/>
                  </a:lnTo>
                  <a:lnTo>
                    <a:pt x="85627" y="43872"/>
                  </a:lnTo>
                  <a:lnTo>
                    <a:pt x="85706" y="72430"/>
                  </a:lnTo>
                  <a:lnTo>
                    <a:pt x="85721" y="105705"/>
                  </a:lnTo>
                  <a:lnTo>
                    <a:pt x="87840" y="126040"/>
                  </a:lnTo>
                  <a:lnTo>
                    <a:pt x="100198" y="156937"/>
                  </a:lnTo>
                  <a:lnTo>
                    <a:pt x="106749" y="170599"/>
                  </a:lnTo>
                  <a:lnTo>
                    <a:pt x="11430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75" name="SMARTInkShape-4405"/>
            <p:cNvSpPr/>
            <p:nvPr/>
          </p:nvSpPr>
          <p:spPr bwMode="auto">
            <a:xfrm>
              <a:off x="2057400" y="5743575"/>
              <a:ext cx="14289" cy="7146"/>
            </a:xfrm>
            <a:custGeom>
              <a:avLst/>
              <a:gdLst/>
              <a:ahLst/>
              <a:cxnLst/>
              <a:rect l="0" t="0" r="0" b="0"/>
              <a:pathLst>
                <a:path w="14289" h="7146">
                  <a:moveTo>
                    <a:pt x="0" y="7145"/>
                  </a:moveTo>
                  <a:lnTo>
                    <a:pt x="14193" y="7145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76" name="SMARTInkShape-4406"/>
            <p:cNvSpPr/>
            <p:nvPr/>
          </p:nvSpPr>
          <p:spPr bwMode="auto">
            <a:xfrm>
              <a:off x="2093951" y="5672146"/>
              <a:ext cx="63367" cy="176634"/>
            </a:xfrm>
            <a:custGeom>
              <a:avLst/>
              <a:gdLst/>
              <a:ahLst/>
              <a:cxnLst/>
              <a:rect l="0" t="0" r="0" b="0"/>
              <a:pathLst>
                <a:path w="63367" h="176634">
                  <a:moveTo>
                    <a:pt x="42030" y="14279"/>
                  </a:moveTo>
                  <a:lnTo>
                    <a:pt x="42030" y="20431"/>
                  </a:lnTo>
                  <a:lnTo>
                    <a:pt x="35181" y="14548"/>
                  </a:lnTo>
                  <a:lnTo>
                    <a:pt x="24252" y="3644"/>
                  </a:lnTo>
                  <a:lnTo>
                    <a:pt x="20106" y="1615"/>
                  </a:lnTo>
                  <a:lnTo>
                    <a:pt x="13490" y="0"/>
                  </a:lnTo>
                  <a:lnTo>
                    <a:pt x="9673" y="3787"/>
                  </a:lnTo>
                  <a:lnTo>
                    <a:pt x="7806" y="7764"/>
                  </a:lnTo>
                  <a:lnTo>
                    <a:pt x="6399" y="17690"/>
                  </a:lnTo>
                  <a:lnTo>
                    <a:pt x="7164" y="18934"/>
                  </a:lnTo>
                  <a:lnTo>
                    <a:pt x="8467" y="19764"/>
                  </a:lnTo>
                  <a:lnTo>
                    <a:pt x="13163" y="21326"/>
                  </a:lnTo>
                  <a:lnTo>
                    <a:pt x="13369" y="17601"/>
                  </a:lnTo>
                  <a:lnTo>
                    <a:pt x="14191" y="16494"/>
                  </a:lnTo>
                  <a:lnTo>
                    <a:pt x="20303" y="14366"/>
                  </a:lnTo>
                  <a:lnTo>
                    <a:pt x="25450" y="24909"/>
                  </a:lnTo>
                  <a:lnTo>
                    <a:pt x="33263" y="58321"/>
                  </a:lnTo>
                  <a:lnTo>
                    <a:pt x="34673" y="88106"/>
                  </a:lnTo>
                  <a:lnTo>
                    <a:pt x="34858" y="121750"/>
                  </a:lnTo>
                  <a:lnTo>
                    <a:pt x="40537" y="155079"/>
                  </a:lnTo>
                  <a:lnTo>
                    <a:pt x="42160" y="164963"/>
                  </a:lnTo>
                  <a:lnTo>
                    <a:pt x="48093" y="176633"/>
                  </a:lnTo>
                  <a:lnTo>
                    <a:pt x="49247" y="176491"/>
                  </a:lnTo>
                  <a:lnTo>
                    <a:pt x="52646" y="174215"/>
                  </a:lnTo>
                  <a:lnTo>
                    <a:pt x="54686" y="170557"/>
                  </a:lnTo>
                  <a:lnTo>
                    <a:pt x="55230" y="168471"/>
                  </a:lnTo>
                  <a:lnTo>
                    <a:pt x="61829" y="157076"/>
                  </a:lnTo>
                  <a:lnTo>
                    <a:pt x="63366" y="136689"/>
                  </a:lnTo>
                  <a:lnTo>
                    <a:pt x="61302" y="130067"/>
                  </a:lnTo>
                  <a:lnTo>
                    <a:pt x="59641" y="127190"/>
                  </a:lnTo>
                  <a:lnTo>
                    <a:pt x="49718" y="119348"/>
                  </a:lnTo>
                  <a:lnTo>
                    <a:pt x="36723" y="115790"/>
                  </a:lnTo>
                  <a:lnTo>
                    <a:pt x="22819" y="114736"/>
                  </a:lnTo>
                  <a:lnTo>
                    <a:pt x="0" y="121153"/>
                  </a:lnTo>
                  <a:lnTo>
                    <a:pt x="20599" y="928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77" name="SMARTInkShape-4407"/>
            <p:cNvSpPr/>
            <p:nvPr/>
          </p:nvSpPr>
          <p:spPr bwMode="auto">
            <a:xfrm>
              <a:off x="2157707" y="5643978"/>
              <a:ext cx="56351" cy="28161"/>
            </a:xfrm>
            <a:custGeom>
              <a:avLst/>
              <a:gdLst/>
              <a:ahLst/>
              <a:cxnLst/>
              <a:rect l="0" t="0" r="0" b="0"/>
              <a:pathLst>
                <a:path w="56351" h="28161">
                  <a:moveTo>
                    <a:pt x="6849" y="28160"/>
                  </a:moveTo>
                  <a:lnTo>
                    <a:pt x="0" y="28160"/>
                  </a:lnTo>
                  <a:lnTo>
                    <a:pt x="9674" y="28160"/>
                  </a:lnTo>
                  <a:lnTo>
                    <a:pt x="14190" y="26043"/>
                  </a:lnTo>
                  <a:lnTo>
                    <a:pt x="45098" y="2735"/>
                  </a:lnTo>
                  <a:lnTo>
                    <a:pt x="55150" y="0"/>
                  </a:lnTo>
                  <a:lnTo>
                    <a:pt x="55719" y="655"/>
                  </a:lnTo>
                  <a:lnTo>
                    <a:pt x="56350" y="3500"/>
                  </a:lnTo>
                  <a:lnTo>
                    <a:pt x="54514" y="7410"/>
                  </a:lnTo>
                  <a:lnTo>
                    <a:pt x="49712" y="138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78" name="SMARTInkShape-4408"/>
            <p:cNvSpPr/>
            <p:nvPr/>
          </p:nvSpPr>
          <p:spPr bwMode="auto">
            <a:xfrm>
              <a:off x="2185988" y="5693570"/>
              <a:ext cx="21432" cy="13207"/>
            </a:xfrm>
            <a:custGeom>
              <a:avLst/>
              <a:gdLst/>
              <a:ahLst/>
              <a:cxnLst/>
              <a:rect l="0" t="0" r="0" b="0"/>
              <a:pathLst>
                <a:path w="21432" h="13207">
                  <a:moveTo>
                    <a:pt x="0" y="0"/>
                  </a:moveTo>
                  <a:lnTo>
                    <a:pt x="0" y="6150"/>
                  </a:lnTo>
                  <a:lnTo>
                    <a:pt x="3792" y="10641"/>
                  </a:lnTo>
                  <a:lnTo>
                    <a:pt x="7770" y="12666"/>
                  </a:lnTo>
                  <a:lnTo>
                    <a:pt x="9942" y="13206"/>
                  </a:lnTo>
                  <a:lnTo>
                    <a:pt x="11391" y="12772"/>
                  </a:lnTo>
                  <a:lnTo>
                    <a:pt x="12356" y="11690"/>
                  </a:lnTo>
                  <a:lnTo>
                    <a:pt x="14223" y="8370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491" name="SMARTInkShape-Group862"/>
          <p:cNvGrpSpPr/>
          <p:nvPr/>
        </p:nvGrpSpPr>
        <p:grpSpPr>
          <a:xfrm>
            <a:off x="3543300" y="1450181"/>
            <a:ext cx="806694" cy="599397"/>
            <a:chOff x="3543300" y="1450181"/>
            <a:chExt cx="806694" cy="599397"/>
          </a:xfrm>
        </p:grpSpPr>
        <p:sp>
          <p:nvSpPr>
            <p:cNvPr id="3480" name="SMARTInkShape-4409"/>
            <p:cNvSpPr/>
            <p:nvPr/>
          </p:nvSpPr>
          <p:spPr bwMode="auto">
            <a:xfrm>
              <a:off x="3600450" y="1450181"/>
              <a:ext cx="71439" cy="207170"/>
            </a:xfrm>
            <a:custGeom>
              <a:avLst/>
              <a:gdLst/>
              <a:ahLst/>
              <a:cxnLst/>
              <a:rect l="0" t="0" r="0" b="0"/>
              <a:pathLst>
                <a:path w="71439" h="207170">
                  <a:moveTo>
                    <a:pt x="0" y="0"/>
                  </a:moveTo>
                  <a:lnTo>
                    <a:pt x="0" y="9943"/>
                  </a:lnTo>
                  <a:lnTo>
                    <a:pt x="14473" y="45182"/>
                  </a:lnTo>
                  <a:lnTo>
                    <a:pt x="26218" y="78887"/>
                  </a:lnTo>
                  <a:lnTo>
                    <a:pt x="35723" y="109333"/>
                  </a:lnTo>
                  <a:lnTo>
                    <a:pt x="45245" y="141894"/>
                  </a:lnTo>
                  <a:lnTo>
                    <a:pt x="54769" y="171256"/>
                  </a:lnTo>
                  <a:lnTo>
                    <a:pt x="64294" y="195754"/>
                  </a:lnTo>
                  <a:lnTo>
                    <a:pt x="71438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1" name="SMARTInkShape-4410"/>
            <p:cNvSpPr/>
            <p:nvPr/>
          </p:nvSpPr>
          <p:spPr bwMode="auto">
            <a:xfrm>
              <a:off x="3543300" y="1819912"/>
              <a:ext cx="142876" cy="147648"/>
            </a:xfrm>
            <a:custGeom>
              <a:avLst/>
              <a:gdLst/>
              <a:ahLst/>
              <a:cxnLst/>
              <a:rect l="0" t="0" r="0" b="0"/>
              <a:pathLst>
                <a:path w="142876" h="147648">
                  <a:moveTo>
                    <a:pt x="0" y="16032"/>
                  </a:moveTo>
                  <a:lnTo>
                    <a:pt x="6151" y="9881"/>
                  </a:lnTo>
                  <a:lnTo>
                    <a:pt x="7276" y="10344"/>
                  </a:lnTo>
                  <a:lnTo>
                    <a:pt x="17760" y="19556"/>
                  </a:lnTo>
                  <a:lnTo>
                    <a:pt x="19800" y="23683"/>
                  </a:lnTo>
                  <a:lnTo>
                    <a:pt x="21109" y="36593"/>
                  </a:lnTo>
                  <a:lnTo>
                    <a:pt x="15252" y="67582"/>
                  </a:lnTo>
                  <a:lnTo>
                    <a:pt x="14415" y="99843"/>
                  </a:lnTo>
                  <a:lnTo>
                    <a:pt x="14295" y="131190"/>
                  </a:lnTo>
                  <a:lnTo>
                    <a:pt x="13499" y="133285"/>
                  </a:lnTo>
                  <a:lnTo>
                    <a:pt x="12174" y="134682"/>
                  </a:lnTo>
                  <a:lnTo>
                    <a:pt x="10497" y="135613"/>
                  </a:lnTo>
                  <a:lnTo>
                    <a:pt x="10173" y="136234"/>
                  </a:lnTo>
                  <a:lnTo>
                    <a:pt x="10751" y="136648"/>
                  </a:lnTo>
                  <a:lnTo>
                    <a:pt x="13589" y="137312"/>
                  </a:lnTo>
                  <a:lnTo>
                    <a:pt x="16377" y="106406"/>
                  </a:lnTo>
                  <a:lnTo>
                    <a:pt x="20765" y="72853"/>
                  </a:lnTo>
                  <a:lnTo>
                    <a:pt x="21344" y="37420"/>
                  </a:lnTo>
                  <a:lnTo>
                    <a:pt x="21405" y="27396"/>
                  </a:lnTo>
                  <a:lnTo>
                    <a:pt x="22208" y="25989"/>
                  </a:lnTo>
                  <a:lnTo>
                    <a:pt x="23537" y="25051"/>
                  </a:lnTo>
                  <a:lnTo>
                    <a:pt x="25216" y="24426"/>
                  </a:lnTo>
                  <a:lnTo>
                    <a:pt x="26336" y="25597"/>
                  </a:lnTo>
                  <a:lnTo>
                    <a:pt x="38431" y="60586"/>
                  </a:lnTo>
                  <a:lnTo>
                    <a:pt x="47933" y="92719"/>
                  </a:lnTo>
                  <a:lnTo>
                    <a:pt x="53389" y="117081"/>
                  </a:lnTo>
                  <a:lnTo>
                    <a:pt x="63412" y="141741"/>
                  </a:lnTo>
                  <a:lnTo>
                    <a:pt x="64033" y="147647"/>
                  </a:lnTo>
                  <a:lnTo>
                    <a:pt x="64120" y="147431"/>
                  </a:lnTo>
                  <a:lnTo>
                    <a:pt x="64289" y="112561"/>
                  </a:lnTo>
                  <a:lnTo>
                    <a:pt x="68085" y="77256"/>
                  </a:lnTo>
                  <a:lnTo>
                    <a:pt x="70444" y="49165"/>
                  </a:lnTo>
                  <a:lnTo>
                    <a:pt x="76945" y="18520"/>
                  </a:lnTo>
                  <a:lnTo>
                    <a:pt x="85872" y="3177"/>
                  </a:lnTo>
                  <a:lnTo>
                    <a:pt x="88205" y="318"/>
                  </a:lnTo>
                  <a:lnTo>
                    <a:pt x="90553" y="0"/>
                  </a:lnTo>
                  <a:lnTo>
                    <a:pt x="92913" y="1375"/>
                  </a:lnTo>
                  <a:lnTo>
                    <a:pt x="100025" y="10895"/>
                  </a:lnTo>
                  <a:lnTo>
                    <a:pt x="102402" y="14989"/>
                  </a:lnTo>
                  <a:lnTo>
                    <a:pt x="108647" y="45410"/>
                  </a:lnTo>
                  <a:lnTo>
                    <a:pt x="114349" y="75522"/>
                  </a:lnTo>
                  <a:lnTo>
                    <a:pt x="120716" y="110547"/>
                  </a:lnTo>
                  <a:lnTo>
                    <a:pt x="121348" y="131205"/>
                  </a:lnTo>
                  <a:lnTo>
                    <a:pt x="122174" y="133295"/>
                  </a:lnTo>
                  <a:lnTo>
                    <a:pt x="123518" y="134689"/>
                  </a:lnTo>
                  <a:lnTo>
                    <a:pt x="127586" y="136925"/>
                  </a:lnTo>
                  <a:lnTo>
                    <a:pt x="132083" y="137312"/>
                  </a:lnTo>
                  <a:lnTo>
                    <a:pt x="136227" y="135286"/>
                  </a:lnTo>
                  <a:lnTo>
                    <a:pt x="142875" y="1303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2" name="SMARTInkShape-4411"/>
            <p:cNvSpPr/>
            <p:nvPr/>
          </p:nvSpPr>
          <p:spPr bwMode="auto">
            <a:xfrm>
              <a:off x="3714750" y="1935956"/>
              <a:ext cx="6851" cy="21319"/>
            </a:xfrm>
            <a:custGeom>
              <a:avLst/>
              <a:gdLst/>
              <a:ahLst/>
              <a:cxnLst/>
              <a:rect l="0" t="0" r="0" b="0"/>
              <a:pathLst>
                <a:path w="6851" h="21319">
                  <a:moveTo>
                    <a:pt x="0" y="0"/>
                  </a:moveTo>
                  <a:lnTo>
                    <a:pt x="0" y="10911"/>
                  </a:lnTo>
                  <a:lnTo>
                    <a:pt x="2117" y="14903"/>
                  </a:lnTo>
                  <a:lnTo>
                    <a:pt x="6850" y="21050"/>
                  </a:lnTo>
                  <a:lnTo>
                    <a:pt x="3264" y="21318"/>
                  </a:lnTo>
                  <a:lnTo>
                    <a:pt x="2176" y="20562"/>
                  </a:lnTo>
                  <a:lnTo>
                    <a:pt x="1451" y="19265"/>
                  </a:ln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3" name="SMARTInkShape-4412"/>
            <p:cNvSpPr/>
            <p:nvPr/>
          </p:nvSpPr>
          <p:spPr bwMode="auto">
            <a:xfrm>
              <a:off x="3757613" y="1871784"/>
              <a:ext cx="64084" cy="163106"/>
            </a:xfrm>
            <a:custGeom>
              <a:avLst/>
              <a:gdLst/>
              <a:ahLst/>
              <a:cxnLst/>
              <a:rect l="0" t="0" r="0" b="0"/>
              <a:pathLst>
                <a:path w="64084" h="163106">
                  <a:moveTo>
                    <a:pt x="35718" y="35597"/>
                  </a:moveTo>
                  <a:lnTo>
                    <a:pt x="31926" y="35597"/>
                  </a:lnTo>
                  <a:lnTo>
                    <a:pt x="30809" y="34804"/>
                  </a:lnTo>
                  <a:lnTo>
                    <a:pt x="30064" y="33481"/>
                  </a:lnTo>
                  <a:lnTo>
                    <a:pt x="28869" y="29446"/>
                  </a:lnTo>
                  <a:lnTo>
                    <a:pt x="26589" y="28895"/>
                  </a:lnTo>
                  <a:lnTo>
                    <a:pt x="18657" y="28541"/>
                  </a:lnTo>
                  <a:lnTo>
                    <a:pt x="17200" y="27718"/>
                  </a:lnTo>
                  <a:lnTo>
                    <a:pt x="16230" y="26376"/>
                  </a:lnTo>
                  <a:lnTo>
                    <a:pt x="15582" y="24687"/>
                  </a:lnTo>
                  <a:lnTo>
                    <a:pt x="14356" y="23561"/>
                  </a:lnTo>
                  <a:lnTo>
                    <a:pt x="10879" y="22310"/>
                  </a:lnTo>
                  <a:lnTo>
                    <a:pt x="9633" y="21183"/>
                  </a:lnTo>
                  <a:lnTo>
                    <a:pt x="8250" y="17814"/>
                  </a:lnTo>
                  <a:lnTo>
                    <a:pt x="8675" y="15804"/>
                  </a:lnTo>
                  <a:lnTo>
                    <a:pt x="12943" y="6876"/>
                  </a:lnTo>
                  <a:lnTo>
                    <a:pt x="13391" y="4543"/>
                  </a:lnTo>
                  <a:lnTo>
                    <a:pt x="14483" y="2988"/>
                  </a:lnTo>
                  <a:lnTo>
                    <a:pt x="16005" y="1952"/>
                  </a:lnTo>
                  <a:lnTo>
                    <a:pt x="21940" y="493"/>
                  </a:lnTo>
                  <a:lnTo>
                    <a:pt x="27264" y="0"/>
                  </a:lnTo>
                  <a:lnTo>
                    <a:pt x="27701" y="753"/>
                  </a:lnTo>
                  <a:lnTo>
                    <a:pt x="28559" y="35839"/>
                  </a:lnTo>
                  <a:lnTo>
                    <a:pt x="27778" y="64351"/>
                  </a:lnTo>
                  <a:lnTo>
                    <a:pt x="22423" y="90076"/>
                  </a:lnTo>
                  <a:lnTo>
                    <a:pt x="25517" y="104568"/>
                  </a:lnTo>
                  <a:lnTo>
                    <a:pt x="31461" y="118916"/>
                  </a:lnTo>
                  <a:lnTo>
                    <a:pt x="35943" y="124221"/>
                  </a:lnTo>
                  <a:lnTo>
                    <a:pt x="61893" y="141393"/>
                  </a:lnTo>
                  <a:lnTo>
                    <a:pt x="62693" y="142640"/>
                  </a:lnTo>
                  <a:lnTo>
                    <a:pt x="64083" y="148785"/>
                  </a:lnTo>
                  <a:lnTo>
                    <a:pt x="63359" y="149156"/>
                  </a:lnTo>
                  <a:lnTo>
                    <a:pt x="28688" y="149893"/>
                  </a:lnTo>
                  <a:lnTo>
                    <a:pt x="26269" y="149895"/>
                  </a:lnTo>
                  <a:lnTo>
                    <a:pt x="24657" y="150689"/>
                  </a:lnTo>
                  <a:lnTo>
                    <a:pt x="23581" y="152013"/>
                  </a:lnTo>
                  <a:lnTo>
                    <a:pt x="21856" y="156048"/>
                  </a:lnTo>
                  <a:lnTo>
                    <a:pt x="21468" y="163105"/>
                  </a:lnTo>
                  <a:lnTo>
                    <a:pt x="21434" y="154147"/>
                  </a:lnTo>
                  <a:lnTo>
                    <a:pt x="19316" y="149669"/>
                  </a:lnTo>
                  <a:lnTo>
                    <a:pt x="11488" y="136535"/>
                  </a:lnTo>
                  <a:lnTo>
                    <a:pt x="1659" y="101951"/>
                  </a:lnTo>
                  <a:lnTo>
                    <a:pt x="0" y="927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4" name="SMARTInkShape-4413"/>
            <p:cNvSpPr/>
            <p:nvPr/>
          </p:nvSpPr>
          <p:spPr bwMode="auto">
            <a:xfrm>
              <a:off x="3830043" y="1900619"/>
              <a:ext cx="77589" cy="97796"/>
            </a:xfrm>
            <a:custGeom>
              <a:avLst/>
              <a:gdLst/>
              <a:ahLst/>
              <a:cxnLst/>
              <a:rect l="0" t="0" r="0" b="0"/>
              <a:pathLst>
                <a:path w="77589" h="97796">
                  <a:moveTo>
                    <a:pt x="6151" y="13906"/>
                  </a:moveTo>
                  <a:lnTo>
                    <a:pt x="2359" y="10114"/>
                  </a:lnTo>
                  <a:lnTo>
                    <a:pt x="496" y="6135"/>
                  </a:lnTo>
                  <a:lnTo>
                    <a:pt x="0" y="3963"/>
                  </a:lnTo>
                  <a:lnTo>
                    <a:pt x="463" y="2515"/>
                  </a:lnTo>
                  <a:lnTo>
                    <a:pt x="1565" y="1549"/>
                  </a:lnTo>
                  <a:lnTo>
                    <a:pt x="5245" y="0"/>
                  </a:lnTo>
                  <a:lnTo>
                    <a:pt x="5547" y="666"/>
                  </a:lnTo>
                  <a:lnTo>
                    <a:pt x="6140" y="30997"/>
                  </a:lnTo>
                  <a:lnTo>
                    <a:pt x="6150" y="63531"/>
                  </a:lnTo>
                  <a:lnTo>
                    <a:pt x="6945" y="86881"/>
                  </a:lnTo>
                  <a:lnTo>
                    <a:pt x="9943" y="93435"/>
                  </a:lnTo>
                  <a:lnTo>
                    <a:pt x="11854" y="95500"/>
                  </a:lnTo>
                  <a:lnTo>
                    <a:pt x="16094" y="97795"/>
                  </a:lnTo>
                  <a:lnTo>
                    <a:pt x="18336" y="97613"/>
                  </a:lnTo>
                  <a:lnTo>
                    <a:pt x="22944" y="95295"/>
                  </a:lnTo>
                  <a:lnTo>
                    <a:pt x="24490" y="92771"/>
                  </a:lnTo>
                  <a:lnTo>
                    <a:pt x="35172" y="57996"/>
                  </a:lnTo>
                  <a:lnTo>
                    <a:pt x="45897" y="27414"/>
                  </a:lnTo>
                  <a:lnTo>
                    <a:pt x="48892" y="842"/>
                  </a:lnTo>
                  <a:lnTo>
                    <a:pt x="49009" y="34267"/>
                  </a:lnTo>
                  <a:lnTo>
                    <a:pt x="49806" y="59009"/>
                  </a:lnTo>
                  <a:lnTo>
                    <a:pt x="56289" y="82009"/>
                  </a:lnTo>
                  <a:lnTo>
                    <a:pt x="59655" y="87301"/>
                  </a:lnTo>
                  <a:lnTo>
                    <a:pt x="63797" y="90182"/>
                  </a:lnTo>
                  <a:lnTo>
                    <a:pt x="66013" y="90951"/>
                  </a:lnTo>
                  <a:lnTo>
                    <a:pt x="68284" y="89875"/>
                  </a:lnTo>
                  <a:lnTo>
                    <a:pt x="72924" y="84447"/>
                  </a:lnTo>
                  <a:lnTo>
                    <a:pt x="75515" y="76743"/>
                  </a:lnTo>
                  <a:lnTo>
                    <a:pt x="77588" y="639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5" name="SMARTInkShape-4414"/>
            <p:cNvSpPr/>
            <p:nvPr/>
          </p:nvSpPr>
          <p:spPr bwMode="auto">
            <a:xfrm>
              <a:off x="3914896" y="1903266"/>
              <a:ext cx="64174" cy="111273"/>
            </a:xfrm>
            <a:custGeom>
              <a:avLst/>
              <a:gdLst/>
              <a:ahLst/>
              <a:cxnLst/>
              <a:rect l="0" t="0" r="0" b="0"/>
              <a:pathLst>
                <a:path w="64174" h="111273">
                  <a:moveTo>
                    <a:pt x="14167" y="4115"/>
                  </a:moveTo>
                  <a:lnTo>
                    <a:pt x="17959" y="4115"/>
                  </a:lnTo>
                  <a:lnTo>
                    <a:pt x="19076" y="3322"/>
                  </a:lnTo>
                  <a:lnTo>
                    <a:pt x="19821" y="1999"/>
                  </a:lnTo>
                  <a:lnTo>
                    <a:pt x="20317" y="323"/>
                  </a:lnTo>
                  <a:lnTo>
                    <a:pt x="20648" y="0"/>
                  </a:lnTo>
                  <a:lnTo>
                    <a:pt x="20869" y="578"/>
                  </a:lnTo>
                  <a:lnTo>
                    <a:pt x="21223" y="7209"/>
                  </a:lnTo>
                  <a:lnTo>
                    <a:pt x="19155" y="11576"/>
                  </a:lnTo>
                  <a:lnTo>
                    <a:pt x="15590" y="17750"/>
                  </a:lnTo>
                  <a:lnTo>
                    <a:pt x="2970" y="48988"/>
                  </a:lnTo>
                  <a:lnTo>
                    <a:pt x="0" y="83652"/>
                  </a:lnTo>
                  <a:lnTo>
                    <a:pt x="2049" y="89207"/>
                  </a:lnTo>
                  <a:lnTo>
                    <a:pt x="3707" y="91799"/>
                  </a:lnTo>
                  <a:lnTo>
                    <a:pt x="5606" y="92734"/>
                  </a:lnTo>
                  <a:lnTo>
                    <a:pt x="7666" y="92563"/>
                  </a:lnTo>
                  <a:lnTo>
                    <a:pt x="12071" y="90257"/>
                  </a:lnTo>
                  <a:lnTo>
                    <a:pt x="23729" y="80057"/>
                  </a:lnTo>
                  <a:lnTo>
                    <a:pt x="37340" y="60126"/>
                  </a:lnTo>
                  <a:lnTo>
                    <a:pt x="43791" y="42196"/>
                  </a:lnTo>
                  <a:lnTo>
                    <a:pt x="49529" y="33247"/>
                  </a:lnTo>
                  <a:lnTo>
                    <a:pt x="49779" y="36648"/>
                  </a:lnTo>
                  <a:lnTo>
                    <a:pt x="43397" y="64017"/>
                  </a:lnTo>
                  <a:lnTo>
                    <a:pt x="43729" y="78044"/>
                  </a:lnTo>
                  <a:lnTo>
                    <a:pt x="50034" y="100815"/>
                  </a:lnTo>
                  <a:lnTo>
                    <a:pt x="53391" y="106095"/>
                  </a:lnTo>
                  <a:lnTo>
                    <a:pt x="57529" y="108971"/>
                  </a:lnTo>
                  <a:lnTo>
                    <a:pt x="64173" y="1112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6" name="SMARTInkShape-4415"/>
            <p:cNvSpPr/>
            <p:nvPr/>
          </p:nvSpPr>
          <p:spPr bwMode="auto">
            <a:xfrm>
              <a:off x="3986213" y="1985963"/>
              <a:ext cx="7144" cy="14288"/>
            </a:xfrm>
            <a:custGeom>
              <a:avLst/>
              <a:gdLst/>
              <a:ahLst/>
              <a:cxnLst/>
              <a:rect l="0" t="0" r="0" b="0"/>
              <a:pathLst>
                <a:path w="7144" h="14288">
                  <a:moveTo>
                    <a:pt x="0" y="14287"/>
                  </a:move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7" name="SMARTInkShape-4416"/>
            <p:cNvSpPr/>
            <p:nvPr/>
          </p:nvSpPr>
          <p:spPr bwMode="auto">
            <a:xfrm>
              <a:off x="3993455" y="1838571"/>
              <a:ext cx="149921" cy="211007"/>
            </a:xfrm>
            <a:custGeom>
              <a:avLst/>
              <a:gdLst/>
              <a:ahLst/>
              <a:cxnLst/>
              <a:rect l="0" t="0" r="0" b="0"/>
              <a:pathLst>
                <a:path w="149921" h="211007">
                  <a:moveTo>
                    <a:pt x="21333" y="97385"/>
                  </a:moveTo>
                  <a:lnTo>
                    <a:pt x="28182" y="97385"/>
                  </a:lnTo>
                  <a:lnTo>
                    <a:pt x="28389" y="101178"/>
                  </a:lnTo>
                  <a:lnTo>
                    <a:pt x="24204" y="105156"/>
                  </a:lnTo>
                  <a:lnTo>
                    <a:pt x="17846" y="110364"/>
                  </a:lnTo>
                  <a:lnTo>
                    <a:pt x="12375" y="117970"/>
                  </a:lnTo>
                  <a:lnTo>
                    <a:pt x="3721" y="151296"/>
                  </a:lnTo>
                  <a:lnTo>
                    <a:pt x="656" y="166125"/>
                  </a:lnTo>
                  <a:lnTo>
                    <a:pt x="0" y="184352"/>
                  </a:lnTo>
                  <a:lnTo>
                    <a:pt x="761" y="186320"/>
                  </a:lnTo>
                  <a:lnTo>
                    <a:pt x="2062" y="187631"/>
                  </a:lnTo>
                  <a:lnTo>
                    <a:pt x="3723" y="188505"/>
                  </a:lnTo>
                  <a:lnTo>
                    <a:pt x="9802" y="187360"/>
                  </a:lnTo>
                  <a:lnTo>
                    <a:pt x="17795" y="183412"/>
                  </a:lnTo>
                  <a:lnTo>
                    <a:pt x="30427" y="172263"/>
                  </a:lnTo>
                  <a:lnTo>
                    <a:pt x="48567" y="142014"/>
                  </a:lnTo>
                  <a:lnTo>
                    <a:pt x="61872" y="106318"/>
                  </a:lnTo>
                  <a:lnTo>
                    <a:pt x="72856" y="77366"/>
                  </a:lnTo>
                  <a:lnTo>
                    <a:pt x="76815" y="44799"/>
                  </a:lnTo>
                  <a:lnTo>
                    <a:pt x="77195" y="17069"/>
                  </a:lnTo>
                  <a:lnTo>
                    <a:pt x="74470" y="6656"/>
                  </a:lnTo>
                  <a:lnTo>
                    <a:pt x="72633" y="3562"/>
                  </a:lnTo>
                  <a:lnTo>
                    <a:pt x="70614" y="1499"/>
                  </a:lnTo>
                  <a:lnTo>
                    <a:pt x="68475" y="123"/>
                  </a:lnTo>
                  <a:lnTo>
                    <a:pt x="66254" y="0"/>
                  </a:lnTo>
                  <a:lnTo>
                    <a:pt x="61671" y="1980"/>
                  </a:lnTo>
                  <a:lnTo>
                    <a:pt x="54627" y="18934"/>
                  </a:lnTo>
                  <a:lnTo>
                    <a:pt x="45136" y="53902"/>
                  </a:lnTo>
                  <a:lnTo>
                    <a:pt x="38793" y="86706"/>
                  </a:lnTo>
                  <a:lnTo>
                    <a:pt x="37354" y="120768"/>
                  </a:lnTo>
                  <a:lnTo>
                    <a:pt x="41602" y="150527"/>
                  </a:lnTo>
                  <a:lnTo>
                    <a:pt x="52265" y="182319"/>
                  </a:lnTo>
                  <a:lnTo>
                    <a:pt x="60480" y="195459"/>
                  </a:lnTo>
                  <a:lnTo>
                    <a:pt x="69423" y="203944"/>
                  </a:lnTo>
                  <a:lnTo>
                    <a:pt x="80806" y="208245"/>
                  </a:lnTo>
                  <a:lnTo>
                    <a:pt x="103724" y="211006"/>
                  </a:lnTo>
                  <a:lnTo>
                    <a:pt x="108804" y="208851"/>
                  </a:lnTo>
                  <a:lnTo>
                    <a:pt x="149920" y="1688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8" name="SMARTInkShape-4417"/>
            <p:cNvSpPr/>
            <p:nvPr/>
          </p:nvSpPr>
          <p:spPr bwMode="auto">
            <a:xfrm>
              <a:off x="4114800" y="1950270"/>
              <a:ext cx="85187" cy="14262"/>
            </a:xfrm>
            <a:custGeom>
              <a:avLst/>
              <a:gdLst/>
              <a:ahLst/>
              <a:cxnLst/>
              <a:rect l="0" t="0" r="0" b="0"/>
              <a:pathLst>
                <a:path w="85187" h="14262">
                  <a:moveTo>
                    <a:pt x="0" y="14261"/>
                  </a:moveTo>
                  <a:lnTo>
                    <a:pt x="16793" y="14261"/>
                  </a:lnTo>
                  <a:lnTo>
                    <a:pt x="21486" y="12145"/>
                  </a:lnTo>
                  <a:lnTo>
                    <a:pt x="26218" y="9352"/>
                  </a:lnTo>
                  <a:lnTo>
                    <a:pt x="34139" y="7779"/>
                  </a:lnTo>
                  <a:lnTo>
                    <a:pt x="46187" y="6520"/>
                  </a:lnTo>
                  <a:lnTo>
                    <a:pt x="73108" y="653"/>
                  </a:lnTo>
                  <a:lnTo>
                    <a:pt x="85186" y="0"/>
                  </a:lnTo>
                  <a:lnTo>
                    <a:pt x="78581" y="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9" name="SMARTInkShape-4418"/>
            <p:cNvSpPr/>
            <p:nvPr/>
          </p:nvSpPr>
          <p:spPr bwMode="auto">
            <a:xfrm>
              <a:off x="4143375" y="1978819"/>
              <a:ext cx="64295" cy="21432"/>
            </a:xfrm>
            <a:custGeom>
              <a:avLst/>
              <a:gdLst/>
              <a:ahLst/>
              <a:cxnLst/>
              <a:rect l="0" t="0" r="0" b="0"/>
              <a:pathLst>
                <a:path w="64295" h="21432">
                  <a:moveTo>
                    <a:pt x="0" y="21431"/>
                  </a:moveTo>
                  <a:lnTo>
                    <a:pt x="9943" y="21431"/>
                  </a:lnTo>
                  <a:lnTo>
                    <a:pt x="14473" y="19314"/>
                  </a:lnTo>
                  <a:lnTo>
                    <a:pt x="16793" y="17639"/>
                  </a:lnTo>
                  <a:lnTo>
                    <a:pt x="27641" y="15280"/>
                  </a:lnTo>
                  <a:lnTo>
                    <a:pt x="52301" y="14313"/>
                  </a:lnTo>
                  <a:lnTo>
                    <a:pt x="57112" y="12182"/>
                  </a:lnTo>
                  <a:lnTo>
                    <a:pt x="59506" y="10503"/>
                  </a:lnTo>
                  <a:lnTo>
                    <a:pt x="62166" y="6520"/>
                  </a:lnTo>
                  <a:lnTo>
                    <a:pt x="642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90" name="SMARTInkShape-4419"/>
            <p:cNvSpPr/>
            <p:nvPr/>
          </p:nvSpPr>
          <p:spPr bwMode="auto">
            <a:xfrm>
              <a:off x="4237531" y="1921792"/>
              <a:ext cx="112463" cy="121322"/>
            </a:xfrm>
            <a:custGeom>
              <a:avLst/>
              <a:gdLst/>
              <a:ahLst/>
              <a:cxnLst/>
              <a:rect l="0" t="0" r="0" b="0"/>
              <a:pathLst>
                <a:path w="112463" h="121322">
                  <a:moveTo>
                    <a:pt x="13000" y="28452"/>
                  </a:moveTo>
                  <a:lnTo>
                    <a:pt x="0" y="28452"/>
                  </a:lnTo>
                  <a:lnTo>
                    <a:pt x="2886" y="28452"/>
                  </a:lnTo>
                  <a:lnTo>
                    <a:pt x="6653" y="26335"/>
                  </a:lnTo>
                  <a:lnTo>
                    <a:pt x="41782" y="6965"/>
                  </a:lnTo>
                  <a:lnTo>
                    <a:pt x="51192" y="3027"/>
                  </a:lnTo>
                  <a:lnTo>
                    <a:pt x="81619" y="0"/>
                  </a:lnTo>
                  <a:lnTo>
                    <a:pt x="82558" y="1546"/>
                  </a:lnTo>
                  <a:lnTo>
                    <a:pt x="83603" y="7498"/>
                  </a:lnTo>
                  <a:lnTo>
                    <a:pt x="81950" y="13318"/>
                  </a:lnTo>
                  <a:lnTo>
                    <a:pt x="70629" y="27314"/>
                  </a:lnTo>
                  <a:lnTo>
                    <a:pt x="39083" y="59481"/>
                  </a:lnTo>
                  <a:lnTo>
                    <a:pt x="19159" y="79438"/>
                  </a:lnTo>
                  <a:lnTo>
                    <a:pt x="15738" y="87095"/>
                  </a:lnTo>
                  <a:lnTo>
                    <a:pt x="13541" y="97362"/>
                  </a:lnTo>
                  <a:lnTo>
                    <a:pt x="17474" y="100883"/>
                  </a:lnTo>
                  <a:lnTo>
                    <a:pt x="20745" y="102933"/>
                  </a:lnTo>
                  <a:lnTo>
                    <a:pt x="23720" y="103506"/>
                  </a:lnTo>
                  <a:lnTo>
                    <a:pt x="26497" y="103094"/>
                  </a:lnTo>
                  <a:lnTo>
                    <a:pt x="33286" y="101314"/>
                  </a:lnTo>
                  <a:lnTo>
                    <a:pt x="50496" y="101105"/>
                  </a:lnTo>
                  <a:lnTo>
                    <a:pt x="86034" y="107202"/>
                  </a:lnTo>
                  <a:lnTo>
                    <a:pt x="100080" y="112551"/>
                  </a:lnTo>
                  <a:lnTo>
                    <a:pt x="112462" y="120932"/>
                  </a:lnTo>
                  <a:lnTo>
                    <a:pt x="105869" y="1213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492" name="SMARTInkShape-4420"/>
          <p:cNvSpPr/>
          <p:nvPr/>
        </p:nvSpPr>
        <p:spPr bwMode="auto">
          <a:xfrm>
            <a:off x="2244130" y="5586743"/>
            <a:ext cx="70116" cy="149602"/>
          </a:xfrm>
          <a:custGeom>
            <a:avLst/>
            <a:gdLst/>
            <a:ahLst/>
            <a:cxnLst/>
            <a:rect l="0" t="0" r="0" b="0"/>
            <a:pathLst>
              <a:path w="70116" h="149602">
                <a:moveTo>
                  <a:pt x="6151" y="35387"/>
                </a:moveTo>
                <a:lnTo>
                  <a:pt x="0" y="41539"/>
                </a:lnTo>
                <a:lnTo>
                  <a:pt x="463" y="41870"/>
                </a:lnTo>
                <a:lnTo>
                  <a:pt x="6151" y="42532"/>
                </a:lnTo>
                <a:lnTo>
                  <a:pt x="9943" y="38740"/>
                </a:lnTo>
                <a:lnTo>
                  <a:pt x="11805" y="34761"/>
                </a:lnTo>
                <a:lnTo>
                  <a:pt x="12302" y="32589"/>
                </a:lnTo>
                <a:lnTo>
                  <a:pt x="16793" y="25739"/>
                </a:lnTo>
                <a:lnTo>
                  <a:pt x="30062" y="11565"/>
                </a:lnTo>
                <a:lnTo>
                  <a:pt x="34770" y="8926"/>
                </a:lnTo>
                <a:lnTo>
                  <a:pt x="39508" y="6958"/>
                </a:lnTo>
                <a:lnTo>
                  <a:pt x="48596" y="0"/>
                </a:lnTo>
                <a:lnTo>
                  <a:pt x="52683" y="3560"/>
                </a:lnTo>
                <a:lnTo>
                  <a:pt x="54613" y="7484"/>
                </a:lnTo>
                <a:lnTo>
                  <a:pt x="55128" y="9642"/>
                </a:lnTo>
                <a:lnTo>
                  <a:pt x="54677" y="11874"/>
                </a:lnTo>
                <a:lnTo>
                  <a:pt x="50368" y="21160"/>
                </a:lnTo>
                <a:lnTo>
                  <a:pt x="44157" y="52338"/>
                </a:lnTo>
                <a:lnTo>
                  <a:pt x="39887" y="83294"/>
                </a:lnTo>
                <a:lnTo>
                  <a:pt x="29703" y="97024"/>
                </a:lnTo>
                <a:lnTo>
                  <a:pt x="18023" y="109171"/>
                </a:lnTo>
                <a:lnTo>
                  <a:pt x="17241" y="111564"/>
                </a:lnTo>
                <a:lnTo>
                  <a:pt x="17513" y="113952"/>
                </a:lnTo>
                <a:lnTo>
                  <a:pt x="19572" y="121109"/>
                </a:lnTo>
                <a:lnTo>
                  <a:pt x="19861" y="123491"/>
                </a:lnTo>
                <a:lnTo>
                  <a:pt x="19260" y="125080"/>
                </a:lnTo>
                <a:lnTo>
                  <a:pt x="18065" y="126139"/>
                </a:lnTo>
                <a:lnTo>
                  <a:pt x="16475" y="126845"/>
                </a:lnTo>
                <a:lnTo>
                  <a:pt x="15415" y="128109"/>
                </a:lnTo>
                <a:lnTo>
                  <a:pt x="13320" y="135302"/>
                </a:lnTo>
                <a:lnTo>
                  <a:pt x="17095" y="135372"/>
                </a:lnTo>
                <a:lnTo>
                  <a:pt x="18209" y="136175"/>
                </a:lnTo>
                <a:lnTo>
                  <a:pt x="20422" y="142486"/>
                </a:lnTo>
                <a:lnTo>
                  <a:pt x="20437" y="142537"/>
                </a:lnTo>
                <a:lnTo>
                  <a:pt x="20439" y="148695"/>
                </a:lnTo>
                <a:lnTo>
                  <a:pt x="21233" y="149025"/>
                </a:lnTo>
                <a:lnTo>
                  <a:pt x="26589" y="149601"/>
                </a:lnTo>
                <a:lnTo>
                  <a:pt x="26921" y="148836"/>
                </a:lnTo>
                <a:lnTo>
                  <a:pt x="27288" y="145870"/>
                </a:lnTo>
                <a:lnTo>
                  <a:pt x="28180" y="144762"/>
                </a:lnTo>
                <a:lnTo>
                  <a:pt x="31288" y="143530"/>
                </a:lnTo>
                <a:lnTo>
                  <a:pt x="37500" y="142836"/>
                </a:lnTo>
                <a:lnTo>
                  <a:pt x="38957" y="141945"/>
                </a:lnTo>
                <a:lnTo>
                  <a:pt x="39928" y="140557"/>
                </a:lnTo>
                <a:lnTo>
                  <a:pt x="40575" y="138839"/>
                </a:lnTo>
                <a:lnTo>
                  <a:pt x="41801" y="137692"/>
                </a:lnTo>
                <a:lnTo>
                  <a:pt x="49470" y="133737"/>
                </a:lnTo>
                <a:lnTo>
                  <a:pt x="53979" y="130693"/>
                </a:lnTo>
                <a:lnTo>
                  <a:pt x="61917" y="128578"/>
                </a:lnTo>
                <a:lnTo>
                  <a:pt x="70115" y="128265"/>
                </a:lnTo>
                <a:lnTo>
                  <a:pt x="64265" y="128258"/>
                </a:lnTo>
                <a:lnTo>
                  <a:pt x="56158" y="12111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495" name="SMARTInkShape-Group864"/>
          <p:cNvGrpSpPr/>
          <p:nvPr/>
        </p:nvGrpSpPr>
        <p:grpSpPr>
          <a:xfrm>
            <a:off x="4043363" y="1293019"/>
            <a:ext cx="21432" cy="7145"/>
            <a:chOff x="4043363" y="1293019"/>
            <a:chExt cx="21432" cy="7145"/>
          </a:xfrm>
        </p:grpSpPr>
        <p:sp>
          <p:nvSpPr>
            <p:cNvPr id="3493" name="SMARTInkShape-4421"/>
            <p:cNvSpPr/>
            <p:nvPr/>
          </p:nvSpPr>
          <p:spPr bwMode="auto">
            <a:xfrm>
              <a:off x="4057650" y="1293019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0" y="7144"/>
                  </a:moveTo>
                  <a:lnTo>
                    <a:pt x="0" y="0"/>
                  </a:lnTo>
                  <a:lnTo>
                    <a:pt x="0" y="7056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94" name="SMARTInkShape-4422"/>
            <p:cNvSpPr/>
            <p:nvPr/>
          </p:nvSpPr>
          <p:spPr bwMode="auto">
            <a:xfrm>
              <a:off x="4043363" y="1300163"/>
              <a:ext cx="14288" cy="1"/>
            </a:xfrm>
            <a:custGeom>
              <a:avLst/>
              <a:gdLst/>
              <a:ahLst/>
              <a:cxnLst/>
              <a:rect l="0" t="0" r="0" b="0"/>
              <a:pathLst>
                <a:path w="14288" h="1">
                  <a:moveTo>
                    <a:pt x="0" y="0"/>
                  </a:move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04" name="SMARTInkShape-Group865"/>
          <p:cNvGrpSpPr/>
          <p:nvPr/>
        </p:nvGrpSpPr>
        <p:grpSpPr>
          <a:xfrm>
            <a:off x="2502402" y="1257620"/>
            <a:ext cx="1812182" cy="1367195"/>
            <a:chOff x="2502402" y="1257620"/>
            <a:chExt cx="1812182" cy="1367195"/>
          </a:xfrm>
        </p:grpSpPr>
        <p:sp>
          <p:nvSpPr>
            <p:cNvPr id="3496" name="SMARTInkShape-4423"/>
            <p:cNvSpPr/>
            <p:nvPr/>
          </p:nvSpPr>
          <p:spPr bwMode="auto">
            <a:xfrm>
              <a:off x="2502402" y="1257620"/>
              <a:ext cx="1812182" cy="1367195"/>
            </a:xfrm>
            <a:custGeom>
              <a:avLst/>
              <a:gdLst/>
              <a:ahLst/>
              <a:cxnLst/>
              <a:rect l="0" t="0" r="0" b="0"/>
              <a:pathLst>
                <a:path w="1812182" h="1367195">
                  <a:moveTo>
                    <a:pt x="1540961" y="13968"/>
                  </a:moveTo>
                  <a:lnTo>
                    <a:pt x="1540961" y="20118"/>
                  </a:lnTo>
                  <a:lnTo>
                    <a:pt x="1540167" y="20449"/>
                  </a:lnTo>
                  <a:lnTo>
                    <a:pt x="1534810" y="21024"/>
                  </a:lnTo>
                  <a:lnTo>
                    <a:pt x="1534479" y="20259"/>
                  </a:lnTo>
                  <a:lnTo>
                    <a:pt x="1534013" y="16978"/>
                  </a:lnTo>
                  <a:lnTo>
                    <a:pt x="1533817" y="21106"/>
                  </a:lnTo>
                  <a:lnTo>
                    <a:pt x="1533817" y="14055"/>
                  </a:lnTo>
                  <a:lnTo>
                    <a:pt x="1539968" y="13975"/>
                  </a:lnTo>
                  <a:lnTo>
                    <a:pt x="1572727" y="2110"/>
                  </a:lnTo>
                  <a:lnTo>
                    <a:pt x="1599628" y="0"/>
                  </a:lnTo>
                  <a:lnTo>
                    <a:pt x="1634029" y="7493"/>
                  </a:lnTo>
                  <a:lnTo>
                    <a:pt x="1669574" y="18818"/>
                  </a:lnTo>
                  <a:lnTo>
                    <a:pt x="1705270" y="34440"/>
                  </a:lnTo>
                  <a:lnTo>
                    <a:pt x="1737958" y="57258"/>
                  </a:lnTo>
                  <a:lnTo>
                    <a:pt x="1770259" y="82766"/>
                  </a:lnTo>
                  <a:lnTo>
                    <a:pt x="1783614" y="97235"/>
                  </a:lnTo>
                  <a:lnTo>
                    <a:pt x="1799353" y="131075"/>
                  </a:lnTo>
                  <a:lnTo>
                    <a:pt x="1806225" y="159749"/>
                  </a:lnTo>
                  <a:lnTo>
                    <a:pt x="1811199" y="191724"/>
                  </a:lnTo>
                  <a:lnTo>
                    <a:pt x="1812181" y="226674"/>
                  </a:lnTo>
                  <a:lnTo>
                    <a:pt x="1811558" y="254704"/>
                  </a:lnTo>
                  <a:lnTo>
                    <a:pt x="1806699" y="283911"/>
                  </a:lnTo>
                  <a:lnTo>
                    <a:pt x="1800231" y="316553"/>
                  </a:lnTo>
                  <a:lnTo>
                    <a:pt x="1792495" y="346686"/>
                  </a:lnTo>
                  <a:lnTo>
                    <a:pt x="1780501" y="375723"/>
                  </a:lnTo>
                  <a:lnTo>
                    <a:pt x="1766893" y="404435"/>
                  </a:lnTo>
                  <a:lnTo>
                    <a:pt x="1752014" y="432257"/>
                  </a:lnTo>
                  <a:lnTo>
                    <a:pt x="1726054" y="463393"/>
                  </a:lnTo>
                  <a:lnTo>
                    <a:pt x="1694203" y="492474"/>
                  </a:lnTo>
                  <a:lnTo>
                    <a:pt x="1666711" y="517785"/>
                  </a:lnTo>
                  <a:lnTo>
                    <a:pt x="1634664" y="541601"/>
                  </a:lnTo>
                  <a:lnTo>
                    <a:pt x="1600034" y="563739"/>
                  </a:lnTo>
                  <a:lnTo>
                    <a:pt x="1574359" y="580308"/>
                  </a:lnTo>
                  <a:lnTo>
                    <a:pt x="1547867" y="597462"/>
                  </a:lnTo>
                  <a:lnTo>
                    <a:pt x="1522863" y="613023"/>
                  </a:lnTo>
                  <a:lnTo>
                    <a:pt x="1496405" y="629994"/>
                  </a:lnTo>
                  <a:lnTo>
                    <a:pt x="1468770" y="647326"/>
                  </a:lnTo>
                  <a:lnTo>
                    <a:pt x="1440614" y="662966"/>
                  </a:lnTo>
                  <a:lnTo>
                    <a:pt x="1412224" y="679972"/>
                  </a:lnTo>
                  <a:lnTo>
                    <a:pt x="1382938" y="697319"/>
                  </a:lnTo>
                  <a:lnTo>
                    <a:pt x="1351401" y="712967"/>
                  </a:lnTo>
                  <a:lnTo>
                    <a:pt x="1320981" y="729976"/>
                  </a:lnTo>
                  <a:lnTo>
                    <a:pt x="1290792" y="748118"/>
                  </a:lnTo>
                  <a:lnTo>
                    <a:pt x="1258853" y="766765"/>
                  </a:lnTo>
                  <a:lnTo>
                    <a:pt x="1228254" y="783519"/>
                  </a:lnTo>
                  <a:lnTo>
                    <a:pt x="1197986" y="798903"/>
                  </a:lnTo>
                  <a:lnTo>
                    <a:pt x="1166013" y="813678"/>
                  </a:lnTo>
                  <a:lnTo>
                    <a:pt x="1133282" y="828182"/>
                  </a:lnTo>
                  <a:lnTo>
                    <a:pt x="1099420" y="842565"/>
                  </a:lnTo>
                  <a:lnTo>
                    <a:pt x="1081500" y="849735"/>
                  </a:lnTo>
                  <a:lnTo>
                    <a:pt x="1063204" y="856896"/>
                  </a:lnTo>
                  <a:lnTo>
                    <a:pt x="1028057" y="869086"/>
                  </a:lnTo>
                  <a:lnTo>
                    <a:pt x="993916" y="880589"/>
                  </a:lnTo>
                  <a:lnTo>
                    <a:pt x="960221" y="893639"/>
                  </a:lnTo>
                  <a:lnTo>
                    <a:pt x="926725" y="905260"/>
                  </a:lnTo>
                  <a:lnTo>
                    <a:pt x="892523" y="915716"/>
                  </a:lnTo>
                  <a:lnTo>
                    <a:pt x="874513" y="920727"/>
                  </a:lnTo>
                  <a:lnTo>
                    <a:pt x="856156" y="925655"/>
                  </a:lnTo>
                  <a:lnTo>
                    <a:pt x="820942" y="937481"/>
                  </a:lnTo>
                  <a:lnTo>
                    <a:pt x="785978" y="949880"/>
                  </a:lnTo>
                  <a:lnTo>
                    <a:pt x="767764" y="955409"/>
                  </a:lnTo>
                  <a:lnTo>
                    <a:pt x="749271" y="960683"/>
                  </a:lnTo>
                  <a:lnTo>
                    <a:pt x="729799" y="965786"/>
                  </a:lnTo>
                  <a:lnTo>
                    <a:pt x="709673" y="970776"/>
                  </a:lnTo>
                  <a:lnTo>
                    <a:pt x="689113" y="975690"/>
                  </a:lnTo>
                  <a:lnTo>
                    <a:pt x="669056" y="981347"/>
                  </a:lnTo>
                  <a:lnTo>
                    <a:pt x="649334" y="987500"/>
                  </a:lnTo>
                  <a:lnTo>
                    <a:pt x="629837" y="993983"/>
                  </a:lnTo>
                  <a:lnTo>
                    <a:pt x="610489" y="1000686"/>
                  </a:lnTo>
                  <a:lnTo>
                    <a:pt x="591240" y="1007536"/>
                  </a:lnTo>
                  <a:lnTo>
                    <a:pt x="572057" y="1014484"/>
                  </a:lnTo>
                  <a:lnTo>
                    <a:pt x="552125" y="1020704"/>
                  </a:lnTo>
                  <a:lnTo>
                    <a:pt x="531693" y="1026437"/>
                  </a:lnTo>
                  <a:lnTo>
                    <a:pt x="510928" y="1031847"/>
                  </a:lnTo>
                  <a:lnTo>
                    <a:pt x="490735" y="1037835"/>
                  </a:lnTo>
                  <a:lnTo>
                    <a:pt x="470923" y="1044208"/>
                  </a:lnTo>
                  <a:lnTo>
                    <a:pt x="451364" y="1050839"/>
                  </a:lnTo>
                  <a:lnTo>
                    <a:pt x="431975" y="1057640"/>
                  </a:lnTo>
                  <a:lnTo>
                    <a:pt x="412700" y="1064555"/>
                  </a:lnTo>
                  <a:lnTo>
                    <a:pt x="393499" y="1071547"/>
                  </a:lnTo>
                  <a:lnTo>
                    <a:pt x="374349" y="1077795"/>
                  </a:lnTo>
                  <a:lnTo>
                    <a:pt x="355232" y="1083549"/>
                  </a:lnTo>
                  <a:lnTo>
                    <a:pt x="336137" y="1088971"/>
                  </a:lnTo>
                  <a:lnTo>
                    <a:pt x="317851" y="1094968"/>
                  </a:lnTo>
                  <a:lnTo>
                    <a:pt x="282717" y="1107981"/>
                  </a:lnTo>
                  <a:lnTo>
                    <a:pt x="248581" y="1121702"/>
                  </a:lnTo>
                  <a:lnTo>
                    <a:pt x="214888" y="1135738"/>
                  </a:lnTo>
                  <a:lnTo>
                    <a:pt x="181393" y="1149913"/>
                  </a:lnTo>
                  <a:lnTo>
                    <a:pt x="152219" y="1164151"/>
                  </a:lnTo>
                  <a:lnTo>
                    <a:pt x="126023" y="1178416"/>
                  </a:lnTo>
                  <a:lnTo>
                    <a:pt x="101151" y="1192694"/>
                  </a:lnTo>
                  <a:lnTo>
                    <a:pt x="68629" y="1214120"/>
                  </a:lnTo>
                  <a:lnTo>
                    <a:pt x="38884" y="1235549"/>
                  </a:lnTo>
                  <a:lnTo>
                    <a:pt x="17547" y="1256980"/>
                  </a:lnTo>
                  <a:lnTo>
                    <a:pt x="4964" y="1278411"/>
                  </a:lnTo>
                  <a:lnTo>
                    <a:pt x="0" y="1299843"/>
                  </a:lnTo>
                  <a:lnTo>
                    <a:pt x="956" y="1312013"/>
                  </a:lnTo>
                  <a:lnTo>
                    <a:pt x="4820" y="1322714"/>
                  </a:lnTo>
                  <a:lnTo>
                    <a:pt x="16715" y="1337664"/>
                  </a:lnTo>
                  <a:lnTo>
                    <a:pt x="28493" y="1347344"/>
                  </a:lnTo>
                  <a:lnTo>
                    <a:pt x="43782" y="1352704"/>
                  </a:lnTo>
                  <a:lnTo>
                    <a:pt x="72356" y="1355722"/>
                  </a:lnTo>
                  <a:lnTo>
                    <a:pt x="105958" y="1356616"/>
                  </a:lnTo>
                  <a:lnTo>
                    <a:pt x="141050" y="1354764"/>
                  </a:lnTo>
                  <a:lnTo>
                    <a:pt x="176583" y="1351305"/>
                  </a:lnTo>
                  <a:lnTo>
                    <a:pt x="212246" y="1350281"/>
                  </a:lnTo>
                  <a:lnTo>
                    <a:pt x="245832" y="1349977"/>
                  </a:lnTo>
                  <a:lnTo>
                    <a:pt x="278973" y="1349866"/>
                  </a:lnTo>
                  <a:lnTo>
                    <a:pt x="288456" y="1349856"/>
                  </a:lnTo>
                  <a:lnTo>
                    <a:pt x="291620" y="1350648"/>
                  </a:lnTo>
                  <a:lnTo>
                    <a:pt x="293729" y="1351969"/>
                  </a:lnTo>
                  <a:lnTo>
                    <a:pt x="295136" y="1353643"/>
                  </a:lnTo>
                  <a:lnTo>
                    <a:pt x="294486" y="1354760"/>
                  </a:lnTo>
                  <a:lnTo>
                    <a:pt x="260497" y="1366848"/>
                  </a:lnTo>
                  <a:lnTo>
                    <a:pt x="247172" y="1367194"/>
                  </a:lnTo>
                  <a:lnTo>
                    <a:pt x="226799" y="1364740"/>
                  </a:lnTo>
                  <a:lnTo>
                    <a:pt x="224322" y="1363745"/>
                  </a:lnTo>
                  <a:lnTo>
                    <a:pt x="222670" y="1362288"/>
                  </a:lnTo>
                  <a:lnTo>
                    <a:pt x="221569" y="1360523"/>
                  </a:lnTo>
                  <a:lnTo>
                    <a:pt x="221629" y="1358552"/>
                  </a:lnTo>
                  <a:lnTo>
                    <a:pt x="223812" y="1354246"/>
                  </a:lnTo>
                  <a:lnTo>
                    <a:pt x="251585" y="1340540"/>
                  </a:lnTo>
                  <a:lnTo>
                    <a:pt x="276517" y="13284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97" name="SMARTInkShape-4424"/>
            <p:cNvSpPr/>
            <p:nvPr/>
          </p:nvSpPr>
          <p:spPr bwMode="auto">
            <a:xfrm>
              <a:off x="2850898" y="2364581"/>
              <a:ext cx="120903" cy="220676"/>
            </a:xfrm>
            <a:custGeom>
              <a:avLst/>
              <a:gdLst/>
              <a:ahLst/>
              <a:cxnLst/>
              <a:rect l="0" t="0" r="0" b="0"/>
              <a:pathLst>
                <a:path w="120903" h="220676">
                  <a:moveTo>
                    <a:pt x="99471" y="0"/>
                  </a:moveTo>
                  <a:lnTo>
                    <a:pt x="92621" y="0"/>
                  </a:lnTo>
                  <a:lnTo>
                    <a:pt x="92335" y="10642"/>
                  </a:lnTo>
                  <a:lnTo>
                    <a:pt x="90214" y="14784"/>
                  </a:lnTo>
                  <a:lnTo>
                    <a:pt x="86625" y="20858"/>
                  </a:lnTo>
                  <a:lnTo>
                    <a:pt x="75535" y="50872"/>
                  </a:lnTo>
                  <a:lnTo>
                    <a:pt x="65315" y="79546"/>
                  </a:lnTo>
                  <a:lnTo>
                    <a:pt x="50949" y="112845"/>
                  </a:lnTo>
                  <a:lnTo>
                    <a:pt x="36440" y="142588"/>
                  </a:lnTo>
                  <a:lnTo>
                    <a:pt x="16005" y="177770"/>
                  </a:lnTo>
                  <a:lnTo>
                    <a:pt x="14750" y="181403"/>
                  </a:lnTo>
                  <a:lnTo>
                    <a:pt x="14415" y="181261"/>
                  </a:lnTo>
                  <a:lnTo>
                    <a:pt x="14192" y="180371"/>
                  </a:lnTo>
                  <a:lnTo>
                    <a:pt x="16061" y="177267"/>
                  </a:lnTo>
                  <a:lnTo>
                    <a:pt x="19537" y="171654"/>
                  </a:lnTo>
                  <a:lnTo>
                    <a:pt x="30550" y="141961"/>
                  </a:lnTo>
                  <a:lnTo>
                    <a:pt x="44876" y="108417"/>
                  </a:lnTo>
                  <a:lnTo>
                    <a:pt x="53573" y="80631"/>
                  </a:lnTo>
                  <a:lnTo>
                    <a:pt x="63623" y="44914"/>
                  </a:lnTo>
                  <a:lnTo>
                    <a:pt x="70732" y="14705"/>
                  </a:lnTo>
                  <a:lnTo>
                    <a:pt x="72374" y="12185"/>
                  </a:lnTo>
                  <a:lnTo>
                    <a:pt x="74262" y="10504"/>
                  </a:lnTo>
                  <a:lnTo>
                    <a:pt x="76315" y="10178"/>
                  </a:lnTo>
                  <a:lnTo>
                    <a:pt x="78477" y="10754"/>
                  </a:lnTo>
                  <a:lnTo>
                    <a:pt x="80713" y="11932"/>
                  </a:lnTo>
                  <a:lnTo>
                    <a:pt x="82203" y="14305"/>
                  </a:lnTo>
                  <a:lnTo>
                    <a:pt x="90625" y="45017"/>
                  </a:lnTo>
                  <a:lnTo>
                    <a:pt x="97488" y="79477"/>
                  </a:lnTo>
                  <a:lnTo>
                    <a:pt x="98883" y="107422"/>
                  </a:lnTo>
                  <a:lnTo>
                    <a:pt x="99297" y="135810"/>
                  </a:lnTo>
                  <a:lnTo>
                    <a:pt x="99436" y="166262"/>
                  </a:lnTo>
                  <a:lnTo>
                    <a:pt x="103580" y="191680"/>
                  </a:lnTo>
                  <a:lnTo>
                    <a:pt x="99678" y="218820"/>
                  </a:lnTo>
                  <a:lnTo>
                    <a:pt x="98815" y="219699"/>
                  </a:lnTo>
                  <a:lnTo>
                    <a:pt x="95740" y="220675"/>
                  </a:lnTo>
                  <a:lnTo>
                    <a:pt x="93808" y="220142"/>
                  </a:lnTo>
                  <a:lnTo>
                    <a:pt x="85006" y="213583"/>
                  </a:lnTo>
                  <a:lnTo>
                    <a:pt x="58561" y="181507"/>
                  </a:lnTo>
                  <a:lnTo>
                    <a:pt x="30377" y="152447"/>
                  </a:lnTo>
                  <a:lnTo>
                    <a:pt x="20873" y="147129"/>
                  </a:lnTo>
                  <a:lnTo>
                    <a:pt x="5628" y="143716"/>
                  </a:lnTo>
                  <a:lnTo>
                    <a:pt x="3572" y="145023"/>
                  </a:lnTo>
                  <a:lnTo>
                    <a:pt x="2201" y="147482"/>
                  </a:lnTo>
                  <a:lnTo>
                    <a:pt x="0" y="159043"/>
                  </a:lnTo>
                  <a:lnTo>
                    <a:pt x="1407" y="161591"/>
                  </a:lnTo>
                  <a:lnTo>
                    <a:pt x="7204" y="166539"/>
                  </a:lnTo>
                  <a:lnTo>
                    <a:pt x="23184" y="173788"/>
                  </a:lnTo>
                  <a:lnTo>
                    <a:pt x="50712" y="177645"/>
                  </a:lnTo>
                  <a:lnTo>
                    <a:pt x="83783" y="176290"/>
                  </a:lnTo>
                  <a:lnTo>
                    <a:pt x="120902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98" name="SMARTInkShape-4425"/>
            <p:cNvSpPr/>
            <p:nvPr/>
          </p:nvSpPr>
          <p:spPr bwMode="auto">
            <a:xfrm>
              <a:off x="2966776" y="2471738"/>
              <a:ext cx="162188" cy="84971"/>
            </a:xfrm>
            <a:custGeom>
              <a:avLst/>
              <a:gdLst/>
              <a:ahLst/>
              <a:cxnLst/>
              <a:rect l="0" t="0" r="0" b="0"/>
              <a:pathLst>
                <a:path w="162188" h="84971">
                  <a:moveTo>
                    <a:pt x="76462" y="0"/>
                  </a:moveTo>
                  <a:lnTo>
                    <a:pt x="72669" y="3792"/>
                  </a:lnTo>
                  <a:lnTo>
                    <a:pt x="66574" y="5654"/>
                  </a:lnTo>
                  <a:lnTo>
                    <a:pt x="62726" y="6150"/>
                  </a:lnTo>
                  <a:lnTo>
                    <a:pt x="54217" y="10935"/>
                  </a:lnTo>
                  <a:lnTo>
                    <a:pt x="24267" y="32513"/>
                  </a:lnTo>
                  <a:lnTo>
                    <a:pt x="5033" y="54135"/>
                  </a:lnTo>
                  <a:lnTo>
                    <a:pt x="0" y="65076"/>
                  </a:lnTo>
                  <a:lnTo>
                    <a:pt x="939" y="72843"/>
                  </a:lnTo>
                  <a:lnTo>
                    <a:pt x="2301" y="77137"/>
                  </a:lnTo>
                  <a:lnTo>
                    <a:pt x="5590" y="80000"/>
                  </a:lnTo>
                  <a:lnTo>
                    <a:pt x="15594" y="83180"/>
                  </a:lnTo>
                  <a:lnTo>
                    <a:pt x="30822" y="84970"/>
                  </a:lnTo>
                  <a:lnTo>
                    <a:pt x="61596" y="79872"/>
                  </a:lnTo>
                  <a:lnTo>
                    <a:pt x="88902" y="72702"/>
                  </a:lnTo>
                  <a:lnTo>
                    <a:pt x="124457" y="58575"/>
                  </a:lnTo>
                  <a:lnTo>
                    <a:pt x="139068" y="51433"/>
                  </a:lnTo>
                  <a:lnTo>
                    <a:pt x="16218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99" name="SMARTInkShape-4426"/>
            <p:cNvSpPr/>
            <p:nvPr/>
          </p:nvSpPr>
          <p:spPr bwMode="auto">
            <a:xfrm>
              <a:off x="3078956" y="2371725"/>
              <a:ext cx="35305" cy="212348"/>
            </a:xfrm>
            <a:custGeom>
              <a:avLst/>
              <a:gdLst/>
              <a:ahLst/>
              <a:cxnLst/>
              <a:rect l="0" t="0" r="0" b="0"/>
              <a:pathLst>
                <a:path w="35305" h="212348">
                  <a:moveTo>
                    <a:pt x="28575" y="0"/>
                  </a:moveTo>
                  <a:lnTo>
                    <a:pt x="28575" y="3792"/>
                  </a:lnTo>
                  <a:lnTo>
                    <a:pt x="26459" y="7771"/>
                  </a:lnTo>
                  <a:lnTo>
                    <a:pt x="22872" y="13772"/>
                  </a:lnTo>
                  <a:lnTo>
                    <a:pt x="11783" y="43735"/>
                  </a:lnTo>
                  <a:lnTo>
                    <a:pt x="8060" y="78107"/>
                  </a:lnTo>
                  <a:lnTo>
                    <a:pt x="8209" y="110014"/>
                  </a:lnTo>
                  <a:lnTo>
                    <a:pt x="12928" y="139136"/>
                  </a:lnTo>
                  <a:lnTo>
                    <a:pt x="21633" y="170711"/>
                  </a:lnTo>
                  <a:lnTo>
                    <a:pt x="33620" y="204360"/>
                  </a:lnTo>
                  <a:lnTo>
                    <a:pt x="35304" y="212347"/>
                  </a:lnTo>
                  <a:lnTo>
                    <a:pt x="34649" y="212208"/>
                  </a:lnTo>
                  <a:lnTo>
                    <a:pt x="31804" y="209938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00" name="SMARTInkShape-4427"/>
            <p:cNvSpPr/>
            <p:nvPr/>
          </p:nvSpPr>
          <p:spPr bwMode="auto">
            <a:xfrm>
              <a:off x="3000375" y="2464594"/>
              <a:ext cx="178595" cy="24835"/>
            </a:xfrm>
            <a:custGeom>
              <a:avLst/>
              <a:gdLst/>
              <a:ahLst/>
              <a:cxnLst/>
              <a:rect l="0" t="0" r="0" b="0"/>
              <a:pathLst>
                <a:path w="178595" h="24835">
                  <a:moveTo>
                    <a:pt x="0" y="0"/>
                  </a:moveTo>
                  <a:lnTo>
                    <a:pt x="7585" y="3792"/>
                  </a:lnTo>
                  <a:lnTo>
                    <a:pt x="36718" y="8819"/>
                  </a:lnTo>
                  <a:lnTo>
                    <a:pt x="68283" y="16999"/>
                  </a:lnTo>
                  <a:lnTo>
                    <a:pt x="95727" y="20118"/>
                  </a:lnTo>
                  <a:lnTo>
                    <a:pt x="123966" y="24834"/>
                  </a:lnTo>
                  <a:lnTo>
                    <a:pt x="138705" y="24796"/>
                  </a:lnTo>
                  <a:lnTo>
                    <a:pt x="178594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01" name="SMARTInkShape-4428"/>
            <p:cNvSpPr/>
            <p:nvPr/>
          </p:nvSpPr>
          <p:spPr bwMode="auto">
            <a:xfrm>
              <a:off x="3157538" y="2500313"/>
              <a:ext cx="6151" cy="49883"/>
            </a:xfrm>
            <a:custGeom>
              <a:avLst/>
              <a:gdLst/>
              <a:ahLst/>
              <a:cxnLst/>
              <a:rect l="0" t="0" r="0" b="0"/>
              <a:pathLst>
                <a:path w="6151" h="49883">
                  <a:moveTo>
                    <a:pt x="0" y="0"/>
                  </a:moveTo>
                  <a:lnTo>
                    <a:pt x="0" y="35696"/>
                  </a:lnTo>
                  <a:lnTo>
                    <a:pt x="0" y="45239"/>
                  </a:lnTo>
                  <a:lnTo>
                    <a:pt x="793" y="46828"/>
                  </a:lnTo>
                  <a:lnTo>
                    <a:pt x="2116" y="47887"/>
                  </a:lnTo>
                  <a:lnTo>
                    <a:pt x="6150" y="49587"/>
                  </a:lnTo>
                  <a:lnTo>
                    <a:pt x="4585" y="49820"/>
                  </a:lnTo>
                  <a:lnTo>
                    <a:pt x="3057" y="49882"/>
                  </a:lnTo>
                  <a:lnTo>
                    <a:pt x="2038" y="48336"/>
                  </a:lnTo>
                  <a:lnTo>
                    <a:pt x="0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02" name="SMARTInkShape-4429"/>
            <p:cNvSpPr/>
            <p:nvPr/>
          </p:nvSpPr>
          <p:spPr bwMode="auto">
            <a:xfrm>
              <a:off x="3164707" y="2414588"/>
              <a:ext cx="21407" cy="35719"/>
            </a:xfrm>
            <a:custGeom>
              <a:avLst/>
              <a:gdLst/>
              <a:ahLst/>
              <a:cxnLst/>
              <a:rect l="0" t="0" r="0" b="0"/>
              <a:pathLst>
                <a:path w="21407" h="35719">
                  <a:moveTo>
                    <a:pt x="7118" y="0"/>
                  </a:moveTo>
                  <a:lnTo>
                    <a:pt x="7118" y="3792"/>
                  </a:lnTo>
                  <a:lnTo>
                    <a:pt x="6324" y="4909"/>
                  </a:lnTo>
                  <a:lnTo>
                    <a:pt x="5001" y="5654"/>
                  </a:lnTo>
                  <a:lnTo>
                    <a:pt x="3326" y="6150"/>
                  </a:lnTo>
                  <a:lnTo>
                    <a:pt x="2208" y="7275"/>
                  </a:lnTo>
                  <a:lnTo>
                    <a:pt x="61" y="13967"/>
                  </a:lnTo>
                  <a:lnTo>
                    <a:pt x="0" y="17985"/>
                  </a:lnTo>
                  <a:lnTo>
                    <a:pt x="2102" y="22016"/>
                  </a:lnTo>
                  <a:lnTo>
                    <a:pt x="9920" y="31071"/>
                  </a:lnTo>
                  <a:lnTo>
                    <a:pt x="14449" y="33653"/>
                  </a:lnTo>
                  <a:lnTo>
                    <a:pt x="21406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03" name="SMARTInkShape-4430"/>
            <p:cNvSpPr/>
            <p:nvPr/>
          </p:nvSpPr>
          <p:spPr bwMode="auto">
            <a:xfrm>
              <a:off x="3193256" y="2500756"/>
              <a:ext cx="185739" cy="62405"/>
            </a:xfrm>
            <a:custGeom>
              <a:avLst/>
              <a:gdLst/>
              <a:ahLst/>
              <a:cxnLst/>
              <a:rect l="0" t="0" r="0" b="0"/>
              <a:pathLst>
                <a:path w="185739" h="62405">
                  <a:moveTo>
                    <a:pt x="0" y="6700"/>
                  </a:moveTo>
                  <a:lnTo>
                    <a:pt x="0" y="23493"/>
                  </a:lnTo>
                  <a:lnTo>
                    <a:pt x="3793" y="34342"/>
                  </a:lnTo>
                  <a:lnTo>
                    <a:pt x="5703" y="37034"/>
                  </a:lnTo>
                  <a:lnTo>
                    <a:pt x="19133" y="46856"/>
                  </a:lnTo>
                  <a:lnTo>
                    <a:pt x="23849" y="48360"/>
                  </a:lnTo>
                  <a:lnTo>
                    <a:pt x="26218" y="47967"/>
                  </a:lnTo>
                  <a:lnTo>
                    <a:pt x="30967" y="45414"/>
                  </a:lnTo>
                  <a:lnTo>
                    <a:pt x="32551" y="43622"/>
                  </a:lnTo>
                  <a:lnTo>
                    <a:pt x="40351" y="29616"/>
                  </a:lnTo>
                  <a:lnTo>
                    <a:pt x="42854" y="0"/>
                  </a:lnTo>
                  <a:lnTo>
                    <a:pt x="37951" y="11051"/>
                  </a:lnTo>
                  <a:lnTo>
                    <a:pt x="35777" y="46292"/>
                  </a:lnTo>
                  <a:lnTo>
                    <a:pt x="35721" y="62404"/>
                  </a:lnTo>
                  <a:lnTo>
                    <a:pt x="36514" y="62093"/>
                  </a:lnTo>
                  <a:lnTo>
                    <a:pt x="52512" y="47020"/>
                  </a:lnTo>
                  <a:lnTo>
                    <a:pt x="70479" y="22937"/>
                  </a:lnTo>
                  <a:lnTo>
                    <a:pt x="79214" y="17885"/>
                  </a:lnTo>
                  <a:lnTo>
                    <a:pt x="97568" y="14376"/>
                  </a:lnTo>
                  <a:lnTo>
                    <a:pt x="105805" y="14081"/>
                  </a:lnTo>
                  <a:lnTo>
                    <a:pt x="109430" y="15589"/>
                  </a:lnTo>
                  <a:lnTo>
                    <a:pt x="115576" y="21499"/>
                  </a:lnTo>
                  <a:lnTo>
                    <a:pt x="118836" y="27301"/>
                  </a:lnTo>
                  <a:lnTo>
                    <a:pt x="121079" y="32525"/>
                  </a:lnTo>
                  <a:lnTo>
                    <a:pt x="126010" y="39928"/>
                  </a:lnTo>
                  <a:lnTo>
                    <a:pt x="128618" y="47149"/>
                  </a:lnTo>
                  <a:lnTo>
                    <a:pt x="138430" y="59083"/>
                  </a:lnTo>
                  <a:lnTo>
                    <a:pt x="140706" y="59879"/>
                  </a:lnTo>
                  <a:lnTo>
                    <a:pt x="143016" y="59615"/>
                  </a:lnTo>
                  <a:lnTo>
                    <a:pt x="150061" y="57568"/>
                  </a:lnTo>
                  <a:lnTo>
                    <a:pt x="152428" y="57281"/>
                  </a:lnTo>
                  <a:lnTo>
                    <a:pt x="157175" y="52728"/>
                  </a:lnTo>
                  <a:lnTo>
                    <a:pt x="185738" y="138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505" name="SMARTInkShape-4431"/>
          <p:cNvSpPr/>
          <p:nvPr/>
        </p:nvSpPr>
        <p:spPr bwMode="auto">
          <a:xfrm>
            <a:off x="3340088" y="2507456"/>
            <a:ext cx="38497" cy="74551"/>
          </a:xfrm>
          <a:custGeom>
            <a:avLst/>
            <a:gdLst/>
            <a:ahLst/>
            <a:cxnLst/>
            <a:rect l="0" t="0" r="0" b="0"/>
            <a:pathLst>
              <a:path w="38497" h="74551">
                <a:moveTo>
                  <a:pt x="10331" y="0"/>
                </a:moveTo>
                <a:lnTo>
                  <a:pt x="14123" y="3793"/>
                </a:lnTo>
                <a:lnTo>
                  <a:pt x="15985" y="7771"/>
                </a:lnTo>
                <a:lnTo>
                  <a:pt x="16482" y="9943"/>
                </a:lnTo>
                <a:lnTo>
                  <a:pt x="17606" y="11391"/>
                </a:lnTo>
                <a:lnTo>
                  <a:pt x="27330" y="17699"/>
                </a:lnTo>
                <a:lnTo>
                  <a:pt x="34242" y="27910"/>
                </a:lnTo>
                <a:lnTo>
                  <a:pt x="37524" y="37198"/>
                </a:lnTo>
                <a:lnTo>
                  <a:pt x="38496" y="48769"/>
                </a:lnTo>
                <a:lnTo>
                  <a:pt x="36607" y="55542"/>
                </a:lnTo>
                <a:lnTo>
                  <a:pt x="34992" y="58459"/>
                </a:lnTo>
                <a:lnTo>
                  <a:pt x="25134" y="66357"/>
                </a:lnTo>
                <a:lnTo>
                  <a:pt x="12159" y="73725"/>
                </a:lnTo>
                <a:lnTo>
                  <a:pt x="9169" y="74550"/>
                </a:lnTo>
                <a:lnTo>
                  <a:pt x="7175" y="74307"/>
                </a:lnTo>
                <a:lnTo>
                  <a:pt x="5846" y="73350"/>
                </a:lnTo>
                <a:lnTo>
                  <a:pt x="182" y="64420"/>
                </a:lnTo>
                <a:lnTo>
                  <a:pt x="0" y="54031"/>
                </a:lnTo>
                <a:lnTo>
                  <a:pt x="1062" y="47927"/>
                </a:lnTo>
                <a:lnTo>
                  <a:pt x="8592" y="36911"/>
                </a:lnTo>
                <a:lnTo>
                  <a:pt x="24618" y="2143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508" name="SMARTInkShape-Group867"/>
          <p:cNvGrpSpPr/>
          <p:nvPr/>
        </p:nvGrpSpPr>
        <p:grpSpPr>
          <a:xfrm>
            <a:off x="4064794" y="1443038"/>
            <a:ext cx="14288" cy="7144"/>
            <a:chOff x="4064794" y="1443038"/>
            <a:chExt cx="14288" cy="7144"/>
          </a:xfrm>
        </p:grpSpPr>
        <p:sp>
          <p:nvSpPr>
            <p:cNvPr id="3506" name="SMARTInkShape-4432"/>
            <p:cNvSpPr/>
            <p:nvPr/>
          </p:nvSpPr>
          <p:spPr bwMode="auto">
            <a:xfrm>
              <a:off x="4071938" y="1443038"/>
              <a:ext cx="7144" cy="1"/>
            </a:xfrm>
            <a:custGeom>
              <a:avLst/>
              <a:gdLst/>
              <a:ahLst/>
              <a:cxnLst/>
              <a:rect l="0" t="0" r="0" b="0"/>
              <a:pathLst>
                <a:path w="7144" h="1">
                  <a:moveTo>
                    <a:pt x="0" y="0"/>
                  </a:move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07" name="SMARTInkShape-4433"/>
            <p:cNvSpPr/>
            <p:nvPr/>
          </p:nvSpPr>
          <p:spPr bwMode="auto">
            <a:xfrm>
              <a:off x="4064794" y="1443038"/>
              <a:ext cx="7145" cy="7144"/>
            </a:xfrm>
            <a:custGeom>
              <a:avLst/>
              <a:gdLst/>
              <a:ahLst/>
              <a:cxnLst/>
              <a:rect l="0" t="0" r="0" b="0"/>
              <a:pathLst>
                <a:path w="7145" h="7144">
                  <a:moveTo>
                    <a:pt x="0" y="7143"/>
                  </a:moveTo>
                  <a:lnTo>
                    <a:pt x="7118" y="7143"/>
                  </a:lnTo>
                  <a:lnTo>
                    <a:pt x="7144" y="2"/>
                  </a:lnTo>
                  <a:lnTo>
                    <a:pt x="3028" y="0"/>
                  </a:lnTo>
                  <a:lnTo>
                    <a:pt x="6937" y="0"/>
                  </a:lnTo>
                  <a:lnTo>
                    <a:pt x="3289" y="0"/>
                  </a:lnTo>
                  <a:lnTo>
                    <a:pt x="2193" y="7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12" name="SMARTInkShape-Group868"/>
          <p:cNvGrpSpPr/>
          <p:nvPr/>
        </p:nvGrpSpPr>
        <p:grpSpPr>
          <a:xfrm>
            <a:off x="3321844" y="2621756"/>
            <a:ext cx="371476" cy="363460"/>
            <a:chOff x="3321844" y="2621756"/>
            <a:chExt cx="371476" cy="363460"/>
          </a:xfrm>
        </p:grpSpPr>
        <p:sp>
          <p:nvSpPr>
            <p:cNvPr id="3509" name="SMARTInkShape-4434"/>
            <p:cNvSpPr/>
            <p:nvPr/>
          </p:nvSpPr>
          <p:spPr bwMode="auto">
            <a:xfrm>
              <a:off x="3321844" y="2679200"/>
              <a:ext cx="134898" cy="198190"/>
            </a:xfrm>
            <a:custGeom>
              <a:avLst/>
              <a:gdLst/>
              <a:ahLst/>
              <a:cxnLst/>
              <a:rect l="0" t="0" r="0" b="0"/>
              <a:pathLst>
                <a:path w="134898" h="198190">
                  <a:moveTo>
                    <a:pt x="28575" y="13994"/>
                  </a:moveTo>
                  <a:lnTo>
                    <a:pt x="28575" y="6851"/>
                  </a:lnTo>
                  <a:lnTo>
                    <a:pt x="21725" y="0"/>
                  </a:lnTo>
                  <a:lnTo>
                    <a:pt x="21518" y="3586"/>
                  </a:lnTo>
                  <a:lnTo>
                    <a:pt x="22283" y="4674"/>
                  </a:lnTo>
                  <a:lnTo>
                    <a:pt x="23586" y="5399"/>
                  </a:lnTo>
                  <a:lnTo>
                    <a:pt x="25249" y="5883"/>
                  </a:lnTo>
                  <a:lnTo>
                    <a:pt x="26358" y="7793"/>
                  </a:lnTo>
                  <a:lnTo>
                    <a:pt x="28137" y="24381"/>
                  </a:lnTo>
                  <a:lnTo>
                    <a:pt x="33427" y="58077"/>
                  </a:lnTo>
                  <a:lnTo>
                    <a:pt x="35266" y="91170"/>
                  </a:lnTo>
                  <a:lnTo>
                    <a:pt x="39421" y="124665"/>
                  </a:lnTo>
                  <a:lnTo>
                    <a:pt x="42182" y="155358"/>
                  </a:lnTo>
                  <a:lnTo>
                    <a:pt x="42836" y="183462"/>
                  </a:lnTo>
                  <a:lnTo>
                    <a:pt x="42860" y="171535"/>
                  </a:lnTo>
                  <a:lnTo>
                    <a:pt x="38746" y="153298"/>
                  </a:lnTo>
                  <a:lnTo>
                    <a:pt x="42163" y="120680"/>
                  </a:lnTo>
                  <a:lnTo>
                    <a:pt x="46785" y="108770"/>
                  </a:lnTo>
                  <a:lnTo>
                    <a:pt x="62687" y="88189"/>
                  </a:lnTo>
                  <a:lnTo>
                    <a:pt x="69665" y="82688"/>
                  </a:lnTo>
                  <a:lnTo>
                    <a:pt x="76206" y="80244"/>
                  </a:lnTo>
                  <a:lnTo>
                    <a:pt x="84405" y="79157"/>
                  </a:lnTo>
                  <a:lnTo>
                    <a:pt x="97946" y="82337"/>
                  </a:lnTo>
                  <a:lnTo>
                    <a:pt x="126234" y="101254"/>
                  </a:lnTo>
                  <a:lnTo>
                    <a:pt x="129400" y="104711"/>
                  </a:lnTo>
                  <a:lnTo>
                    <a:pt x="132917" y="112785"/>
                  </a:lnTo>
                  <a:lnTo>
                    <a:pt x="134897" y="126256"/>
                  </a:lnTo>
                  <a:lnTo>
                    <a:pt x="131127" y="137707"/>
                  </a:lnTo>
                  <a:lnTo>
                    <a:pt x="123366" y="149940"/>
                  </a:lnTo>
                  <a:lnTo>
                    <a:pt x="104815" y="165752"/>
                  </a:lnTo>
                  <a:lnTo>
                    <a:pt x="70504" y="183200"/>
                  </a:lnTo>
                  <a:lnTo>
                    <a:pt x="36945" y="194526"/>
                  </a:lnTo>
                  <a:lnTo>
                    <a:pt x="18443" y="198189"/>
                  </a:lnTo>
                  <a:lnTo>
                    <a:pt x="13883" y="197116"/>
                  </a:lnTo>
                  <a:lnTo>
                    <a:pt x="0" y="185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0" name="SMARTInkShape-4435"/>
            <p:cNvSpPr/>
            <p:nvPr/>
          </p:nvSpPr>
          <p:spPr bwMode="auto">
            <a:xfrm>
              <a:off x="3439386" y="2777072"/>
              <a:ext cx="105878" cy="208144"/>
            </a:xfrm>
            <a:custGeom>
              <a:avLst/>
              <a:gdLst/>
              <a:ahLst/>
              <a:cxnLst/>
              <a:rect l="0" t="0" r="0" b="0"/>
              <a:pathLst>
                <a:path w="105878" h="208144">
                  <a:moveTo>
                    <a:pt x="11045" y="51853"/>
                  </a:moveTo>
                  <a:lnTo>
                    <a:pt x="17196" y="51853"/>
                  </a:lnTo>
                  <a:lnTo>
                    <a:pt x="17527" y="52647"/>
                  </a:lnTo>
                  <a:lnTo>
                    <a:pt x="20175" y="61740"/>
                  </a:lnTo>
                  <a:lnTo>
                    <a:pt x="23041" y="70535"/>
                  </a:lnTo>
                  <a:lnTo>
                    <a:pt x="25031" y="102438"/>
                  </a:lnTo>
                  <a:lnTo>
                    <a:pt x="25293" y="137654"/>
                  </a:lnTo>
                  <a:lnTo>
                    <a:pt x="23204" y="159032"/>
                  </a:lnTo>
                  <a:lnTo>
                    <a:pt x="18629" y="194103"/>
                  </a:lnTo>
                  <a:lnTo>
                    <a:pt x="18483" y="199074"/>
                  </a:lnTo>
                  <a:lnTo>
                    <a:pt x="17591" y="202388"/>
                  </a:lnTo>
                  <a:lnTo>
                    <a:pt x="16203" y="204597"/>
                  </a:lnTo>
                  <a:lnTo>
                    <a:pt x="12064" y="208143"/>
                  </a:lnTo>
                  <a:lnTo>
                    <a:pt x="7555" y="201172"/>
                  </a:lnTo>
                  <a:lnTo>
                    <a:pt x="2266" y="170147"/>
                  </a:lnTo>
                  <a:lnTo>
                    <a:pt x="0" y="151259"/>
                  </a:lnTo>
                  <a:lnTo>
                    <a:pt x="1638" y="126990"/>
                  </a:lnTo>
                  <a:lnTo>
                    <a:pt x="5012" y="102445"/>
                  </a:lnTo>
                  <a:lnTo>
                    <a:pt x="13491" y="68431"/>
                  </a:lnTo>
                  <a:lnTo>
                    <a:pt x="26058" y="40361"/>
                  </a:lnTo>
                  <a:lnTo>
                    <a:pt x="44526" y="13335"/>
                  </a:lnTo>
                  <a:lnTo>
                    <a:pt x="58713" y="1458"/>
                  </a:lnTo>
                  <a:lnTo>
                    <a:pt x="63461" y="0"/>
                  </a:lnTo>
                  <a:lnTo>
                    <a:pt x="72971" y="497"/>
                  </a:lnTo>
                  <a:lnTo>
                    <a:pt x="82489" y="5480"/>
                  </a:lnTo>
                  <a:lnTo>
                    <a:pt x="91216" y="12987"/>
                  </a:lnTo>
                  <a:lnTo>
                    <a:pt x="100592" y="26932"/>
                  </a:lnTo>
                  <a:lnTo>
                    <a:pt x="105877" y="39189"/>
                  </a:lnTo>
                  <a:lnTo>
                    <a:pt x="102406" y="56808"/>
                  </a:lnTo>
                  <a:lnTo>
                    <a:pt x="92925" y="74693"/>
                  </a:lnTo>
                  <a:lnTo>
                    <a:pt x="74993" y="89224"/>
                  </a:lnTo>
                  <a:lnTo>
                    <a:pt x="64337" y="95714"/>
                  </a:lnTo>
                  <a:lnTo>
                    <a:pt x="60067" y="96969"/>
                  </a:lnTo>
                  <a:lnTo>
                    <a:pt x="56427" y="97011"/>
                  </a:lnTo>
                  <a:lnTo>
                    <a:pt x="53206" y="96246"/>
                  </a:lnTo>
                  <a:lnTo>
                    <a:pt x="51058" y="93355"/>
                  </a:lnTo>
                  <a:lnTo>
                    <a:pt x="46764" y="732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1" name="SMARTInkShape-4436"/>
            <p:cNvSpPr/>
            <p:nvPr/>
          </p:nvSpPr>
          <p:spPr bwMode="auto">
            <a:xfrm>
              <a:off x="3624580" y="2621756"/>
              <a:ext cx="68740" cy="350815"/>
            </a:xfrm>
            <a:custGeom>
              <a:avLst/>
              <a:gdLst/>
              <a:ahLst/>
              <a:cxnLst/>
              <a:rect l="0" t="0" r="0" b="0"/>
              <a:pathLst>
                <a:path w="68740" h="350815">
                  <a:moveTo>
                    <a:pt x="68739" y="0"/>
                  </a:moveTo>
                  <a:lnTo>
                    <a:pt x="64947" y="0"/>
                  </a:lnTo>
                  <a:lnTo>
                    <a:pt x="63829" y="794"/>
                  </a:lnTo>
                  <a:lnTo>
                    <a:pt x="63084" y="2117"/>
                  </a:lnTo>
                  <a:lnTo>
                    <a:pt x="62588" y="3793"/>
                  </a:lnTo>
                  <a:lnTo>
                    <a:pt x="55294" y="12979"/>
                  </a:lnTo>
                  <a:lnTo>
                    <a:pt x="44558" y="25630"/>
                  </a:lnTo>
                  <a:lnTo>
                    <a:pt x="31301" y="55069"/>
                  </a:lnTo>
                  <a:lnTo>
                    <a:pt x="18223" y="89342"/>
                  </a:lnTo>
                  <a:lnTo>
                    <a:pt x="9775" y="116701"/>
                  </a:lnTo>
                  <a:lnTo>
                    <a:pt x="3374" y="147382"/>
                  </a:lnTo>
                  <a:lnTo>
                    <a:pt x="0" y="179539"/>
                  </a:lnTo>
                  <a:lnTo>
                    <a:pt x="88" y="211558"/>
                  </a:lnTo>
                  <a:lnTo>
                    <a:pt x="5419" y="241663"/>
                  </a:lnTo>
                  <a:lnTo>
                    <a:pt x="13080" y="268802"/>
                  </a:lnTo>
                  <a:lnTo>
                    <a:pt x="26318" y="304276"/>
                  </a:lnTo>
                  <a:lnTo>
                    <a:pt x="45013" y="337123"/>
                  </a:lnTo>
                  <a:lnTo>
                    <a:pt x="51655" y="350008"/>
                  </a:lnTo>
                  <a:lnTo>
                    <a:pt x="52587" y="350814"/>
                  </a:lnTo>
                  <a:lnTo>
                    <a:pt x="53208" y="349763"/>
                  </a:lnTo>
                  <a:lnTo>
                    <a:pt x="54451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20" name="SMARTInkShape-Group869"/>
          <p:cNvGrpSpPr/>
          <p:nvPr/>
        </p:nvGrpSpPr>
        <p:grpSpPr>
          <a:xfrm>
            <a:off x="3679031" y="2672755"/>
            <a:ext cx="407169" cy="313334"/>
            <a:chOff x="3679031" y="2672755"/>
            <a:chExt cx="407169" cy="313334"/>
          </a:xfrm>
        </p:grpSpPr>
        <p:sp>
          <p:nvSpPr>
            <p:cNvPr id="3513" name="SMARTInkShape-4437"/>
            <p:cNvSpPr/>
            <p:nvPr/>
          </p:nvSpPr>
          <p:spPr bwMode="auto">
            <a:xfrm>
              <a:off x="3714750" y="2728913"/>
              <a:ext cx="14289" cy="155297"/>
            </a:xfrm>
            <a:custGeom>
              <a:avLst/>
              <a:gdLst/>
              <a:ahLst/>
              <a:cxnLst/>
              <a:rect l="0" t="0" r="0" b="0"/>
              <a:pathLst>
                <a:path w="14289" h="155297">
                  <a:moveTo>
                    <a:pt x="0" y="0"/>
                  </a:moveTo>
                  <a:lnTo>
                    <a:pt x="0" y="3792"/>
                  </a:lnTo>
                  <a:lnTo>
                    <a:pt x="6482" y="32111"/>
                  </a:lnTo>
                  <a:lnTo>
                    <a:pt x="7057" y="64759"/>
                  </a:lnTo>
                  <a:lnTo>
                    <a:pt x="7132" y="100073"/>
                  </a:lnTo>
                  <a:lnTo>
                    <a:pt x="7143" y="135109"/>
                  </a:lnTo>
                  <a:lnTo>
                    <a:pt x="7937" y="144186"/>
                  </a:lnTo>
                  <a:lnTo>
                    <a:pt x="13294" y="155296"/>
                  </a:lnTo>
                  <a:lnTo>
                    <a:pt x="13626" y="155125"/>
                  </a:lnTo>
                  <a:lnTo>
                    <a:pt x="14157" y="147029"/>
                  </a:lnTo>
                  <a:lnTo>
                    <a:pt x="14288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4" name="SMARTInkShape-4438"/>
            <p:cNvSpPr/>
            <p:nvPr/>
          </p:nvSpPr>
          <p:spPr bwMode="auto">
            <a:xfrm>
              <a:off x="3679031" y="2728920"/>
              <a:ext cx="119816" cy="148565"/>
            </a:xfrm>
            <a:custGeom>
              <a:avLst/>
              <a:gdLst/>
              <a:ahLst/>
              <a:cxnLst/>
              <a:rect l="0" t="0" r="0" b="0"/>
              <a:pathLst>
                <a:path w="119816" h="148565">
                  <a:moveTo>
                    <a:pt x="0" y="7136"/>
                  </a:moveTo>
                  <a:lnTo>
                    <a:pt x="16793" y="7136"/>
                  </a:lnTo>
                  <a:lnTo>
                    <a:pt x="51233" y="654"/>
                  </a:lnTo>
                  <a:lnTo>
                    <a:pt x="82094" y="80"/>
                  </a:lnTo>
                  <a:lnTo>
                    <a:pt x="108017" y="0"/>
                  </a:lnTo>
                  <a:lnTo>
                    <a:pt x="110111" y="791"/>
                  </a:lnTo>
                  <a:lnTo>
                    <a:pt x="111508" y="2113"/>
                  </a:lnTo>
                  <a:lnTo>
                    <a:pt x="113748" y="6144"/>
                  </a:lnTo>
                  <a:lnTo>
                    <a:pt x="110344" y="14427"/>
                  </a:lnTo>
                  <a:lnTo>
                    <a:pt x="102223" y="20431"/>
                  </a:lnTo>
                  <a:lnTo>
                    <a:pt x="86380" y="30390"/>
                  </a:lnTo>
                  <a:lnTo>
                    <a:pt x="51553" y="55186"/>
                  </a:lnTo>
                  <a:lnTo>
                    <a:pt x="29144" y="70978"/>
                  </a:lnTo>
                  <a:lnTo>
                    <a:pt x="32536" y="71296"/>
                  </a:lnTo>
                  <a:lnTo>
                    <a:pt x="47291" y="70610"/>
                  </a:lnTo>
                  <a:lnTo>
                    <a:pt x="81204" y="60830"/>
                  </a:lnTo>
                  <a:lnTo>
                    <a:pt x="107061" y="63674"/>
                  </a:lnTo>
                  <a:lnTo>
                    <a:pt x="110268" y="65466"/>
                  </a:lnTo>
                  <a:lnTo>
                    <a:pt x="115948" y="71690"/>
                  </a:lnTo>
                  <a:lnTo>
                    <a:pt x="119001" y="77631"/>
                  </a:lnTo>
                  <a:lnTo>
                    <a:pt x="119815" y="80326"/>
                  </a:lnTo>
                  <a:lnTo>
                    <a:pt x="118603" y="87555"/>
                  </a:lnTo>
                  <a:lnTo>
                    <a:pt x="111358" y="105130"/>
                  </a:lnTo>
                  <a:lnTo>
                    <a:pt x="100817" y="119163"/>
                  </a:lnTo>
                  <a:lnTo>
                    <a:pt x="83032" y="132423"/>
                  </a:lnTo>
                  <a:lnTo>
                    <a:pt x="52105" y="147841"/>
                  </a:lnTo>
                  <a:lnTo>
                    <a:pt x="49024" y="148564"/>
                  </a:lnTo>
                  <a:lnTo>
                    <a:pt x="47764" y="148253"/>
                  </a:lnTo>
                  <a:lnTo>
                    <a:pt x="47718" y="147252"/>
                  </a:lnTo>
                  <a:lnTo>
                    <a:pt x="50007" y="14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5" name="SMARTInkShape-4439"/>
            <p:cNvSpPr/>
            <p:nvPr/>
          </p:nvSpPr>
          <p:spPr bwMode="auto">
            <a:xfrm>
              <a:off x="3829431" y="2893219"/>
              <a:ext cx="13908" cy="56725"/>
            </a:xfrm>
            <a:custGeom>
              <a:avLst/>
              <a:gdLst/>
              <a:ahLst/>
              <a:cxnLst/>
              <a:rect l="0" t="0" r="0" b="0"/>
              <a:pathLst>
                <a:path w="13908" h="56725">
                  <a:moveTo>
                    <a:pt x="13907" y="0"/>
                  </a:moveTo>
                  <a:lnTo>
                    <a:pt x="2515" y="12185"/>
                  </a:lnTo>
                  <a:lnTo>
                    <a:pt x="906" y="16792"/>
                  </a:lnTo>
                  <a:lnTo>
                    <a:pt x="0" y="27641"/>
                  </a:lnTo>
                  <a:lnTo>
                    <a:pt x="1905" y="34245"/>
                  </a:lnTo>
                  <a:lnTo>
                    <a:pt x="4604" y="39826"/>
                  </a:lnTo>
                  <a:lnTo>
                    <a:pt x="6738" y="56724"/>
                  </a:lnTo>
                  <a:lnTo>
                    <a:pt x="6763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6" name="SMARTInkShape-4440"/>
            <p:cNvSpPr/>
            <p:nvPr/>
          </p:nvSpPr>
          <p:spPr bwMode="auto">
            <a:xfrm>
              <a:off x="3882084" y="2864644"/>
              <a:ext cx="11261" cy="35720"/>
            </a:xfrm>
            <a:custGeom>
              <a:avLst/>
              <a:gdLst/>
              <a:ahLst/>
              <a:cxnLst/>
              <a:rect l="0" t="0" r="0" b="0"/>
              <a:pathLst>
                <a:path w="11261" h="35720">
                  <a:moveTo>
                    <a:pt x="4116" y="35719"/>
                  </a:moveTo>
                  <a:lnTo>
                    <a:pt x="324" y="35719"/>
                  </a:lnTo>
                  <a:lnTo>
                    <a:pt x="0" y="34925"/>
                  </a:lnTo>
                  <a:lnTo>
                    <a:pt x="4055" y="28662"/>
                  </a:lnTo>
                  <a:lnTo>
                    <a:pt x="11234" y="28575"/>
                  </a:lnTo>
                  <a:lnTo>
                    <a:pt x="1126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7" name="SMARTInkShape-4441"/>
            <p:cNvSpPr/>
            <p:nvPr/>
          </p:nvSpPr>
          <p:spPr bwMode="auto">
            <a:xfrm>
              <a:off x="3950534" y="2672755"/>
              <a:ext cx="57111" cy="194958"/>
            </a:xfrm>
            <a:custGeom>
              <a:avLst/>
              <a:gdLst/>
              <a:ahLst/>
              <a:cxnLst/>
              <a:rect l="0" t="0" r="0" b="0"/>
              <a:pathLst>
                <a:path w="57111" h="194958">
                  <a:moveTo>
                    <a:pt x="14247" y="6151"/>
                  </a:moveTo>
                  <a:lnTo>
                    <a:pt x="14247" y="0"/>
                  </a:lnTo>
                  <a:lnTo>
                    <a:pt x="14247" y="5245"/>
                  </a:lnTo>
                  <a:lnTo>
                    <a:pt x="10455" y="9675"/>
                  </a:lnTo>
                  <a:lnTo>
                    <a:pt x="8593" y="15920"/>
                  </a:lnTo>
                  <a:lnTo>
                    <a:pt x="5118" y="42101"/>
                  </a:lnTo>
                  <a:lnTo>
                    <a:pt x="2252" y="52291"/>
                  </a:lnTo>
                  <a:lnTo>
                    <a:pt x="261" y="85164"/>
                  </a:lnTo>
                  <a:lnTo>
                    <a:pt x="0" y="120508"/>
                  </a:lnTo>
                  <a:lnTo>
                    <a:pt x="2088" y="141899"/>
                  </a:lnTo>
                  <a:lnTo>
                    <a:pt x="8780" y="174859"/>
                  </a:lnTo>
                  <a:lnTo>
                    <a:pt x="10602" y="178154"/>
                  </a:lnTo>
                  <a:lnTo>
                    <a:pt x="25076" y="191648"/>
                  </a:lnTo>
                  <a:lnTo>
                    <a:pt x="26229" y="194110"/>
                  </a:lnTo>
                  <a:lnTo>
                    <a:pt x="28585" y="194957"/>
                  </a:lnTo>
                  <a:lnTo>
                    <a:pt x="35436" y="193782"/>
                  </a:lnTo>
                  <a:lnTo>
                    <a:pt x="44426" y="188657"/>
                  </a:lnTo>
                  <a:lnTo>
                    <a:pt x="57110" y="1776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8" name="SMARTInkShape-4442"/>
            <p:cNvSpPr/>
            <p:nvPr/>
          </p:nvSpPr>
          <p:spPr bwMode="auto">
            <a:xfrm>
              <a:off x="3871913" y="2780027"/>
              <a:ext cx="123508" cy="27468"/>
            </a:xfrm>
            <a:custGeom>
              <a:avLst/>
              <a:gdLst/>
              <a:ahLst/>
              <a:cxnLst/>
              <a:rect l="0" t="0" r="0" b="0"/>
              <a:pathLst>
                <a:path w="123508" h="27468">
                  <a:moveTo>
                    <a:pt x="0" y="27467"/>
                  </a:moveTo>
                  <a:lnTo>
                    <a:pt x="3792" y="27467"/>
                  </a:lnTo>
                  <a:lnTo>
                    <a:pt x="38076" y="18648"/>
                  </a:lnTo>
                  <a:lnTo>
                    <a:pt x="68552" y="10467"/>
                  </a:lnTo>
                  <a:lnTo>
                    <a:pt x="98648" y="6117"/>
                  </a:lnTo>
                  <a:lnTo>
                    <a:pt x="121920" y="0"/>
                  </a:lnTo>
                  <a:lnTo>
                    <a:pt x="123349" y="425"/>
                  </a:lnTo>
                  <a:lnTo>
                    <a:pt x="123507" y="1501"/>
                  </a:lnTo>
                  <a:lnTo>
                    <a:pt x="121443" y="60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9" name="SMARTInkShape-4443"/>
            <p:cNvSpPr/>
            <p:nvPr/>
          </p:nvSpPr>
          <p:spPr bwMode="auto">
            <a:xfrm>
              <a:off x="4050506" y="2864644"/>
              <a:ext cx="35694" cy="121445"/>
            </a:xfrm>
            <a:custGeom>
              <a:avLst/>
              <a:gdLst/>
              <a:ahLst/>
              <a:cxnLst/>
              <a:rect l="0" t="0" r="0" b="0"/>
              <a:pathLst>
                <a:path w="35694" h="121445">
                  <a:moveTo>
                    <a:pt x="28575" y="0"/>
                  </a:moveTo>
                  <a:lnTo>
                    <a:pt x="32367" y="0"/>
                  </a:lnTo>
                  <a:lnTo>
                    <a:pt x="33485" y="794"/>
                  </a:lnTo>
                  <a:lnTo>
                    <a:pt x="34230" y="2116"/>
                  </a:lnTo>
                  <a:lnTo>
                    <a:pt x="35278" y="9887"/>
                  </a:lnTo>
                  <a:lnTo>
                    <a:pt x="35693" y="44434"/>
                  </a:lnTo>
                  <a:lnTo>
                    <a:pt x="27945" y="78788"/>
                  </a:lnTo>
                  <a:lnTo>
                    <a:pt x="22739" y="91373"/>
                  </a:lnTo>
                  <a:lnTo>
                    <a:pt x="0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25" name="SMARTInkShape-Group870"/>
          <p:cNvGrpSpPr/>
          <p:nvPr/>
        </p:nvGrpSpPr>
        <p:grpSpPr>
          <a:xfrm>
            <a:off x="4129182" y="2614613"/>
            <a:ext cx="349099" cy="392346"/>
            <a:chOff x="4129182" y="2614613"/>
            <a:chExt cx="349099" cy="392346"/>
          </a:xfrm>
        </p:grpSpPr>
        <p:sp>
          <p:nvSpPr>
            <p:cNvPr id="3521" name="SMARTInkShape-4444"/>
            <p:cNvSpPr/>
            <p:nvPr/>
          </p:nvSpPr>
          <p:spPr bwMode="auto">
            <a:xfrm>
              <a:off x="4129182" y="2668973"/>
              <a:ext cx="114207" cy="195119"/>
            </a:xfrm>
            <a:custGeom>
              <a:avLst/>
              <a:gdLst/>
              <a:ahLst/>
              <a:cxnLst/>
              <a:rect l="0" t="0" r="0" b="0"/>
              <a:pathLst>
                <a:path w="114207" h="195119">
                  <a:moveTo>
                    <a:pt x="14193" y="31365"/>
                  </a:moveTo>
                  <a:lnTo>
                    <a:pt x="14193" y="64899"/>
                  </a:lnTo>
                  <a:lnTo>
                    <a:pt x="14193" y="100521"/>
                  </a:lnTo>
                  <a:lnTo>
                    <a:pt x="6917" y="133764"/>
                  </a:lnTo>
                  <a:lnTo>
                    <a:pt x="0" y="159410"/>
                  </a:lnTo>
                  <a:lnTo>
                    <a:pt x="701" y="134313"/>
                  </a:lnTo>
                  <a:lnTo>
                    <a:pt x="6057" y="102248"/>
                  </a:lnTo>
                  <a:lnTo>
                    <a:pt x="12573" y="67010"/>
                  </a:lnTo>
                  <a:lnTo>
                    <a:pt x="14051" y="31985"/>
                  </a:lnTo>
                  <a:lnTo>
                    <a:pt x="14924" y="22909"/>
                  </a:lnTo>
                  <a:lnTo>
                    <a:pt x="21040" y="10486"/>
                  </a:lnTo>
                  <a:lnTo>
                    <a:pt x="21329" y="40476"/>
                  </a:lnTo>
                  <a:lnTo>
                    <a:pt x="26990" y="74486"/>
                  </a:lnTo>
                  <a:lnTo>
                    <a:pt x="33988" y="109980"/>
                  </a:lnTo>
                  <a:lnTo>
                    <a:pt x="41455" y="145669"/>
                  </a:lnTo>
                  <a:lnTo>
                    <a:pt x="43485" y="177783"/>
                  </a:lnTo>
                  <a:lnTo>
                    <a:pt x="49615" y="188061"/>
                  </a:lnTo>
                  <a:lnTo>
                    <a:pt x="50647" y="177028"/>
                  </a:lnTo>
                  <a:lnTo>
                    <a:pt x="55554" y="155329"/>
                  </a:lnTo>
                  <a:lnTo>
                    <a:pt x="60551" y="120939"/>
                  </a:lnTo>
                  <a:lnTo>
                    <a:pt x="66911" y="93006"/>
                  </a:lnTo>
                  <a:lnTo>
                    <a:pt x="73822" y="64622"/>
                  </a:lnTo>
                  <a:lnTo>
                    <a:pt x="82475" y="33083"/>
                  </a:lnTo>
                  <a:lnTo>
                    <a:pt x="85489" y="16704"/>
                  </a:lnTo>
                  <a:lnTo>
                    <a:pt x="92030" y="0"/>
                  </a:lnTo>
                  <a:lnTo>
                    <a:pt x="92278" y="136"/>
                  </a:lnTo>
                  <a:lnTo>
                    <a:pt x="92761" y="32736"/>
                  </a:lnTo>
                  <a:lnTo>
                    <a:pt x="90654" y="53202"/>
                  </a:lnTo>
                  <a:lnTo>
                    <a:pt x="88657" y="68058"/>
                  </a:lnTo>
                  <a:lnTo>
                    <a:pt x="91726" y="99232"/>
                  </a:lnTo>
                  <a:lnTo>
                    <a:pt x="93430" y="131848"/>
                  </a:lnTo>
                  <a:lnTo>
                    <a:pt x="98907" y="163365"/>
                  </a:lnTo>
                  <a:lnTo>
                    <a:pt x="105980" y="189379"/>
                  </a:lnTo>
                  <a:lnTo>
                    <a:pt x="107134" y="191476"/>
                  </a:lnTo>
                  <a:lnTo>
                    <a:pt x="108698" y="192874"/>
                  </a:lnTo>
                  <a:lnTo>
                    <a:pt x="113118" y="195118"/>
                  </a:lnTo>
                  <a:lnTo>
                    <a:pt x="113480" y="194509"/>
                  </a:lnTo>
                  <a:lnTo>
                    <a:pt x="114206" y="1813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22" name="SMARTInkShape-4445"/>
            <p:cNvSpPr/>
            <p:nvPr/>
          </p:nvSpPr>
          <p:spPr bwMode="auto">
            <a:xfrm>
              <a:off x="4264819" y="2850356"/>
              <a:ext cx="7145" cy="21345"/>
            </a:xfrm>
            <a:custGeom>
              <a:avLst/>
              <a:gdLst/>
              <a:ahLst/>
              <a:cxnLst/>
              <a:rect l="0" t="0" r="0" b="0"/>
              <a:pathLst>
                <a:path w="7145" h="21345">
                  <a:moveTo>
                    <a:pt x="7144" y="7144"/>
                  </a:moveTo>
                  <a:lnTo>
                    <a:pt x="7144" y="21344"/>
                  </a:lnTo>
                  <a:lnTo>
                    <a:pt x="7144" y="10787"/>
                  </a:lnTo>
                  <a:lnTo>
                    <a:pt x="5027" y="664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23" name="SMARTInkShape-4446"/>
            <p:cNvSpPr/>
            <p:nvPr/>
          </p:nvSpPr>
          <p:spPr bwMode="auto">
            <a:xfrm>
              <a:off x="4322395" y="2771925"/>
              <a:ext cx="88030" cy="235034"/>
            </a:xfrm>
            <a:custGeom>
              <a:avLst/>
              <a:gdLst/>
              <a:ahLst/>
              <a:cxnLst/>
              <a:rect l="0" t="0" r="0" b="0"/>
              <a:pathLst>
                <a:path w="88030" h="235034">
                  <a:moveTo>
                    <a:pt x="42436" y="57000"/>
                  </a:moveTo>
                  <a:lnTo>
                    <a:pt x="46228" y="57000"/>
                  </a:lnTo>
                  <a:lnTo>
                    <a:pt x="47346" y="56206"/>
                  </a:lnTo>
                  <a:lnTo>
                    <a:pt x="48091" y="54883"/>
                  </a:lnTo>
                  <a:lnTo>
                    <a:pt x="49286" y="50849"/>
                  </a:lnTo>
                  <a:lnTo>
                    <a:pt x="54432" y="44349"/>
                  </a:lnTo>
                  <a:lnTo>
                    <a:pt x="56044" y="37729"/>
                  </a:lnTo>
                  <a:lnTo>
                    <a:pt x="56716" y="5603"/>
                  </a:lnTo>
                  <a:lnTo>
                    <a:pt x="55131" y="3685"/>
                  </a:lnTo>
                  <a:lnTo>
                    <a:pt x="49137" y="1555"/>
                  </a:lnTo>
                  <a:lnTo>
                    <a:pt x="29289" y="0"/>
                  </a:lnTo>
                  <a:lnTo>
                    <a:pt x="22570" y="2033"/>
                  </a:lnTo>
                  <a:lnTo>
                    <a:pt x="19667" y="3687"/>
                  </a:lnTo>
                  <a:lnTo>
                    <a:pt x="4428" y="22797"/>
                  </a:lnTo>
                  <a:lnTo>
                    <a:pt x="1731" y="28041"/>
                  </a:lnTo>
                  <a:lnTo>
                    <a:pt x="0" y="34082"/>
                  </a:lnTo>
                  <a:lnTo>
                    <a:pt x="1880" y="37024"/>
                  </a:lnTo>
                  <a:lnTo>
                    <a:pt x="3493" y="38920"/>
                  </a:lnTo>
                  <a:lnTo>
                    <a:pt x="7401" y="41027"/>
                  </a:lnTo>
                  <a:lnTo>
                    <a:pt x="23623" y="42490"/>
                  </a:lnTo>
                  <a:lnTo>
                    <a:pt x="29577" y="42614"/>
                  </a:lnTo>
                  <a:lnTo>
                    <a:pt x="44776" y="38577"/>
                  </a:lnTo>
                  <a:lnTo>
                    <a:pt x="50885" y="40346"/>
                  </a:lnTo>
                  <a:lnTo>
                    <a:pt x="58786" y="45804"/>
                  </a:lnTo>
                  <a:lnTo>
                    <a:pt x="61609" y="54405"/>
                  </a:lnTo>
                  <a:lnTo>
                    <a:pt x="62070" y="66165"/>
                  </a:lnTo>
                  <a:lnTo>
                    <a:pt x="55898" y="95234"/>
                  </a:lnTo>
                  <a:lnTo>
                    <a:pt x="49335" y="122039"/>
                  </a:lnTo>
                  <a:lnTo>
                    <a:pt x="40247" y="147973"/>
                  </a:lnTo>
                  <a:lnTo>
                    <a:pt x="33526" y="164107"/>
                  </a:lnTo>
                  <a:lnTo>
                    <a:pt x="27094" y="196102"/>
                  </a:lnTo>
                  <a:lnTo>
                    <a:pt x="25064" y="202123"/>
                  </a:lnTo>
                  <a:lnTo>
                    <a:pt x="24926" y="213045"/>
                  </a:lnTo>
                  <a:lnTo>
                    <a:pt x="27510" y="222397"/>
                  </a:lnTo>
                  <a:lnTo>
                    <a:pt x="31304" y="229199"/>
                  </a:lnTo>
                  <a:lnTo>
                    <a:pt x="34221" y="231331"/>
                  </a:lnTo>
                  <a:lnTo>
                    <a:pt x="41696" y="233699"/>
                  </a:lnTo>
                  <a:lnTo>
                    <a:pt x="54829" y="235033"/>
                  </a:lnTo>
                  <a:lnTo>
                    <a:pt x="64083" y="231111"/>
                  </a:lnTo>
                  <a:lnTo>
                    <a:pt x="79168" y="219451"/>
                  </a:lnTo>
                  <a:lnTo>
                    <a:pt x="87275" y="204352"/>
                  </a:lnTo>
                  <a:lnTo>
                    <a:pt x="88029" y="193663"/>
                  </a:lnTo>
                  <a:lnTo>
                    <a:pt x="87119" y="188590"/>
                  </a:lnTo>
                  <a:lnTo>
                    <a:pt x="81874" y="180836"/>
                  </a:lnTo>
                  <a:lnTo>
                    <a:pt x="65572" y="169391"/>
                  </a:lnTo>
                  <a:lnTo>
                    <a:pt x="47968" y="165707"/>
                  </a:lnTo>
                  <a:lnTo>
                    <a:pt x="15766" y="170015"/>
                  </a:lnTo>
                  <a:lnTo>
                    <a:pt x="2772" y="171046"/>
                  </a:lnTo>
                  <a:lnTo>
                    <a:pt x="2500" y="170337"/>
                  </a:lnTo>
                  <a:lnTo>
                    <a:pt x="4314" y="167432"/>
                  </a:lnTo>
                  <a:lnTo>
                    <a:pt x="36336" y="144557"/>
                  </a:lnTo>
                  <a:lnTo>
                    <a:pt x="78155" y="114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24" name="SMARTInkShape-4447"/>
            <p:cNvSpPr/>
            <p:nvPr/>
          </p:nvSpPr>
          <p:spPr bwMode="auto">
            <a:xfrm>
              <a:off x="4379119" y="2614613"/>
              <a:ext cx="99162" cy="314326"/>
            </a:xfrm>
            <a:custGeom>
              <a:avLst/>
              <a:gdLst/>
              <a:ahLst/>
              <a:cxnLst/>
              <a:rect l="0" t="0" r="0" b="0"/>
              <a:pathLst>
                <a:path w="99162" h="314326">
                  <a:moveTo>
                    <a:pt x="0" y="0"/>
                  </a:moveTo>
                  <a:lnTo>
                    <a:pt x="10642" y="0"/>
                  </a:lnTo>
                  <a:lnTo>
                    <a:pt x="33853" y="9942"/>
                  </a:lnTo>
                  <a:lnTo>
                    <a:pt x="65750" y="37584"/>
                  </a:lnTo>
                  <a:lnTo>
                    <a:pt x="82364" y="61495"/>
                  </a:lnTo>
                  <a:lnTo>
                    <a:pt x="93548" y="92480"/>
                  </a:lnTo>
                  <a:lnTo>
                    <a:pt x="98097" y="126796"/>
                  </a:lnTo>
                  <a:lnTo>
                    <a:pt x="99161" y="154514"/>
                  </a:lnTo>
                  <a:lnTo>
                    <a:pt x="98046" y="184560"/>
                  </a:lnTo>
                  <a:lnTo>
                    <a:pt x="92260" y="213789"/>
                  </a:lnTo>
                  <a:lnTo>
                    <a:pt x="84396" y="240538"/>
                  </a:lnTo>
                  <a:lnTo>
                    <a:pt x="68927" y="275793"/>
                  </a:lnTo>
                  <a:lnTo>
                    <a:pt x="46159" y="308566"/>
                  </a:lnTo>
                  <a:lnTo>
                    <a:pt x="41885" y="312073"/>
                  </a:lnTo>
                  <a:lnTo>
                    <a:pt x="38242" y="313617"/>
                  </a:lnTo>
                  <a:lnTo>
                    <a:pt x="28575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526" name="SMARTInkShape-4448"/>
          <p:cNvSpPr/>
          <p:nvPr/>
        </p:nvSpPr>
        <p:spPr bwMode="auto">
          <a:xfrm>
            <a:off x="8001000" y="514446"/>
            <a:ext cx="214314" cy="142780"/>
          </a:xfrm>
          <a:custGeom>
            <a:avLst/>
            <a:gdLst/>
            <a:ahLst/>
            <a:cxnLst/>
            <a:rect l="0" t="0" r="0" b="0"/>
            <a:pathLst>
              <a:path w="214314" h="142780">
                <a:moveTo>
                  <a:pt x="0" y="35623"/>
                </a:moveTo>
                <a:lnTo>
                  <a:pt x="0" y="28479"/>
                </a:lnTo>
                <a:lnTo>
                  <a:pt x="9943" y="18536"/>
                </a:lnTo>
                <a:lnTo>
                  <a:pt x="16590" y="16122"/>
                </a:lnTo>
                <a:lnTo>
                  <a:pt x="24042" y="14256"/>
                </a:lnTo>
                <a:lnTo>
                  <a:pt x="35294" y="8707"/>
                </a:lnTo>
                <a:lnTo>
                  <a:pt x="40292" y="6991"/>
                </a:lnTo>
                <a:lnTo>
                  <a:pt x="48363" y="2357"/>
                </a:lnTo>
                <a:lnTo>
                  <a:pt x="73523" y="0"/>
                </a:lnTo>
                <a:lnTo>
                  <a:pt x="75209" y="762"/>
                </a:lnTo>
                <a:lnTo>
                  <a:pt x="76333" y="2063"/>
                </a:lnTo>
                <a:lnTo>
                  <a:pt x="78137" y="6063"/>
                </a:lnTo>
                <a:lnTo>
                  <a:pt x="78542" y="13112"/>
                </a:lnTo>
                <a:lnTo>
                  <a:pt x="73664" y="19682"/>
                </a:lnTo>
                <a:lnTo>
                  <a:pt x="72097" y="26313"/>
                </a:lnTo>
                <a:lnTo>
                  <a:pt x="71731" y="30956"/>
                </a:lnTo>
                <a:lnTo>
                  <a:pt x="72427" y="32512"/>
                </a:lnTo>
                <a:lnTo>
                  <a:pt x="73685" y="33549"/>
                </a:lnTo>
                <a:lnTo>
                  <a:pt x="75317" y="34240"/>
                </a:lnTo>
                <a:lnTo>
                  <a:pt x="76405" y="35495"/>
                </a:lnTo>
                <a:lnTo>
                  <a:pt x="77614" y="39005"/>
                </a:lnTo>
                <a:lnTo>
                  <a:pt x="78730" y="40259"/>
                </a:lnTo>
                <a:lnTo>
                  <a:pt x="82086" y="41652"/>
                </a:lnTo>
                <a:lnTo>
                  <a:pt x="83300" y="42817"/>
                </a:lnTo>
                <a:lnTo>
                  <a:pt x="84648" y="46229"/>
                </a:lnTo>
                <a:lnTo>
                  <a:pt x="84213" y="48250"/>
                </a:lnTo>
                <a:lnTo>
                  <a:pt x="79808" y="54886"/>
                </a:lnTo>
                <a:lnTo>
                  <a:pt x="65780" y="68979"/>
                </a:lnTo>
                <a:lnTo>
                  <a:pt x="54591" y="76903"/>
                </a:lnTo>
                <a:lnTo>
                  <a:pt x="30220" y="110965"/>
                </a:lnTo>
                <a:lnTo>
                  <a:pt x="16699" y="119824"/>
                </a:lnTo>
                <a:lnTo>
                  <a:pt x="15895" y="121125"/>
                </a:lnTo>
                <a:lnTo>
                  <a:pt x="15002" y="124689"/>
                </a:lnTo>
                <a:lnTo>
                  <a:pt x="13970" y="125956"/>
                </a:lnTo>
                <a:lnTo>
                  <a:pt x="7236" y="128462"/>
                </a:lnTo>
                <a:lnTo>
                  <a:pt x="7145" y="135548"/>
                </a:lnTo>
                <a:lnTo>
                  <a:pt x="3028" y="135618"/>
                </a:lnTo>
                <a:lnTo>
                  <a:pt x="4785" y="135628"/>
                </a:lnTo>
                <a:lnTo>
                  <a:pt x="5571" y="136424"/>
                </a:lnTo>
                <a:lnTo>
                  <a:pt x="7082" y="142485"/>
                </a:lnTo>
                <a:lnTo>
                  <a:pt x="32272" y="142779"/>
                </a:lnTo>
                <a:lnTo>
                  <a:pt x="66648" y="130422"/>
                </a:lnTo>
                <a:lnTo>
                  <a:pt x="101116" y="128746"/>
                </a:lnTo>
                <a:lnTo>
                  <a:pt x="132187" y="128542"/>
                </a:lnTo>
                <a:lnTo>
                  <a:pt x="151085" y="126390"/>
                </a:lnTo>
                <a:lnTo>
                  <a:pt x="176409" y="121643"/>
                </a:lnTo>
                <a:lnTo>
                  <a:pt x="177137" y="122338"/>
                </a:lnTo>
                <a:lnTo>
                  <a:pt x="177946" y="125228"/>
                </a:lnTo>
                <a:lnTo>
                  <a:pt x="176574" y="126316"/>
                </a:lnTo>
                <a:lnTo>
                  <a:pt x="165083" y="128062"/>
                </a:lnTo>
                <a:lnTo>
                  <a:pt x="159095" y="129094"/>
                </a:lnTo>
                <a:lnTo>
                  <a:pt x="143601" y="135334"/>
                </a:lnTo>
                <a:lnTo>
                  <a:pt x="150675" y="135546"/>
                </a:lnTo>
                <a:lnTo>
                  <a:pt x="158512" y="131362"/>
                </a:lnTo>
                <a:lnTo>
                  <a:pt x="173967" y="122198"/>
                </a:lnTo>
                <a:lnTo>
                  <a:pt x="214313" y="9991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530" name="SMARTInkShape-Group872"/>
          <p:cNvGrpSpPr/>
          <p:nvPr/>
        </p:nvGrpSpPr>
        <p:grpSpPr>
          <a:xfrm>
            <a:off x="1093022" y="4479157"/>
            <a:ext cx="1800198" cy="814278"/>
            <a:chOff x="1093022" y="4479157"/>
            <a:chExt cx="1800198" cy="814278"/>
          </a:xfrm>
        </p:grpSpPr>
        <p:sp>
          <p:nvSpPr>
            <p:cNvPr id="3527" name="SMARTInkShape-4449"/>
            <p:cNvSpPr/>
            <p:nvPr/>
          </p:nvSpPr>
          <p:spPr bwMode="auto">
            <a:xfrm>
              <a:off x="1093022" y="4500563"/>
              <a:ext cx="735779" cy="792872"/>
            </a:xfrm>
            <a:custGeom>
              <a:avLst/>
              <a:gdLst/>
              <a:ahLst/>
              <a:cxnLst/>
              <a:rect l="0" t="0" r="0" b="0"/>
              <a:pathLst>
                <a:path w="735779" h="792872">
                  <a:moveTo>
                    <a:pt x="14259" y="764382"/>
                  </a:moveTo>
                  <a:lnTo>
                    <a:pt x="14259" y="777650"/>
                  </a:lnTo>
                  <a:lnTo>
                    <a:pt x="9350" y="784169"/>
                  </a:lnTo>
                  <a:lnTo>
                    <a:pt x="8109" y="788522"/>
                  </a:lnTo>
                  <a:lnTo>
                    <a:pt x="6984" y="790000"/>
                  </a:lnTo>
                  <a:lnTo>
                    <a:pt x="292" y="792841"/>
                  </a:lnTo>
                  <a:lnTo>
                    <a:pt x="0" y="786795"/>
                  </a:lnTo>
                  <a:lnTo>
                    <a:pt x="784" y="786467"/>
                  </a:lnTo>
                  <a:lnTo>
                    <a:pt x="3772" y="786103"/>
                  </a:lnTo>
                  <a:lnTo>
                    <a:pt x="4887" y="786800"/>
                  </a:lnTo>
                  <a:lnTo>
                    <a:pt x="5630" y="788058"/>
                  </a:lnTo>
                  <a:lnTo>
                    <a:pt x="7090" y="792871"/>
                  </a:lnTo>
                  <a:lnTo>
                    <a:pt x="7108" y="789138"/>
                  </a:lnTo>
                  <a:lnTo>
                    <a:pt x="9229" y="785174"/>
                  </a:lnTo>
                  <a:lnTo>
                    <a:pt x="37654" y="754537"/>
                  </a:lnTo>
                  <a:lnTo>
                    <a:pt x="59291" y="727950"/>
                  </a:lnTo>
                  <a:lnTo>
                    <a:pt x="79253" y="703739"/>
                  </a:lnTo>
                  <a:lnTo>
                    <a:pt x="101354" y="677104"/>
                  </a:lnTo>
                  <a:lnTo>
                    <a:pt x="125993" y="648597"/>
                  </a:lnTo>
                  <a:lnTo>
                    <a:pt x="155464" y="617407"/>
                  </a:lnTo>
                  <a:lnTo>
                    <a:pt x="184967" y="582907"/>
                  </a:lnTo>
                  <a:lnTo>
                    <a:pt x="214748" y="547201"/>
                  </a:lnTo>
                  <a:lnTo>
                    <a:pt x="246505" y="512811"/>
                  </a:lnTo>
                  <a:lnTo>
                    <a:pt x="281257" y="479005"/>
                  </a:lnTo>
                  <a:lnTo>
                    <a:pt x="316281" y="446254"/>
                  </a:lnTo>
                  <a:lnTo>
                    <a:pt x="347722" y="415822"/>
                  </a:lnTo>
                  <a:lnTo>
                    <a:pt x="379688" y="384305"/>
                  </a:lnTo>
                  <a:lnTo>
                    <a:pt x="412416" y="352571"/>
                  </a:lnTo>
                  <a:lnTo>
                    <a:pt x="445482" y="322592"/>
                  </a:lnTo>
                  <a:lnTo>
                    <a:pt x="478699" y="293392"/>
                  </a:lnTo>
                  <a:lnTo>
                    <a:pt x="511190" y="264540"/>
                  </a:lnTo>
                  <a:lnTo>
                    <a:pt x="541505" y="235842"/>
                  </a:lnTo>
                  <a:lnTo>
                    <a:pt x="570853" y="207212"/>
                  </a:lnTo>
                  <a:lnTo>
                    <a:pt x="598978" y="178613"/>
                  </a:lnTo>
                  <a:lnTo>
                    <a:pt x="624707" y="150027"/>
                  </a:lnTo>
                  <a:lnTo>
                    <a:pt x="649371" y="121447"/>
                  </a:lnTo>
                  <a:lnTo>
                    <a:pt x="671975" y="92870"/>
                  </a:lnTo>
                  <a:lnTo>
                    <a:pt x="689959" y="64294"/>
                  </a:lnTo>
                  <a:lnTo>
                    <a:pt x="708005" y="37835"/>
                  </a:lnTo>
                  <a:lnTo>
                    <a:pt x="73577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28" name="SMARTInkShape-4450"/>
            <p:cNvSpPr/>
            <p:nvPr/>
          </p:nvSpPr>
          <p:spPr bwMode="auto">
            <a:xfrm>
              <a:off x="1885950" y="4493452"/>
              <a:ext cx="78138" cy="676048"/>
            </a:xfrm>
            <a:custGeom>
              <a:avLst/>
              <a:gdLst/>
              <a:ahLst/>
              <a:cxnLst/>
              <a:rect l="0" t="0" r="0" b="0"/>
              <a:pathLst>
                <a:path w="78138" h="676048">
                  <a:moveTo>
                    <a:pt x="0" y="14254"/>
                  </a:moveTo>
                  <a:lnTo>
                    <a:pt x="3792" y="10462"/>
                  </a:lnTo>
                  <a:lnTo>
                    <a:pt x="5654" y="6483"/>
                  </a:lnTo>
                  <a:lnTo>
                    <a:pt x="6151" y="4311"/>
                  </a:lnTo>
                  <a:lnTo>
                    <a:pt x="7276" y="2863"/>
                  </a:lnTo>
                  <a:lnTo>
                    <a:pt x="14193" y="0"/>
                  </a:lnTo>
                  <a:lnTo>
                    <a:pt x="14285" y="28138"/>
                  </a:lnTo>
                  <a:lnTo>
                    <a:pt x="18079" y="57438"/>
                  </a:lnTo>
                  <a:lnTo>
                    <a:pt x="22058" y="86099"/>
                  </a:lnTo>
                  <a:lnTo>
                    <a:pt x="25679" y="121591"/>
                  </a:lnTo>
                  <a:lnTo>
                    <a:pt x="26644" y="142169"/>
                  </a:lnTo>
                  <a:lnTo>
                    <a:pt x="27288" y="163824"/>
                  </a:lnTo>
                  <a:lnTo>
                    <a:pt x="28511" y="188580"/>
                  </a:lnTo>
                  <a:lnTo>
                    <a:pt x="30119" y="215403"/>
                  </a:lnTo>
                  <a:lnTo>
                    <a:pt x="31986" y="243603"/>
                  </a:lnTo>
                  <a:lnTo>
                    <a:pt x="34024" y="272723"/>
                  </a:lnTo>
                  <a:lnTo>
                    <a:pt x="36176" y="302454"/>
                  </a:lnTo>
                  <a:lnTo>
                    <a:pt x="38405" y="332594"/>
                  </a:lnTo>
                  <a:lnTo>
                    <a:pt x="40685" y="363005"/>
                  </a:lnTo>
                  <a:lnTo>
                    <a:pt x="42998" y="393599"/>
                  </a:lnTo>
                  <a:lnTo>
                    <a:pt x="45334" y="424313"/>
                  </a:lnTo>
                  <a:lnTo>
                    <a:pt x="48479" y="452727"/>
                  </a:lnTo>
                  <a:lnTo>
                    <a:pt x="52163" y="479606"/>
                  </a:lnTo>
                  <a:lnTo>
                    <a:pt x="56207" y="505465"/>
                  </a:lnTo>
                  <a:lnTo>
                    <a:pt x="59696" y="529847"/>
                  </a:lnTo>
                  <a:lnTo>
                    <a:pt x="62816" y="553245"/>
                  </a:lnTo>
                  <a:lnTo>
                    <a:pt x="65690" y="575987"/>
                  </a:lnTo>
                  <a:lnTo>
                    <a:pt x="68400" y="595913"/>
                  </a:lnTo>
                  <a:lnTo>
                    <a:pt x="73527" y="630750"/>
                  </a:lnTo>
                  <a:lnTo>
                    <a:pt x="77084" y="665761"/>
                  </a:lnTo>
                  <a:lnTo>
                    <a:pt x="78137" y="676047"/>
                  </a:lnTo>
                  <a:lnTo>
                    <a:pt x="71438" y="6429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29" name="SMARTInkShape-4451"/>
            <p:cNvSpPr/>
            <p:nvPr/>
          </p:nvSpPr>
          <p:spPr bwMode="auto">
            <a:xfrm>
              <a:off x="1914525" y="4479157"/>
              <a:ext cx="978695" cy="692919"/>
            </a:xfrm>
            <a:custGeom>
              <a:avLst/>
              <a:gdLst/>
              <a:ahLst/>
              <a:cxnLst/>
              <a:rect l="0" t="0" r="0" b="0"/>
              <a:pathLst>
                <a:path w="978695" h="692919">
                  <a:moveTo>
                    <a:pt x="0" y="7118"/>
                  </a:moveTo>
                  <a:lnTo>
                    <a:pt x="0" y="3326"/>
                  </a:lnTo>
                  <a:lnTo>
                    <a:pt x="794" y="2209"/>
                  </a:lnTo>
                  <a:lnTo>
                    <a:pt x="2117" y="1464"/>
                  </a:lnTo>
                  <a:lnTo>
                    <a:pt x="7276" y="170"/>
                  </a:lnTo>
                  <a:lnTo>
                    <a:pt x="17000" y="0"/>
                  </a:lnTo>
                  <a:lnTo>
                    <a:pt x="27703" y="7566"/>
                  </a:lnTo>
                  <a:lnTo>
                    <a:pt x="62486" y="33560"/>
                  </a:lnTo>
                  <a:lnTo>
                    <a:pt x="88982" y="51465"/>
                  </a:lnTo>
                  <a:lnTo>
                    <a:pt x="120733" y="71852"/>
                  </a:lnTo>
                  <a:lnTo>
                    <a:pt x="145734" y="90128"/>
                  </a:lnTo>
                  <a:lnTo>
                    <a:pt x="172721" y="112274"/>
                  </a:lnTo>
                  <a:lnTo>
                    <a:pt x="200590" y="137991"/>
                  </a:lnTo>
                  <a:lnTo>
                    <a:pt x="230968" y="169530"/>
                  </a:lnTo>
                  <a:lnTo>
                    <a:pt x="246847" y="186830"/>
                  </a:lnTo>
                  <a:lnTo>
                    <a:pt x="264577" y="205507"/>
                  </a:lnTo>
                  <a:lnTo>
                    <a:pt x="283541" y="225102"/>
                  </a:lnTo>
                  <a:lnTo>
                    <a:pt x="303327" y="245310"/>
                  </a:lnTo>
                  <a:lnTo>
                    <a:pt x="324456" y="265925"/>
                  </a:lnTo>
                  <a:lnTo>
                    <a:pt x="346479" y="286812"/>
                  </a:lnTo>
                  <a:lnTo>
                    <a:pt x="369098" y="307881"/>
                  </a:lnTo>
                  <a:lnTo>
                    <a:pt x="392909" y="330658"/>
                  </a:lnTo>
                  <a:lnTo>
                    <a:pt x="417515" y="354574"/>
                  </a:lnTo>
                  <a:lnTo>
                    <a:pt x="442649" y="379249"/>
                  </a:lnTo>
                  <a:lnTo>
                    <a:pt x="469724" y="402843"/>
                  </a:lnTo>
                  <a:lnTo>
                    <a:pt x="498093" y="425716"/>
                  </a:lnTo>
                  <a:lnTo>
                    <a:pt x="527325" y="448108"/>
                  </a:lnTo>
                  <a:lnTo>
                    <a:pt x="556337" y="470974"/>
                  </a:lnTo>
                  <a:lnTo>
                    <a:pt x="585204" y="494155"/>
                  </a:lnTo>
                  <a:lnTo>
                    <a:pt x="613974" y="517547"/>
                  </a:lnTo>
                  <a:lnTo>
                    <a:pt x="643472" y="539491"/>
                  </a:lnTo>
                  <a:lnTo>
                    <a:pt x="673456" y="560471"/>
                  </a:lnTo>
                  <a:lnTo>
                    <a:pt x="703765" y="580807"/>
                  </a:lnTo>
                  <a:lnTo>
                    <a:pt x="733495" y="599128"/>
                  </a:lnTo>
                  <a:lnTo>
                    <a:pt x="762840" y="616103"/>
                  </a:lnTo>
                  <a:lnTo>
                    <a:pt x="791929" y="632183"/>
                  </a:lnTo>
                  <a:lnTo>
                    <a:pt x="819259" y="645284"/>
                  </a:lnTo>
                  <a:lnTo>
                    <a:pt x="845416" y="656400"/>
                  </a:lnTo>
                  <a:lnTo>
                    <a:pt x="870792" y="666191"/>
                  </a:lnTo>
                  <a:lnTo>
                    <a:pt x="894059" y="673513"/>
                  </a:lnTo>
                  <a:lnTo>
                    <a:pt x="915921" y="679187"/>
                  </a:lnTo>
                  <a:lnTo>
                    <a:pt x="950795" y="686815"/>
                  </a:lnTo>
                  <a:lnTo>
                    <a:pt x="978694" y="6929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43" name="SMARTInkShape-Group873"/>
          <p:cNvGrpSpPr/>
          <p:nvPr/>
        </p:nvGrpSpPr>
        <p:grpSpPr>
          <a:xfrm>
            <a:off x="1528850" y="4051499"/>
            <a:ext cx="457114" cy="462524"/>
            <a:chOff x="1528850" y="4051499"/>
            <a:chExt cx="457114" cy="462524"/>
          </a:xfrm>
        </p:grpSpPr>
        <p:sp>
          <p:nvSpPr>
            <p:cNvPr id="3531" name="SMARTInkShape-4452"/>
            <p:cNvSpPr/>
            <p:nvPr/>
          </p:nvSpPr>
          <p:spPr bwMode="auto">
            <a:xfrm>
              <a:off x="1578769" y="4079084"/>
              <a:ext cx="7057" cy="110045"/>
            </a:xfrm>
            <a:custGeom>
              <a:avLst/>
              <a:gdLst/>
              <a:ahLst/>
              <a:cxnLst/>
              <a:rect l="0" t="0" r="0" b="0"/>
              <a:pathLst>
                <a:path w="7057" h="110045">
                  <a:moveTo>
                    <a:pt x="0" y="7141"/>
                  </a:moveTo>
                  <a:lnTo>
                    <a:pt x="0" y="0"/>
                  </a:lnTo>
                  <a:lnTo>
                    <a:pt x="0" y="30536"/>
                  </a:lnTo>
                  <a:lnTo>
                    <a:pt x="0" y="65904"/>
                  </a:lnTo>
                  <a:lnTo>
                    <a:pt x="794" y="94386"/>
                  </a:lnTo>
                  <a:lnTo>
                    <a:pt x="6482" y="110044"/>
                  </a:lnTo>
                  <a:lnTo>
                    <a:pt x="6702" y="109874"/>
                  </a:lnTo>
                  <a:lnTo>
                    <a:pt x="7056" y="107691"/>
                  </a:lnTo>
                  <a:lnTo>
                    <a:pt x="1478" y="93799"/>
                  </a:lnTo>
                  <a:lnTo>
                    <a:pt x="0" y="714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2" name="SMARTInkShape-4453"/>
            <p:cNvSpPr/>
            <p:nvPr/>
          </p:nvSpPr>
          <p:spPr bwMode="auto">
            <a:xfrm>
              <a:off x="1543344" y="4064888"/>
              <a:ext cx="155962" cy="177837"/>
            </a:xfrm>
            <a:custGeom>
              <a:avLst/>
              <a:gdLst/>
              <a:ahLst/>
              <a:cxnLst/>
              <a:rect l="0" t="0" r="0" b="0"/>
              <a:pathLst>
                <a:path w="155962" h="177837">
                  <a:moveTo>
                    <a:pt x="6850" y="21337"/>
                  </a:moveTo>
                  <a:lnTo>
                    <a:pt x="6850" y="17545"/>
                  </a:lnTo>
                  <a:lnTo>
                    <a:pt x="6056" y="16428"/>
                  </a:lnTo>
                  <a:lnTo>
                    <a:pt x="4733" y="15683"/>
                  </a:lnTo>
                  <a:lnTo>
                    <a:pt x="0" y="14280"/>
                  </a:lnTo>
                  <a:lnTo>
                    <a:pt x="23753" y="13401"/>
                  </a:lnTo>
                  <a:lnTo>
                    <a:pt x="33995" y="9284"/>
                  </a:lnTo>
                  <a:lnTo>
                    <a:pt x="66736" y="2336"/>
                  </a:lnTo>
                  <a:lnTo>
                    <a:pt x="101399" y="119"/>
                  </a:lnTo>
                  <a:lnTo>
                    <a:pt x="111314" y="0"/>
                  </a:lnTo>
                  <a:lnTo>
                    <a:pt x="114592" y="763"/>
                  </a:lnTo>
                  <a:lnTo>
                    <a:pt x="116778" y="2065"/>
                  </a:lnTo>
                  <a:lnTo>
                    <a:pt x="120286" y="6065"/>
                  </a:lnTo>
                  <a:lnTo>
                    <a:pt x="113309" y="14342"/>
                  </a:lnTo>
                  <a:lnTo>
                    <a:pt x="77599" y="44401"/>
                  </a:lnTo>
                  <a:lnTo>
                    <a:pt x="42478" y="70931"/>
                  </a:lnTo>
                  <a:lnTo>
                    <a:pt x="7808" y="99075"/>
                  </a:lnTo>
                  <a:lnTo>
                    <a:pt x="18511" y="99668"/>
                  </a:lnTo>
                  <a:lnTo>
                    <a:pt x="32971" y="96052"/>
                  </a:lnTo>
                  <a:lnTo>
                    <a:pt x="63486" y="82809"/>
                  </a:lnTo>
                  <a:lnTo>
                    <a:pt x="90747" y="74300"/>
                  </a:lnTo>
                  <a:lnTo>
                    <a:pt x="124170" y="64313"/>
                  </a:lnTo>
                  <a:lnTo>
                    <a:pt x="130307" y="61894"/>
                  </a:lnTo>
                  <a:lnTo>
                    <a:pt x="141359" y="61323"/>
                  </a:lnTo>
                  <a:lnTo>
                    <a:pt x="149976" y="63715"/>
                  </a:lnTo>
                  <a:lnTo>
                    <a:pt x="152273" y="65464"/>
                  </a:lnTo>
                  <a:lnTo>
                    <a:pt x="153805" y="67424"/>
                  </a:lnTo>
                  <a:lnTo>
                    <a:pt x="155961" y="81559"/>
                  </a:lnTo>
                  <a:lnTo>
                    <a:pt x="153882" y="86885"/>
                  </a:lnTo>
                  <a:lnTo>
                    <a:pt x="119467" y="122191"/>
                  </a:lnTo>
                  <a:lnTo>
                    <a:pt x="86745" y="150091"/>
                  </a:lnTo>
                  <a:lnTo>
                    <a:pt x="60908" y="170948"/>
                  </a:lnTo>
                  <a:lnTo>
                    <a:pt x="38394" y="177836"/>
                  </a:lnTo>
                  <a:lnTo>
                    <a:pt x="37404" y="177264"/>
                  </a:lnTo>
                  <a:lnTo>
                    <a:pt x="36744" y="176088"/>
                  </a:lnTo>
                  <a:lnTo>
                    <a:pt x="36304" y="174511"/>
                  </a:lnTo>
                  <a:lnTo>
                    <a:pt x="36805" y="173459"/>
                  </a:lnTo>
                  <a:lnTo>
                    <a:pt x="37932" y="172758"/>
                  </a:lnTo>
                  <a:lnTo>
                    <a:pt x="42569" y="171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3" name="SMARTInkShape-4454"/>
            <p:cNvSpPr/>
            <p:nvPr/>
          </p:nvSpPr>
          <p:spPr bwMode="auto">
            <a:xfrm>
              <a:off x="1700213" y="4172065"/>
              <a:ext cx="70985" cy="119502"/>
            </a:xfrm>
            <a:custGeom>
              <a:avLst/>
              <a:gdLst/>
              <a:ahLst/>
              <a:cxnLst/>
              <a:rect l="0" t="0" r="0" b="0"/>
              <a:pathLst>
                <a:path w="70985" h="119502">
                  <a:moveTo>
                    <a:pt x="0" y="21316"/>
                  </a:moveTo>
                  <a:lnTo>
                    <a:pt x="0" y="25108"/>
                  </a:lnTo>
                  <a:lnTo>
                    <a:pt x="793" y="25432"/>
                  </a:lnTo>
                  <a:lnTo>
                    <a:pt x="7770" y="22364"/>
                  </a:lnTo>
                  <a:lnTo>
                    <a:pt x="9942" y="22015"/>
                  </a:lnTo>
                  <a:lnTo>
                    <a:pt x="14473" y="19510"/>
                  </a:lnTo>
                  <a:lnTo>
                    <a:pt x="16792" y="17731"/>
                  </a:lnTo>
                  <a:lnTo>
                    <a:pt x="23603" y="15754"/>
                  </a:lnTo>
                  <a:lnTo>
                    <a:pt x="36362" y="12525"/>
                  </a:lnTo>
                  <a:lnTo>
                    <a:pt x="48080" y="6540"/>
                  </a:lnTo>
                  <a:lnTo>
                    <a:pt x="53912" y="2843"/>
                  </a:lnTo>
                  <a:lnTo>
                    <a:pt x="63842" y="0"/>
                  </a:lnTo>
                  <a:lnTo>
                    <a:pt x="60367" y="7504"/>
                  </a:lnTo>
                  <a:lnTo>
                    <a:pt x="54346" y="13325"/>
                  </a:lnTo>
                  <a:lnTo>
                    <a:pt x="19419" y="44820"/>
                  </a:lnTo>
                  <a:lnTo>
                    <a:pt x="8587" y="55597"/>
                  </a:lnTo>
                  <a:lnTo>
                    <a:pt x="8899" y="56076"/>
                  </a:lnTo>
                  <a:lnTo>
                    <a:pt x="11363" y="56609"/>
                  </a:lnTo>
                  <a:lnTo>
                    <a:pt x="43120" y="44662"/>
                  </a:lnTo>
                  <a:lnTo>
                    <a:pt x="51708" y="42804"/>
                  </a:lnTo>
                  <a:lnTo>
                    <a:pt x="63689" y="37261"/>
                  </a:lnTo>
                  <a:lnTo>
                    <a:pt x="66271" y="36709"/>
                  </a:lnTo>
                  <a:lnTo>
                    <a:pt x="67993" y="37134"/>
                  </a:lnTo>
                  <a:lnTo>
                    <a:pt x="69141" y="38212"/>
                  </a:lnTo>
                  <a:lnTo>
                    <a:pt x="69906" y="39724"/>
                  </a:lnTo>
                  <a:lnTo>
                    <a:pt x="70984" y="49436"/>
                  </a:lnTo>
                  <a:lnTo>
                    <a:pt x="67002" y="57891"/>
                  </a:lnTo>
                  <a:lnTo>
                    <a:pt x="43991" y="90422"/>
                  </a:lnTo>
                  <a:lnTo>
                    <a:pt x="16084" y="119501"/>
                  </a:lnTo>
                  <a:lnTo>
                    <a:pt x="15485" y="119316"/>
                  </a:lnTo>
                  <a:lnTo>
                    <a:pt x="14819" y="116995"/>
                  </a:lnTo>
                  <a:lnTo>
                    <a:pt x="28575" y="927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4" name="SMARTInkShape-4455"/>
            <p:cNvSpPr/>
            <p:nvPr/>
          </p:nvSpPr>
          <p:spPr bwMode="auto">
            <a:xfrm>
              <a:off x="1828800" y="4221956"/>
              <a:ext cx="1" cy="20119"/>
            </a:xfrm>
            <a:custGeom>
              <a:avLst/>
              <a:gdLst/>
              <a:ahLst/>
              <a:cxnLst/>
              <a:rect l="0" t="0" r="0" b="0"/>
              <a:pathLst>
                <a:path w="1" h="20119">
                  <a:moveTo>
                    <a:pt x="0" y="0"/>
                  </a:moveTo>
                  <a:lnTo>
                    <a:pt x="0" y="20118"/>
                  </a:ln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5" name="SMARTInkShape-4456"/>
            <p:cNvSpPr/>
            <p:nvPr/>
          </p:nvSpPr>
          <p:spPr bwMode="auto">
            <a:xfrm>
              <a:off x="1908912" y="4051499"/>
              <a:ext cx="62764" cy="184159"/>
            </a:xfrm>
            <a:custGeom>
              <a:avLst/>
              <a:gdLst/>
              <a:ahLst/>
              <a:cxnLst/>
              <a:rect l="0" t="0" r="0" b="0"/>
              <a:pathLst>
                <a:path w="62764" h="184159">
                  <a:moveTo>
                    <a:pt x="12757" y="6151"/>
                  </a:moveTo>
                  <a:lnTo>
                    <a:pt x="18908" y="0"/>
                  </a:lnTo>
                  <a:lnTo>
                    <a:pt x="19239" y="463"/>
                  </a:lnTo>
                  <a:lnTo>
                    <a:pt x="19893" y="29750"/>
                  </a:lnTo>
                  <a:lnTo>
                    <a:pt x="14196" y="57379"/>
                  </a:lnTo>
                  <a:lnTo>
                    <a:pt x="7544" y="90471"/>
                  </a:lnTo>
                  <a:lnTo>
                    <a:pt x="2202" y="123966"/>
                  </a:lnTo>
                  <a:lnTo>
                    <a:pt x="0" y="154659"/>
                  </a:lnTo>
                  <a:lnTo>
                    <a:pt x="4391" y="170892"/>
                  </a:lnTo>
                  <a:lnTo>
                    <a:pt x="8510" y="178058"/>
                  </a:lnTo>
                  <a:lnTo>
                    <a:pt x="11513" y="180287"/>
                  </a:lnTo>
                  <a:lnTo>
                    <a:pt x="19083" y="182764"/>
                  </a:lnTo>
                  <a:lnTo>
                    <a:pt x="32270" y="184158"/>
                  </a:lnTo>
                  <a:lnTo>
                    <a:pt x="36084" y="182766"/>
                  </a:lnTo>
                  <a:lnTo>
                    <a:pt x="62763" y="156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6" name="SMARTInkShape-4457"/>
            <p:cNvSpPr/>
            <p:nvPr/>
          </p:nvSpPr>
          <p:spPr bwMode="auto">
            <a:xfrm>
              <a:off x="1850231" y="4107656"/>
              <a:ext cx="135733" cy="42864"/>
            </a:xfrm>
            <a:custGeom>
              <a:avLst/>
              <a:gdLst/>
              <a:ahLst/>
              <a:cxnLst/>
              <a:rect l="0" t="0" r="0" b="0"/>
              <a:pathLst>
                <a:path w="135733" h="42864">
                  <a:moveTo>
                    <a:pt x="0" y="42863"/>
                  </a:moveTo>
                  <a:lnTo>
                    <a:pt x="3793" y="39071"/>
                  </a:lnTo>
                  <a:lnTo>
                    <a:pt x="7771" y="37208"/>
                  </a:lnTo>
                  <a:lnTo>
                    <a:pt x="42683" y="28079"/>
                  </a:lnTo>
                  <a:lnTo>
                    <a:pt x="71402" y="18952"/>
                  </a:lnTo>
                  <a:lnTo>
                    <a:pt x="105035" y="9248"/>
                  </a:lnTo>
                  <a:lnTo>
                    <a:pt x="129102" y="6627"/>
                  </a:lnTo>
                  <a:lnTo>
                    <a:pt x="131312" y="5212"/>
                  </a:lnTo>
                  <a:lnTo>
                    <a:pt x="135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7" name="SMARTInkShape-4458"/>
            <p:cNvSpPr/>
            <p:nvPr/>
          </p:nvSpPr>
          <p:spPr bwMode="auto">
            <a:xfrm>
              <a:off x="1578769" y="4350544"/>
              <a:ext cx="7145" cy="119521"/>
            </a:xfrm>
            <a:custGeom>
              <a:avLst/>
              <a:gdLst/>
              <a:ahLst/>
              <a:cxnLst/>
              <a:rect l="0" t="0" r="0" b="0"/>
              <a:pathLst>
                <a:path w="7145" h="119521">
                  <a:moveTo>
                    <a:pt x="7144" y="0"/>
                  </a:moveTo>
                  <a:lnTo>
                    <a:pt x="7144" y="3792"/>
                  </a:lnTo>
                  <a:lnTo>
                    <a:pt x="5027" y="7771"/>
                  </a:lnTo>
                  <a:lnTo>
                    <a:pt x="3351" y="9943"/>
                  </a:lnTo>
                  <a:lnTo>
                    <a:pt x="1489" y="16590"/>
                  </a:lnTo>
                  <a:lnTo>
                    <a:pt x="87" y="51552"/>
                  </a:lnTo>
                  <a:lnTo>
                    <a:pt x="8" y="86853"/>
                  </a:lnTo>
                  <a:lnTo>
                    <a:pt x="0" y="119520"/>
                  </a:lnTo>
                  <a:lnTo>
                    <a:pt x="0" y="117081"/>
                  </a:lnTo>
                  <a:lnTo>
                    <a:pt x="2116" y="113419"/>
                  </a:lnTo>
                  <a:lnTo>
                    <a:pt x="3792" y="111331"/>
                  </a:lnTo>
                  <a:lnTo>
                    <a:pt x="5654" y="104778"/>
                  </a:lnTo>
                  <a:lnTo>
                    <a:pt x="7144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8" name="SMARTInkShape-4459"/>
            <p:cNvSpPr/>
            <p:nvPr/>
          </p:nvSpPr>
          <p:spPr bwMode="auto">
            <a:xfrm>
              <a:off x="1528850" y="4332613"/>
              <a:ext cx="148070" cy="160585"/>
            </a:xfrm>
            <a:custGeom>
              <a:avLst/>
              <a:gdLst/>
              <a:ahLst/>
              <a:cxnLst/>
              <a:rect l="0" t="0" r="0" b="0"/>
              <a:pathLst>
                <a:path w="148070" h="160585">
                  <a:moveTo>
                    <a:pt x="7056" y="17931"/>
                  </a:moveTo>
                  <a:lnTo>
                    <a:pt x="3264" y="21723"/>
                  </a:lnTo>
                  <a:lnTo>
                    <a:pt x="1402" y="25702"/>
                  </a:lnTo>
                  <a:lnTo>
                    <a:pt x="0" y="37988"/>
                  </a:lnTo>
                  <a:lnTo>
                    <a:pt x="4185" y="38751"/>
                  </a:lnTo>
                  <a:lnTo>
                    <a:pt x="7523" y="38955"/>
                  </a:lnTo>
                  <a:lnTo>
                    <a:pt x="37292" y="29383"/>
                  </a:lnTo>
                  <a:lnTo>
                    <a:pt x="68650" y="19429"/>
                  </a:lnTo>
                  <a:lnTo>
                    <a:pt x="87307" y="9026"/>
                  </a:lnTo>
                  <a:lnTo>
                    <a:pt x="121356" y="0"/>
                  </a:lnTo>
                  <a:lnTo>
                    <a:pt x="123737" y="421"/>
                  </a:lnTo>
                  <a:lnTo>
                    <a:pt x="125325" y="1495"/>
                  </a:lnTo>
                  <a:lnTo>
                    <a:pt x="126383" y="3005"/>
                  </a:lnTo>
                  <a:lnTo>
                    <a:pt x="127559" y="6799"/>
                  </a:lnTo>
                  <a:lnTo>
                    <a:pt x="128221" y="17190"/>
                  </a:lnTo>
                  <a:lnTo>
                    <a:pt x="124143" y="25804"/>
                  </a:lnTo>
                  <a:lnTo>
                    <a:pt x="93888" y="59368"/>
                  </a:lnTo>
                  <a:lnTo>
                    <a:pt x="58649" y="92781"/>
                  </a:lnTo>
                  <a:lnTo>
                    <a:pt x="37553" y="109170"/>
                  </a:lnTo>
                  <a:lnTo>
                    <a:pt x="37706" y="109713"/>
                  </a:lnTo>
                  <a:lnTo>
                    <a:pt x="39993" y="110317"/>
                  </a:lnTo>
                  <a:lnTo>
                    <a:pt x="73730" y="96307"/>
                  </a:lnTo>
                  <a:lnTo>
                    <a:pt x="106588" y="85372"/>
                  </a:lnTo>
                  <a:lnTo>
                    <a:pt x="140503" y="82409"/>
                  </a:lnTo>
                  <a:lnTo>
                    <a:pt x="143646" y="82347"/>
                  </a:lnTo>
                  <a:lnTo>
                    <a:pt x="145741" y="83100"/>
                  </a:lnTo>
                  <a:lnTo>
                    <a:pt x="147138" y="84396"/>
                  </a:lnTo>
                  <a:lnTo>
                    <a:pt x="148069" y="86053"/>
                  </a:lnTo>
                  <a:lnTo>
                    <a:pt x="146987" y="92128"/>
                  </a:lnTo>
                  <a:lnTo>
                    <a:pt x="145587" y="95971"/>
                  </a:lnTo>
                  <a:lnTo>
                    <a:pt x="139798" y="102357"/>
                  </a:lnTo>
                  <a:lnTo>
                    <a:pt x="105483" y="130192"/>
                  </a:lnTo>
                  <a:lnTo>
                    <a:pt x="70742" y="155138"/>
                  </a:lnTo>
                  <a:lnTo>
                    <a:pt x="67111" y="158287"/>
                  </a:lnTo>
                  <a:lnTo>
                    <a:pt x="66937" y="159126"/>
                  </a:lnTo>
                  <a:lnTo>
                    <a:pt x="67614" y="159686"/>
                  </a:lnTo>
                  <a:lnTo>
                    <a:pt x="72360" y="160474"/>
                  </a:lnTo>
                  <a:lnTo>
                    <a:pt x="74404" y="160584"/>
                  </a:lnTo>
                  <a:lnTo>
                    <a:pt x="78793" y="158591"/>
                  </a:lnTo>
                  <a:lnTo>
                    <a:pt x="85638" y="1536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9" name="SMARTInkShape-4460"/>
            <p:cNvSpPr/>
            <p:nvPr/>
          </p:nvSpPr>
          <p:spPr bwMode="auto">
            <a:xfrm>
              <a:off x="1714500" y="4389367"/>
              <a:ext cx="81636" cy="124656"/>
            </a:xfrm>
            <a:custGeom>
              <a:avLst/>
              <a:gdLst/>
              <a:ahLst/>
              <a:cxnLst/>
              <a:rect l="0" t="0" r="0" b="0"/>
              <a:pathLst>
                <a:path w="81636" h="124656">
                  <a:moveTo>
                    <a:pt x="0" y="32614"/>
                  </a:moveTo>
                  <a:lnTo>
                    <a:pt x="0" y="28822"/>
                  </a:lnTo>
                  <a:lnTo>
                    <a:pt x="794" y="27705"/>
                  </a:lnTo>
                  <a:lnTo>
                    <a:pt x="2117" y="26960"/>
                  </a:lnTo>
                  <a:lnTo>
                    <a:pt x="3792" y="26463"/>
                  </a:lnTo>
                  <a:lnTo>
                    <a:pt x="14473" y="19947"/>
                  </a:lnTo>
                  <a:lnTo>
                    <a:pt x="27642" y="14854"/>
                  </a:lnTo>
                  <a:lnTo>
                    <a:pt x="41414" y="6999"/>
                  </a:lnTo>
                  <a:lnTo>
                    <a:pt x="67675" y="3505"/>
                  </a:lnTo>
                  <a:lnTo>
                    <a:pt x="73205" y="362"/>
                  </a:lnTo>
                  <a:lnTo>
                    <a:pt x="75791" y="0"/>
                  </a:lnTo>
                  <a:lnTo>
                    <a:pt x="80781" y="1715"/>
                  </a:lnTo>
                  <a:lnTo>
                    <a:pt x="81635" y="2490"/>
                  </a:lnTo>
                  <a:lnTo>
                    <a:pt x="81411" y="3006"/>
                  </a:lnTo>
                  <a:lnTo>
                    <a:pt x="80468" y="3351"/>
                  </a:lnTo>
                  <a:lnTo>
                    <a:pt x="66825" y="11719"/>
                  </a:lnTo>
                  <a:lnTo>
                    <a:pt x="55894" y="16978"/>
                  </a:lnTo>
                  <a:lnTo>
                    <a:pt x="22177" y="41645"/>
                  </a:lnTo>
                  <a:lnTo>
                    <a:pt x="5488" y="56048"/>
                  </a:lnTo>
                  <a:lnTo>
                    <a:pt x="2439" y="61021"/>
                  </a:lnTo>
                  <a:lnTo>
                    <a:pt x="1626" y="63458"/>
                  </a:lnTo>
                  <a:lnTo>
                    <a:pt x="1878" y="65083"/>
                  </a:lnTo>
                  <a:lnTo>
                    <a:pt x="2839" y="66166"/>
                  </a:lnTo>
                  <a:lnTo>
                    <a:pt x="4274" y="66889"/>
                  </a:lnTo>
                  <a:lnTo>
                    <a:pt x="13878" y="67905"/>
                  </a:lnTo>
                  <a:lnTo>
                    <a:pt x="26778" y="64414"/>
                  </a:lnTo>
                  <a:lnTo>
                    <a:pt x="62200" y="48958"/>
                  </a:lnTo>
                  <a:lnTo>
                    <a:pt x="74337" y="47173"/>
                  </a:lnTo>
                  <a:lnTo>
                    <a:pt x="74164" y="47082"/>
                  </a:lnTo>
                  <a:lnTo>
                    <a:pt x="73255" y="47022"/>
                  </a:lnTo>
                  <a:lnTo>
                    <a:pt x="68184" y="54522"/>
                  </a:lnTo>
                  <a:lnTo>
                    <a:pt x="61654" y="66799"/>
                  </a:lnTo>
                  <a:lnTo>
                    <a:pt x="52802" y="73737"/>
                  </a:lnTo>
                  <a:lnTo>
                    <a:pt x="31508" y="88450"/>
                  </a:lnTo>
                  <a:lnTo>
                    <a:pt x="2542" y="122689"/>
                  </a:lnTo>
                  <a:lnTo>
                    <a:pt x="2489" y="123620"/>
                  </a:lnTo>
                  <a:lnTo>
                    <a:pt x="3247" y="124241"/>
                  </a:lnTo>
                  <a:lnTo>
                    <a:pt x="4546" y="124655"/>
                  </a:lnTo>
                  <a:lnTo>
                    <a:pt x="6205" y="124137"/>
                  </a:lnTo>
                  <a:lnTo>
                    <a:pt x="14288" y="1183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40" name="SMARTInkShape-4461"/>
            <p:cNvSpPr/>
            <p:nvPr/>
          </p:nvSpPr>
          <p:spPr bwMode="auto">
            <a:xfrm>
              <a:off x="1828896" y="4443413"/>
              <a:ext cx="21336" cy="14201"/>
            </a:xfrm>
            <a:custGeom>
              <a:avLst/>
              <a:gdLst/>
              <a:ahLst/>
              <a:cxnLst/>
              <a:rect l="0" t="0" r="0" b="0"/>
              <a:pathLst>
                <a:path w="21336" h="14201">
                  <a:moveTo>
                    <a:pt x="21335" y="7143"/>
                  </a:moveTo>
                  <a:lnTo>
                    <a:pt x="3575" y="7143"/>
                  </a:lnTo>
                  <a:lnTo>
                    <a:pt x="2352" y="7937"/>
                  </a:lnTo>
                  <a:lnTo>
                    <a:pt x="1536" y="9260"/>
                  </a:lnTo>
                  <a:lnTo>
                    <a:pt x="0" y="13993"/>
                  </a:lnTo>
                  <a:lnTo>
                    <a:pt x="3725" y="14200"/>
                  </a:lnTo>
                  <a:lnTo>
                    <a:pt x="4832" y="13435"/>
                  </a:lnTo>
                  <a:lnTo>
                    <a:pt x="5571" y="12132"/>
                  </a:lnTo>
                  <a:lnTo>
                    <a:pt x="6063" y="10469"/>
                  </a:lnTo>
                  <a:lnTo>
                    <a:pt x="1419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41" name="SMARTInkShape-4462"/>
            <p:cNvSpPr/>
            <p:nvPr/>
          </p:nvSpPr>
          <p:spPr bwMode="auto">
            <a:xfrm>
              <a:off x="1914525" y="4318189"/>
              <a:ext cx="50007" cy="163815"/>
            </a:xfrm>
            <a:custGeom>
              <a:avLst/>
              <a:gdLst/>
              <a:ahLst/>
              <a:cxnLst/>
              <a:rect l="0" t="0" r="0" b="0"/>
              <a:pathLst>
                <a:path w="50007" h="163815">
                  <a:moveTo>
                    <a:pt x="50006" y="53786"/>
                  </a:moveTo>
                  <a:lnTo>
                    <a:pt x="50006" y="49994"/>
                  </a:lnTo>
                  <a:lnTo>
                    <a:pt x="49213" y="48877"/>
                  </a:lnTo>
                  <a:lnTo>
                    <a:pt x="47890" y="48132"/>
                  </a:lnTo>
                  <a:lnTo>
                    <a:pt x="46214" y="47635"/>
                  </a:lnTo>
                  <a:lnTo>
                    <a:pt x="40063" y="43144"/>
                  </a:lnTo>
                  <a:lnTo>
                    <a:pt x="37650" y="39002"/>
                  </a:lnTo>
                  <a:lnTo>
                    <a:pt x="36100" y="29875"/>
                  </a:lnTo>
                  <a:lnTo>
                    <a:pt x="35722" y="492"/>
                  </a:lnTo>
                  <a:lnTo>
                    <a:pt x="34927" y="0"/>
                  </a:lnTo>
                  <a:lnTo>
                    <a:pt x="33603" y="466"/>
                  </a:lnTo>
                  <a:lnTo>
                    <a:pt x="31927" y="1571"/>
                  </a:lnTo>
                  <a:lnTo>
                    <a:pt x="25776" y="10710"/>
                  </a:lnTo>
                  <a:lnTo>
                    <a:pt x="17380" y="33724"/>
                  </a:lnTo>
                  <a:lnTo>
                    <a:pt x="13616" y="54192"/>
                  </a:lnTo>
                  <a:lnTo>
                    <a:pt x="3160" y="82441"/>
                  </a:lnTo>
                  <a:lnTo>
                    <a:pt x="416" y="117296"/>
                  </a:lnTo>
                  <a:lnTo>
                    <a:pt x="917" y="133811"/>
                  </a:lnTo>
                  <a:lnTo>
                    <a:pt x="6951" y="163814"/>
                  </a:lnTo>
                  <a:lnTo>
                    <a:pt x="7015" y="163651"/>
                  </a:lnTo>
                  <a:lnTo>
                    <a:pt x="7118" y="161477"/>
                  </a:lnTo>
                  <a:lnTo>
                    <a:pt x="0" y="1466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42" name="SMARTInkShape-4463"/>
            <p:cNvSpPr/>
            <p:nvPr/>
          </p:nvSpPr>
          <p:spPr bwMode="auto">
            <a:xfrm>
              <a:off x="1850231" y="4379119"/>
              <a:ext cx="121445" cy="14288"/>
            </a:xfrm>
            <a:custGeom>
              <a:avLst/>
              <a:gdLst/>
              <a:ahLst/>
              <a:cxnLst/>
              <a:rect l="0" t="0" r="0" b="0"/>
              <a:pathLst>
                <a:path w="121445" h="14288">
                  <a:moveTo>
                    <a:pt x="0" y="14287"/>
                  </a:moveTo>
                  <a:lnTo>
                    <a:pt x="30528" y="14287"/>
                  </a:lnTo>
                  <a:lnTo>
                    <a:pt x="62446" y="9378"/>
                  </a:lnTo>
                  <a:lnTo>
                    <a:pt x="94621" y="5468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544" name="SMARTInkShape-4464"/>
          <p:cNvSpPr/>
          <p:nvPr/>
        </p:nvSpPr>
        <p:spPr bwMode="auto">
          <a:xfrm>
            <a:off x="514350" y="5472113"/>
            <a:ext cx="200026" cy="285715"/>
          </a:xfrm>
          <a:custGeom>
            <a:avLst/>
            <a:gdLst/>
            <a:ahLst/>
            <a:cxnLst/>
            <a:rect l="0" t="0" r="0" b="0"/>
            <a:pathLst>
              <a:path w="200026" h="285715">
                <a:moveTo>
                  <a:pt x="0" y="200025"/>
                </a:moveTo>
                <a:lnTo>
                  <a:pt x="0" y="217810"/>
                </a:lnTo>
                <a:lnTo>
                  <a:pt x="2117" y="221952"/>
                </a:lnTo>
                <a:lnTo>
                  <a:pt x="3792" y="224168"/>
                </a:lnTo>
                <a:lnTo>
                  <a:pt x="7771" y="226630"/>
                </a:lnTo>
                <a:lnTo>
                  <a:pt x="12185" y="228518"/>
                </a:lnTo>
                <a:lnTo>
                  <a:pt x="16793" y="232003"/>
                </a:lnTo>
                <a:lnTo>
                  <a:pt x="19370" y="236197"/>
                </a:lnTo>
                <a:lnTo>
                  <a:pt x="31254" y="262382"/>
                </a:lnTo>
                <a:lnTo>
                  <a:pt x="35851" y="267426"/>
                </a:lnTo>
                <a:lnTo>
                  <a:pt x="38188" y="268771"/>
                </a:lnTo>
                <a:lnTo>
                  <a:pt x="39746" y="270462"/>
                </a:lnTo>
                <a:lnTo>
                  <a:pt x="41478" y="274457"/>
                </a:lnTo>
                <a:lnTo>
                  <a:pt x="42452" y="281169"/>
                </a:lnTo>
                <a:lnTo>
                  <a:pt x="43383" y="282695"/>
                </a:lnTo>
                <a:lnTo>
                  <a:pt x="44797" y="283714"/>
                </a:lnTo>
                <a:lnTo>
                  <a:pt x="49916" y="285714"/>
                </a:lnTo>
                <a:lnTo>
                  <a:pt x="49998" y="279596"/>
                </a:lnTo>
                <a:lnTo>
                  <a:pt x="50795" y="279265"/>
                </a:lnTo>
                <a:lnTo>
                  <a:pt x="53796" y="278900"/>
                </a:lnTo>
                <a:lnTo>
                  <a:pt x="54914" y="278007"/>
                </a:lnTo>
                <a:lnTo>
                  <a:pt x="56156" y="274900"/>
                </a:lnTo>
                <a:lnTo>
                  <a:pt x="57747" y="266438"/>
                </a:lnTo>
                <a:lnTo>
                  <a:pt x="75815" y="235279"/>
                </a:lnTo>
                <a:lnTo>
                  <a:pt x="94959" y="207119"/>
                </a:lnTo>
                <a:lnTo>
                  <a:pt x="111525" y="182540"/>
                </a:lnTo>
                <a:lnTo>
                  <a:pt x="129471" y="155741"/>
                </a:lnTo>
                <a:lnTo>
                  <a:pt x="147236" y="127956"/>
                </a:lnTo>
                <a:lnTo>
                  <a:pt x="163070" y="99731"/>
                </a:lnTo>
                <a:lnTo>
                  <a:pt x="178044" y="73429"/>
                </a:lnTo>
                <a:lnTo>
                  <a:pt x="190256" y="48510"/>
                </a:lnTo>
                <a:lnTo>
                  <a:pt x="197130" y="16137"/>
                </a:lnTo>
                <a:lnTo>
                  <a:pt x="20002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549" name="SMARTInkShape-Group875"/>
          <p:cNvGrpSpPr/>
          <p:nvPr/>
        </p:nvGrpSpPr>
        <p:grpSpPr>
          <a:xfrm>
            <a:off x="1271616" y="5079624"/>
            <a:ext cx="864366" cy="559298"/>
            <a:chOff x="1271616" y="5079624"/>
            <a:chExt cx="864366" cy="559298"/>
          </a:xfrm>
        </p:grpSpPr>
        <p:sp>
          <p:nvSpPr>
            <p:cNvPr id="3545" name="SMARTInkShape-4465"/>
            <p:cNvSpPr/>
            <p:nvPr/>
          </p:nvSpPr>
          <p:spPr bwMode="auto">
            <a:xfrm>
              <a:off x="1271616" y="5268310"/>
              <a:ext cx="800043" cy="282374"/>
            </a:xfrm>
            <a:custGeom>
              <a:avLst/>
              <a:gdLst/>
              <a:ahLst/>
              <a:cxnLst/>
              <a:rect l="0" t="0" r="0" b="0"/>
              <a:pathLst>
                <a:path w="800043" h="282374">
                  <a:moveTo>
                    <a:pt x="14259" y="225235"/>
                  </a:moveTo>
                  <a:lnTo>
                    <a:pt x="3617" y="225235"/>
                  </a:lnTo>
                  <a:lnTo>
                    <a:pt x="2402" y="226028"/>
                  </a:lnTo>
                  <a:lnTo>
                    <a:pt x="1592" y="227351"/>
                  </a:lnTo>
                  <a:lnTo>
                    <a:pt x="66" y="232083"/>
                  </a:lnTo>
                  <a:lnTo>
                    <a:pt x="0" y="228498"/>
                  </a:lnTo>
                  <a:lnTo>
                    <a:pt x="2101" y="224568"/>
                  </a:lnTo>
                  <a:lnTo>
                    <a:pt x="27613" y="191467"/>
                  </a:lnTo>
                  <a:lnTo>
                    <a:pt x="47089" y="172761"/>
                  </a:lnTo>
                  <a:lnTo>
                    <a:pt x="79864" y="151663"/>
                  </a:lnTo>
                  <a:lnTo>
                    <a:pt x="107516" y="131733"/>
                  </a:lnTo>
                  <a:lnTo>
                    <a:pt x="135818" y="110747"/>
                  </a:lnTo>
                  <a:lnTo>
                    <a:pt x="166428" y="91564"/>
                  </a:lnTo>
                  <a:lnTo>
                    <a:pt x="198517" y="75826"/>
                  </a:lnTo>
                  <a:lnTo>
                    <a:pt x="230250" y="63225"/>
                  </a:lnTo>
                  <a:lnTo>
                    <a:pt x="262671" y="52348"/>
                  </a:lnTo>
                  <a:lnTo>
                    <a:pt x="292385" y="41188"/>
                  </a:lnTo>
                  <a:lnTo>
                    <a:pt x="321298" y="32854"/>
                  </a:lnTo>
                  <a:lnTo>
                    <a:pt x="355720" y="19134"/>
                  </a:lnTo>
                  <a:lnTo>
                    <a:pt x="390359" y="7634"/>
                  </a:lnTo>
                  <a:lnTo>
                    <a:pt x="420955" y="2423"/>
                  </a:lnTo>
                  <a:lnTo>
                    <a:pt x="435519" y="0"/>
                  </a:lnTo>
                  <a:lnTo>
                    <a:pt x="464272" y="2796"/>
                  </a:lnTo>
                  <a:lnTo>
                    <a:pt x="492882" y="3584"/>
                  </a:lnTo>
                  <a:lnTo>
                    <a:pt x="521464" y="4532"/>
                  </a:lnTo>
                  <a:lnTo>
                    <a:pt x="550040" y="9424"/>
                  </a:lnTo>
                  <a:lnTo>
                    <a:pt x="578615" y="14418"/>
                  </a:lnTo>
                  <a:lnTo>
                    <a:pt x="607190" y="18138"/>
                  </a:lnTo>
                  <a:lnTo>
                    <a:pt x="642909" y="24121"/>
                  </a:lnTo>
                  <a:lnTo>
                    <a:pt x="676511" y="30719"/>
                  </a:lnTo>
                  <a:lnTo>
                    <a:pt x="692288" y="33986"/>
                  </a:lnTo>
                  <a:lnTo>
                    <a:pt x="726216" y="49117"/>
                  </a:lnTo>
                  <a:lnTo>
                    <a:pt x="736737" y="56194"/>
                  </a:lnTo>
                  <a:lnTo>
                    <a:pt x="766723" y="91797"/>
                  </a:lnTo>
                  <a:lnTo>
                    <a:pt x="778639" y="105895"/>
                  </a:lnTo>
                  <a:lnTo>
                    <a:pt x="790811" y="124779"/>
                  </a:lnTo>
                  <a:lnTo>
                    <a:pt x="799741" y="155876"/>
                  </a:lnTo>
                  <a:lnTo>
                    <a:pt x="800042" y="170438"/>
                  </a:lnTo>
                  <a:lnTo>
                    <a:pt x="797942" y="175215"/>
                  </a:lnTo>
                  <a:lnTo>
                    <a:pt x="795156" y="179985"/>
                  </a:lnTo>
                  <a:lnTo>
                    <a:pt x="793368" y="189514"/>
                  </a:lnTo>
                  <a:lnTo>
                    <a:pt x="792330" y="195070"/>
                  </a:lnTo>
                  <a:lnTo>
                    <a:pt x="786463" y="210137"/>
                  </a:lnTo>
                  <a:lnTo>
                    <a:pt x="785810" y="221526"/>
                  </a:lnTo>
                  <a:lnTo>
                    <a:pt x="785008" y="222762"/>
                  </a:lnTo>
                  <a:lnTo>
                    <a:pt x="783679" y="223586"/>
                  </a:lnTo>
                  <a:lnTo>
                    <a:pt x="782000" y="224135"/>
                  </a:lnTo>
                  <a:lnTo>
                    <a:pt x="780880" y="225295"/>
                  </a:lnTo>
                  <a:lnTo>
                    <a:pt x="776966" y="232860"/>
                  </a:lnTo>
                  <a:lnTo>
                    <a:pt x="773927" y="237355"/>
                  </a:lnTo>
                  <a:lnTo>
                    <a:pt x="772217" y="244347"/>
                  </a:lnTo>
                  <a:lnTo>
                    <a:pt x="770916" y="252240"/>
                  </a:lnTo>
                  <a:lnTo>
                    <a:pt x="765034" y="267289"/>
                  </a:lnTo>
                  <a:lnTo>
                    <a:pt x="764379" y="281034"/>
                  </a:lnTo>
                  <a:lnTo>
                    <a:pt x="763577" y="281485"/>
                  </a:lnTo>
                  <a:lnTo>
                    <a:pt x="757296" y="282373"/>
                  </a:lnTo>
                  <a:lnTo>
                    <a:pt x="742922" y="2680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46" name="SMARTInkShape-4466"/>
            <p:cNvSpPr/>
            <p:nvPr/>
          </p:nvSpPr>
          <p:spPr bwMode="auto">
            <a:xfrm>
              <a:off x="1957388" y="5429250"/>
              <a:ext cx="178594" cy="209672"/>
            </a:xfrm>
            <a:custGeom>
              <a:avLst/>
              <a:gdLst/>
              <a:ahLst/>
              <a:cxnLst/>
              <a:rect l="0" t="0" r="0" b="0"/>
              <a:pathLst>
                <a:path w="178594" h="209672">
                  <a:moveTo>
                    <a:pt x="0" y="35720"/>
                  </a:moveTo>
                  <a:lnTo>
                    <a:pt x="0" y="31927"/>
                  </a:lnTo>
                  <a:lnTo>
                    <a:pt x="793" y="30809"/>
                  </a:lnTo>
                  <a:lnTo>
                    <a:pt x="2116" y="30064"/>
                  </a:lnTo>
                  <a:lnTo>
                    <a:pt x="7275" y="28771"/>
                  </a:lnTo>
                  <a:lnTo>
                    <a:pt x="16999" y="28601"/>
                  </a:lnTo>
                  <a:lnTo>
                    <a:pt x="19270" y="30180"/>
                  </a:lnTo>
                  <a:lnTo>
                    <a:pt x="23910" y="36168"/>
                  </a:lnTo>
                  <a:lnTo>
                    <a:pt x="26501" y="44120"/>
                  </a:lnTo>
                  <a:lnTo>
                    <a:pt x="34005" y="77453"/>
                  </a:lnTo>
                  <a:lnTo>
                    <a:pt x="40877" y="109050"/>
                  </a:lnTo>
                  <a:lnTo>
                    <a:pt x="42274" y="136292"/>
                  </a:lnTo>
                  <a:lnTo>
                    <a:pt x="42688" y="164473"/>
                  </a:lnTo>
                  <a:lnTo>
                    <a:pt x="46620" y="198647"/>
                  </a:lnTo>
                  <a:lnTo>
                    <a:pt x="50618" y="207350"/>
                  </a:lnTo>
                  <a:lnTo>
                    <a:pt x="52795" y="209671"/>
                  </a:lnTo>
                  <a:lnTo>
                    <a:pt x="56628" y="209631"/>
                  </a:lnTo>
                  <a:lnTo>
                    <a:pt x="67236" y="205353"/>
                  </a:lnTo>
                  <a:lnTo>
                    <a:pt x="94243" y="177471"/>
                  </a:lnTo>
                  <a:lnTo>
                    <a:pt x="119381" y="144306"/>
                  </a:lnTo>
                  <a:lnTo>
                    <a:pt x="134814" y="115465"/>
                  </a:lnTo>
                  <a:lnTo>
                    <a:pt x="149611" y="84126"/>
                  </a:lnTo>
                  <a:lnTo>
                    <a:pt x="162537" y="53264"/>
                  </a:lnTo>
                  <a:lnTo>
                    <a:pt x="173483" y="17546"/>
                  </a:lnTo>
                  <a:lnTo>
                    <a:pt x="178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47" name="SMARTInkShape-4467"/>
            <p:cNvSpPr/>
            <p:nvPr/>
          </p:nvSpPr>
          <p:spPr bwMode="auto">
            <a:xfrm>
              <a:off x="1607439" y="5079624"/>
              <a:ext cx="77256" cy="156747"/>
            </a:xfrm>
            <a:custGeom>
              <a:avLst/>
              <a:gdLst/>
              <a:ahLst/>
              <a:cxnLst/>
              <a:rect l="0" t="0" r="0" b="0"/>
              <a:pathLst>
                <a:path w="77256" h="156747">
                  <a:moveTo>
                    <a:pt x="7049" y="35301"/>
                  </a:moveTo>
                  <a:lnTo>
                    <a:pt x="7049" y="18508"/>
                  </a:lnTo>
                  <a:lnTo>
                    <a:pt x="9165" y="13815"/>
                  </a:lnTo>
                  <a:lnTo>
                    <a:pt x="11958" y="9083"/>
                  </a:lnTo>
                  <a:lnTo>
                    <a:pt x="13898" y="990"/>
                  </a:lnTo>
                  <a:lnTo>
                    <a:pt x="14790" y="521"/>
                  </a:lnTo>
                  <a:lnTo>
                    <a:pt x="17897" y="0"/>
                  </a:lnTo>
                  <a:lnTo>
                    <a:pt x="19044" y="654"/>
                  </a:lnTo>
                  <a:lnTo>
                    <a:pt x="19808" y="1884"/>
                  </a:lnTo>
                  <a:lnTo>
                    <a:pt x="20883" y="7408"/>
                  </a:lnTo>
                  <a:lnTo>
                    <a:pt x="20483" y="29335"/>
                  </a:lnTo>
                  <a:lnTo>
                    <a:pt x="15177" y="57985"/>
                  </a:lnTo>
                  <a:lnTo>
                    <a:pt x="13593" y="89671"/>
                  </a:lnTo>
                  <a:lnTo>
                    <a:pt x="8067" y="121757"/>
                  </a:lnTo>
                  <a:lnTo>
                    <a:pt x="5384" y="131405"/>
                  </a:lnTo>
                  <a:lnTo>
                    <a:pt x="2340" y="139133"/>
                  </a:lnTo>
                  <a:lnTo>
                    <a:pt x="225" y="154112"/>
                  </a:lnTo>
                  <a:lnTo>
                    <a:pt x="118" y="154195"/>
                  </a:lnTo>
                  <a:lnTo>
                    <a:pt x="0" y="152172"/>
                  </a:lnTo>
                  <a:lnTo>
                    <a:pt x="12265" y="120755"/>
                  </a:lnTo>
                  <a:lnTo>
                    <a:pt x="14923" y="110586"/>
                  </a:lnTo>
                  <a:lnTo>
                    <a:pt x="30173" y="85313"/>
                  </a:lnTo>
                  <a:lnTo>
                    <a:pt x="37801" y="76490"/>
                  </a:lnTo>
                  <a:lnTo>
                    <a:pt x="44793" y="73451"/>
                  </a:lnTo>
                  <a:lnTo>
                    <a:pt x="62218" y="71500"/>
                  </a:lnTo>
                  <a:lnTo>
                    <a:pt x="65259" y="72134"/>
                  </a:lnTo>
                  <a:lnTo>
                    <a:pt x="67287" y="73350"/>
                  </a:lnTo>
                  <a:lnTo>
                    <a:pt x="74334" y="81005"/>
                  </a:lnTo>
                  <a:lnTo>
                    <a:pt x="76640" y="87629"/>
                  </a:lnTo>
                  <a:lnTo>
                    <a:pt x="77255" y="91617"/>
                  </a:lnTo>
                  <a:lnTo>
                    <a:pt x="74329" y="108608"/>
                  </a:lnTo>
                  <a:lnTo>
                    <a:pt x="68435" y="124932"/>
                  </a:lnTo>
                  <a:lnTo>
                    <a:pt x="57869" y="139822"/>
                  </a:lnTo>
                  <a:lnTo>
                    <a:pt x="44684" y="150496"/>
                  </a:lnTo>
                  <a:lnTo>
                    <a:pt x="35417" y="153967"/>
                  </a:lnTo>
                  <a:lnTo>
                    <a:pt x="14192" y="1567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48" name="SMARTInkShape-4468"/>
            <p:cNvSpPr/>
            <p:nvPr/>
          </p:nvSpPr>
          <p:spPr bwMode="auto">
            <a:xfrm>
              <a:off x="1678899" y="5138345"/>
              <a:ext cx="99060" cy="188471"/>
            </a:xfrm>
            <a:custGeom>
              <a:avLst/>
              <a:gdLst/>
              <a:ahLst/>
              <a:cxnLst/>
              <a:rect l="0" t="0" r="0" b="0"/>
              <a:pathLst>
                <a:path w="99060" h="188471">
                  <a:moveTo>
                    <a:pt x="21314" y="69450"/>
                  </a:moveTo>
                  <a:lnTo>
                    <a:pt x="21314" y="73241"/>
                  </a:lnTo>
                  <a:lnTo>
                    <a:pt x="22107" y="74359"/>
                  </a:lnTo>
                  <a:lnTo>
                    <a:pt x="23430" y="75103"/>
                  </a:lnTo>
                  <a:lnTo>
                    <a:pt x="25106" y="75600"/>
                  </a:lnTo>
                  <a:lnTo>
                    <a:pt x="26223" y="77518"/>
                  </a:lnTo>
                  <a:lnTo>
                    <a:pt x="34521" y="110152"/>
                  </a:lnTo>
                  <a:lnTo>
                    <a:pt x="29355" y="144675"/>
                  </a:lnTo>
                  <a:lnTo>
                    <a:pt x="17267" y="178525"/>
                  </a:lnTo>
                  <a:lnTo>
                    <a:pt x="16235" y="182647"/>
                  </a:lnTo>
                  <a:lnTo>
                    <a:pt x="14753" y="185396"/>
                  </a:lnTo>
                  <a:lnTo>
                    <a:pt x="12971" y="187228"/>
                  </a:lnTo>
                  <a:lnTo>
                    <a:pt x="10989" y="188450"/>
                  </a:lnTo>
                  <a:lnTo>
                    <a:pt x="8874" y="188470"/>
                  </a:lnTo>
                  <a:lnTo>
                    <a:pt x="4408" y="186376"/>
                  </a:lnTo>
                  <a:lnTo>
                    <a:pt x="2899" y="183913"/>
                  </a:lnTo>
                  <a:lnTo>
                    <a:pt x="776" y="172067"/>
                  </a:lnTo>
                  <a:lnTo>
                    <a:pt x="0" y="140289"/>
                  </a:lnTo>
                  <a:lnTo>
                    <a:pt x="11312" y="106490"/>
                  </a:lnTo>
                  <a:lnTo>
                    <a:pt x="24259" y="78660"/>
                  </a:lnTo>
                  <a:lnTo>
                    <a:pt x="38149" y="51099"/>
                  </a:lnTo>
                  <a:lnTo>
                    <a:pt x="61817" y="16497"/>
                  </a:lnTo>
                  <a:lnTo>
                    <a:pt x="76089" y="4723"/>
                  </a:lnTo>
                  <a:lnTo>
                    <a:pt x="85610" y="994"/>
                  </a:lnTo>
                  <a:lnTo>
                    <a:pt x="90372" y="0"/>
                  </a:lnTo>
                  <a:lnTo>
                    <a:pt x="93546" y="131"/>
                  </a:lnTo>
                  <a:lnTo>
                    <a:pt x="95662" y="1012"/>
                  </a:lnTo>
                  <a:lnTo>
                    <a:pt x="97073" y="2393"/>
                  </a:lnTo>
                  <a:lnTo>
                    <a:pt x="98641" y="8161"/>
                  </a:lnTo>
                  <a:lnTo>
                    <a:pt x="99059" y="11921"/>
                  </a:lnTo>
                  <a:lnTo>
                    <a:pt x="97407" y="18216"/>
                  </a:lnTo>
                  <a:lnTo>
                    <a:pt x="81164" y="41800"/>
                  </a:lnTo>
                  <a:lnTo>
                    <a:pt x="48058" y="65999"/>
                  </a:lnTo>
                  <a:lnTo>
                    <a:pt x="38227" y="71355"/>
                  </a:lnTo>
                  <a:lnTo>
                    <a:pt x="34177" y="72307"/>
                  </a:lnTo>
                  <a:lnTo>
                    <a:pt x="30683" y="721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52" name="SMARTInkShape-Group876"/>
          <p:cNvGrpSpPr/>
          <p:nvPr/>
        </p:nvGrpSpPr>
        <p:grpSpPr>
          <a:xfrm>
            <a:off x="3757613" y="2393156"/>
            <a:ext cx="514351" cy="177214"/>
            <a:chOff x="3757613" y="2393156"/>
            <a:chExt cx="514351" cy="177214"/>
          </a:xfrm>
        </p:grpSpPr>
        <p:sp>
          <p:nvSpPr>
            <p:cNvPr id="3550" name="SMARTInkShape-4469"/>
            <p:cNvSpPr/>
            <p:nvPr/>
          </p:nvSpPr>
          <p:spPr bwMode="auto">
            <a:xfrm>
              <a:off x="3757613" y="2393156"/>
              <a:ext cx="150019" cy="177214"/>
            </a:xfrm>
            <a:custGeom>
              <a:avLst/>
              <a:gdLst/>
              <a:ahLst/>
              <a:cxnLst/>
              <a:rect l="0" t="0" r="0" b="0"/>
              <a:pathLst>
                <a:path w="150019" h="177214">
                  <a:moveTo>
                    <a:pt x="0" y="157163"/>
                  </a:moveTo>
                  <a:lnTo>
                    <a:pt x="3792" y="153370"/>
                  </a:lnTo>
                  <a:lnTo>
                    <a:pt x="7770" y="151508"/>
                  </a:lnTo>
                  <a:lnTo>
                    <a:pt x="9942" y="151012"/>
                  </a:lnTo>
                  <a:lnTo>
                    <a:pt x="12184" y="151475"/>
                  </a:lnTo>
                  <a:lnTo>
                    <a:pt x="20056" y="156257"/>
                  </a:lnTo>
                  <a:lnTo>
                    <a:pt x="24816" y="160687"/>
                  </a:lnTo>
                  <a:lnTo>
                    <a:pt x="26904" y="164814"/>
                  </a:lnTo>
                  <a:lnTo>
                    <a:pt x="28245" y="173932"/>
                  </a:lnTo>
                  <a:lnTo>
                    <a:pt x="29148" y="175486"/>
                  </a:lnTo>
                  <a:lnTo>
                    <a:pt x="30545" y="176522"/>
                  </a:lnTo>
                  <a:lnTo>
                    <a:pt x="32269" y="177213"/>
                  </a:lnTo>
                  <a:lnTo>
                    <a:pt x="34213" y="176879"/>
                  </a:lnTo>
                  <a:lnTo>
                    <a:pt x="38489" y="174392"/>
                  </a:lnTo>
                  <a:lnTo>
                    <a:pt x="58314" y="154128"/>
                  </a:lnTo>
                  <a:lnTo>
                    <a:pt x="75045" y="128571"/>
                  </a:lnTo>
                  <a:lnTo>
                    <a:pt x="99405" y="95422"/>
                  </a:lnTo>
                  <a:lnTo>
                    <a:pt x="117470" y="69397"/>
                  </a:lnTo>
                  <a:lnTo>
                    <a:pt x="131848" y="41956"/>
                  </a:lnTo>
                  <a:lnTo>
                    <a:pt x="1500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1" name="SMARTInkShape-4470"/>
            <p:cNvSpPr/>
            <p:nvPr/>
          </p:nvSpPr>
          <p:spPr bwMode="auto">
            <a:xfrm>
              <a:off x="4164893" y="2421731"/>
              <a:ext cx="107071" cy="113894"/>
            </a:xfrm>
            <a:custGeom>
              <a:avLst/>
              <a:gdLst/>
              <a:ahLst/>
              <a:cxnLst/>
              <a:rect l="0" t="0" r="0" b="0"/>
              <a:pathLst>
                <a:path w="107071" h="113894">
                  <a:moveTo>
                    <a:pt x="7057" y="92869"/>
                  </a:moveTo>
                  <a:lnTo>
                    <a:pt x="0" y="92869"/>
                  </a:lnTo>
                  <a:lnTo>
                    <a:pt x="6072" y="92869"/>
                  </a:lnTo>
                  <a:lnTo>
                    <a:pt x="6400" y="93663"/>
                  </a:lnTo>
                  <a:lnTo>
                    <a:pt x="6765" y="96661"/>
                  </a:lnTo>
                  <a:lnTo>
                    <a:pt x="9044" y="100640"/>
                  </a:lnTo>
                  <a:lnTo>
                    <a:pt x="11909" y="105054"/>
                  </a:lnTo>
                  <a:lnTo>
                    <a:pt x="13182" y="109662"/>
                  </a:lnTo>
                  <a:lnTo>
                    <a:pt x="14315" y="111208"/>
                  </a:lnTo>
                  <a:lnTo>
                    <a:pt x="15865" y="112238"/>
                  </a:lnTo>
                  <a:lnTo>
                    <a:pt x="21837" y="113689"/>
                  </a:lnTo>
                  <a:lnTo>
                    <a:pt x="24054" y="113893"/>
                  </a:lnTo>
                  <a:lnTo>
                    <a:pt x="34759" y="110387"/>
                  </a:lnTo>
                  <a:lnTo>
                    <a:pt x="59600" y="93705"/>
                  </a:lnTo>
                  <a:lnTo>
                    <a:pt x="75454" y="76712"/>
                  </a:lnTo>
                  <a:lnTo>
                    <a:pt x="94239" y="43140"/>
                  </a:lnTo>
                  <a:lnTo>
                    <a:pt x="1070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69" name="SMARTInkShape-Group877"/>
          <p:cNvGrpSpPr/>
          <p:nvPr/>
        </p:nvGrpSpPr>
        <p:grpSpPr>
          <a:xfrm>
            <a:off x="3214688" y="3082983"/>
            <a:ext cx="530923" cy="752282"/>
            <a:chOff x="3214688" y="3082983"/>
            <a:chExt cx="530923" cy="752282"/>
          </a:xfrm>
        </p:grpSpPr>
        <p:sp>
          <p:nvSpPr>
            <p:cNvPr id="3553" name="SMARTInkShape-4471"/>
            <p:cNvSpPr/>
            <p:nvPr/>
          </p:nvSpPr>
          <p:spPr bwMode="auto">
            <a:xfrm>
              <a:off x="3264694" y="3114675"/>
              <a:ext cx="28576" cy="173680"/>
            </a:xfrm>
            <a:custGeom>
              <a:avLst/>
              <a:gdLst/>
              <a:ahLst/>
              <a:cxnLst/>
              <a:rect l="0" t="0" r="0" b="0"/>
              <a:pathLst>
                <a:path w="28576" h="173680">
                  <a:moveTo>
                    <a:pt x="28575" y="0"/>
                  </a:moveTo>
                  <a:lnTo>
                    <a:pt x="28575" y="3792"/>
                  </a:lnTo>
                  <a:lnTo>
                    <a:pt x="26458" y="7771"/>
                  </a:lnTo>
                  <a:lnTo>
                    <a:pt x="23665" y="12185"/>
                  </a:lnTo>
                  <a:lnTo>
                    <a:pt x="22093" y="19926"/>
                  </a:lnTo>
                  <a:lnTo>
                    <a:pt x="21489" y="51233"/>
                  </a:lnTo>
                  <a:lnTo>
                    <a:pt x="21439" y="85887"/>
                  </a:lnTo>
                  <a:lnTo>
                    <a:pt x="15778" y="121465"/>
                  </a:lnTo>
                  <a:lnTo>
                    <a:pt x="14418" y="156537"/>
                  </a:lnTo>
                  <a:lnTo>
                    <a:pt x="14313" y="172297"/>
                  </a:lnTo>
                  <a:lnTo>
                    <a:pt x="13511" y="173602"/>
                  </a:lnTo>
                  <a:lnTo>
                    <a:pt x="12182" y="173679"/>
                  </a:lnTo>
                  <a:lnTo>
                    <a:pt x="10503" y="172936"/>
                  </a:lnTo>
                  <a:lnTo>
                    <a:pt x="9383" y="171647"/>
                  </a:lnTo>
                  <a:lnTo>
                    <a:pt x="0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4" name="SMARTInkShape-4472"/>
            <p:cNvSpPr/>
            <p:nvPr/>
          </p:nvSpPr>
          <p:spPr bwMode="auto">
            <a:xfrm>
              <a:off x="3222151" y="3082983"/>
              <a:ext cx="151748" cy="272328"/>
            </a:xfrm>
            <a:custGeom>
              <a:avLst/>
              <a:gdLst/>
              <a:ahLst/>
              <a:cxnLst/>
              <a:rect l="0" t="0" r="0" b="0"/>
              <a:pathLst>
                <a:path w="151748" h="272328">
                  <a:moveTo>
                    <a:pt x="13968" y="60267"/>
                  </a:moveTo>
                  <a:lnTo>
                    <a:pt x="0" y="60267"/>
                  </a:lnTo>
                  <a:lnTo>
                    <a:pt x="9651" y="50324"/>
                  </a:lnTo>
                  <a:lnTo>
                    <a:pt x="43418" y="36418"/>
                  </a:lnTo>
                  <a:lnTo>
                    <a:pt x="76994" y="22013"/>
                  </a:lnTo>
                  <a:lnTo>
                    <a:pt x="112083" y="10701"/>
                  </a:lnTo>
                  <a:lnTo>
                    <a:pt x="142952" y="0"/>
                  </a:lnTo>
                  <a:lnTo>
                    <a:pt x="150140" y="1202"/>
                  </a:lnTo>
                  <a:lnTo>
                    <a:pt x="151581" y="2634"/>
                  </a:lnTo>
                  <a:lnTo>
                    <a:pt x="151747" y="4383"/>
                  </a:lnTo>
                  <a:lnTo>
                    <a:pt x="137875" y="37291"/>
                  </a:lnTo>
                  <a:lnTo>
                    <a:pt x="117620" y="66953"/>
                  </a:lnTo>
                  <a:lnTo>
                    <a:pt x="93628" y="95850"/>
                  </a:lnTo>
                  <a:lnTo>
                    <a:pt x="71437" y="124520"/>
                  </a:lnTo>
                  <a:lnTo>
                    <a:pt x="41938" y="159980"/>
                  </a:lnTo>
                  <a:lnTo>
                    <a:pt x="30214" y="172489"/>
                  </a:lnTo>
                  <a:lnTo>
                    <a:pt x="54809" y="154359"/>
                  </a:lnTo>
                  <a:lnTo>
                    <a:pt x="85006" y="140060"/>
                  </a:lnTo>
                  <a:lnTo>
                    <a:pt x="106718" y="134180"/>
                  </a:lnTo>
                  <a:lnTo>
                    <a:pt x="124440" y="132438"/>
                  </a:lnTo>
                  <a:lnTo>
                    <a:pt x="132652" y="134147"/>
                  </a:lnTo>
                  <a:lnTo>
                    <a:pt x="135953" y="135714"/>
                  </a:lnTo>
                  <a:lnTo>
                    <a:pt x="138154" y="139140"/>
                  </a:lnTo>
                  <a:lnTo>
                    <a:pt x="140599" y="149297"/>
                  </a:lnTo>
                  <a:lnTo>
                    <a:pt x="139569" y="159631"/>
                  </a:lnTo>
                  <a:lnTo>
                    <a:pt x="128648" y="186786"/>
                  </a:lnTo>
                  <a:lnTo>
                    <a:pt x="105501" y="217021"/>
                  </a:lnTo>
                  <a:lnTo>
                    <a:pt x="77998" y="245924"/>
                  </a:lnTo>
                  <a:lnTo>
                    <a:pt x="63857" y="258668"/>
                  </a:lnTo>
                  <a:lnTo>
                    <a:pt x="39609" y="271201"/>
                  </a:lnTo>
                  <a:lnTo>
                    <a:pt x="35825" y="272327"/>
                  </a:lnTo>
                  <a:lnTo>
                    <a:pt x="33301" y="272284"/>
                  </a:lnTo>
                  <a:lnTo>
                    <a:pt x="31619" y="271462"/>
                  </a:lnTo>
                  <a:lnTo>
                    <a:pt x="30498" y="270120"/>
                  </a:lnTo>
                  <a:lnTo>
                    <a:pt x="28920" y="256854"/>
                  </a:lnTo>
                  <a:lnTo>
                    <a:pt x="35399" y="2245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5" name="SMARTInkShape-4473"/>
            <p:cNvSpPr/>
            <p:nvPr/>
          </p:nvSpPr>
          <p:spPr bwMode="auto">
            <a:xfrm>
              <a:off x="3364706" y="3290151"/>
              <a:ext cx="106627" cy="208307"/>
            </a:xfrm>
            <a:custGeom>
              <a:avLst/>
              <a:gdLst/>
              <a:ahLst/>
              <a:cxnLst/>
              <a:rect l="0" t="0" r="0" b="0"/>
              <a:pathLst>
                <a:path w="106627" h="208307">
                  <a:moveTo>
                    <a:pt x="0" y="53124"/>
                  </a:moveTo>
                  <a:lnTo>
                    <a:pt x="3792" y="53124"/>
                  </a:lnTo>
                  <a:lnTo>
                    <a:pt x="4910" y="52330"/>
                  </a:lnTo>
                  <a:lnTo>
                    <a:pt x="5655" y="51007"/>
                  </a:lnTo>
                  <a:lnTo>
                    <a:pt x="6151" y="49332"/>
                  </a:lnTo>
                  <a:lnTo>
                    <a:pt x="10936" y="45353"/>
                  </a:lnTo>
                  <a:lnTo>
                    <a:pt x="23151" y="36331"/>
                  </a:lnTo>
                  <a:lnTo>
                    <a:pt x="37748" y="18878"/>
                  </a:lnTo>
                  <a:lnTo>
                    <a:pt x="59232" y="823"/>
                  </a:lnTo>
                  <a:lnTo>
                    <a:pt x="61713" y="0"/>
                  </a:lnTo>
                  <a:lnTo>
                    <a:pt x="64161" y="246"/>
                  </a:lnTo>
                  <a:lnTo>
                    <a:pt x="68998" y="2635"/>
                  </a:lnTo>
                  <a:lnTo>
                    <a:pt x="73793" y="6343"/>
                  </a:lnTo>
                  <a:lnTo>
                    <a:pt x="76453" y="10637"/>
                  </a:lnTo>
                  <a:lnTo>
                    <a:pt x="77162" y="12893"/>
                  </a:lnTo>
                  <a:lnTo>
                    <a:pt x="75834" y="19633"/>
                  </a:lnTo>
                  <a:lnTo>
                    <a:pt x="62733" y="54672"/>
                  </a:lnTo>
                  <a:lnTo>
                    <a:pt x="58804" y="65753"/>
                  </a:lnTo>
                  <a:lnTo>
                    <a:pt x="57477" y="72817"/>
                  </a:lnTo>
                  <a:lnTo>
                    <a:pt x="58162" y="72603"/>
                  </a:lnTo>
                  <a:lnTo>
                    <a:pt x="70148" y="63062"/>
                  </a:lnTo>
                  <a:lnTo>
                    <a:pt x="94761" y="56397"/>
                  </a:lnTo>
                  <a:lnTo>
                    <a:pt x="101118" y="58018"/>
                  </a:lnTo>
                  <a:lnTo>
                    <a:pt x="103131" y="59562"/>
                  </a:lnTo>
                  <a:lnTo>
                    <a:pt x="105367" y="63394"/>
                  </a:lnTo>
                  <a:lnTo>
                    <a:pt x="106626" y="77598"/>
                  </a:lnTo>
                  <a:lnTo>
                    <a:pt x="103207" y="100680"/>
                  </a:lnTo>
                  <a:lnTo>
                    <a:pt x="88443" y="132015"/>
                  </a:lnTo>
                  <a:lnTo>
                    <a:pt x="65537" y="165839"/>
                  </a:lnTo>
                  <a:lnTo>
                    <a:pt x="48258" y="186269"/>
                  </a:lnTo>
                  <a:lnTo>
                    <a:pt x="25464" y="205830"/>
                  </a:lnTo>
                  <a:lnTo>
                    <a:pt x="19784" y="208306"/>
                  </a:lnTo>
                  <a:lnTo>
                    <a:pt x="17952" y="207379"/>
                  </a:lnTo>
                  <a:lnTo>
                    <a:pt x="16731" y="205173"/>
                  </a:lnTo>
                  <a:lnTo>
                    <a:pt x="15012" y="190251"/>
                  </a:lnTo>
                  <a:lnTo>
                    <a:pt x="14288" y="1674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6" name="SMARTInkShape-4474"/>
            <p:cNvSpPr/>
            <p:nvPr/>
          </p:nvSpPr>
          <p:spPr bwMode="auto">
            <a:xfrm>
              <a:off x="3493709" y="3321844"/>
              <a:ext cx="28161" cy="46904"/>
            </a:xfrm>
            <a:custGeom>
              <a:avLst/>
              <a:gdLst/>
              <a:ahLst/>
              <a:cxnLst/>
              <a:rect l="0" t="0" r="0" b="0"/>
              <a:pathLst>
                <a:path w="28161" h="46904">
                  <a:moveTo>
                    <a:pt x="28160" y="28575"/>
                  </a:moveTo>
                  <a:lnTo>
                    <a:pt x="24368" y="28575"/>
                  </a:lnTo>
                  <a:lnTo>
                    <a:pt x="20389" y="30691"/>
                  </a:lnTo>
                  <a:lnTo>
                    <a:pt x="9027" y="39966"/>
                  </a:lnTo>
                  <a:lnTo>
                    <a:pt x="985" y="42481"/>
                  </a:lnTo>
                  <a:lnTo>
                    <a:pt x="518" y="43402"/>
                  </a:lnTo>
                  <a:lnTo>
                    <a:pt x="0" y="46542"/>
                  </a:lnTo>
                  <a:lnTo>
                    <a:pt x="655" y="46903"/>
                  </a:lnTo>
                  <a:lnTo>
                    <a:pt x="3500" y="45187"/>
                  </a:lnTo>
                  <a:lnTo>
                    <a:pt x="4576" y="43618"/>
                  </a:lnTo>
                  <a:lnTo>
                    <a:pt x="6885" y="37618"/>
                  </a:lnTo>
                  <a:lnTo>
                    <a:pt x="10237" y="33123"/>
                  </a:lnTo>
                  <a:lnTo>
                    <a:pt x="1387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7" name="SMARTInkShape-4475"/>
            <p:cNvSpPr/>
            <p:nvPr/>
          </p:nvSpPr>
          <p:spPr bwMode="auto">
            <a:xfrm>
              <a:off x="3572791" y="3150688"/>
              <a:ext cx="56235" cy="233752"/>
            </a:xfrm>
            <a:custGeom>
              <a:avLst/>
              <a:gdLst/>
              <a:ahLst/>
              <a:cxnLst/>
              <a:rect l="0" t="0" r="0" b="0"/>
              <a:pathLst>
                <a:path w="56235" h="233752">
                  <a:moveTo>
                    <a:pt x="13372" y="6850"/>
                  </a:moveTo>
                  <a:lnTo>
                    <a:pt x="20221" y="0"/>
                  </a:lnTo>
                  <a:lnTo>
                    <a:pt x="20507" y="30242"/>
                  </a:lnTo>
                  <a:lnTo>
                    <a:pt x="14811" y="63740"/>
                  </a:lnTo>
                  <a:lnTo>
                    <a:pt x="8330" y="96290"/>
                  </a:lnTo>
                  <a:lnTo>
                    <a:pt x="2176" y="130276"/>
                  </a:lnTo>
                  <a:lnTo>
                    <a:pt x="0" y="160807"/>
                  </a:lnTo>
                  <a:lnTo>
                    <a:pt x="149" y="189168"/>
                  </a:lnTo>
                  <a:lnTo>
                    <a:pt x="4868" y="211418"/>
                  </a:lnTo>
                  <a:lnTo>
                    <a:pt x="11293" y="223743"/>
                  </a:lnTo>
                  <a:lnTo>
                    <a:pt x="15887" y="229717"/>
                  </a:lnTo>
                  <a:lnTo>
                    <a:pt x="20575" y="232902"/>
                  </a:lnTo>
                  <a:lnTo>
                    <a:pt x="22936" y="233751"/>
                  </a:lnTo>
                  <a:lnTo>
                    <a:pt x="25304" y="233523"/>
                  </a:lnTo>
                  <a:lnTo>
                    <a:pt x="30052" y="231154"/>
                  </a:lnTo>
                  <a:lnTo>
                    <a:pt x="44477" y="217462"/>
                  </a:lnTo>
                  <a:lnTo>
                    <a:pt x="50480" y="208669"/>
                  </a:lnTo>
                  <a:lnTo>
                    <a:pt x="56234" y="178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8" name="SMARTInkShape-4476"/>
            <p:cNvSpPr/>
            <p:nvPr/>
          </p:nvSpPr>
          <p:spPr bwMode="auto">
            <a:xfrm>
              <a:off x="3479006" y="3236119"/>
              <a:ext cx="164308" cy="71438"/>
            </a:xfrm>
            <a:custGeom>
              <a:avLst/>
              <a:gdLst/>
              <a:ahLst/>
              <a:cxnLst/>
              <a:rect l="0" t="0" r="0" b="0"/>
              <a:pathLst>
                <a:path w="164308" h="71438">
                  <a:moveTo>
                    <a:pt x="0" y="71437"/>
                  </a:moveTo>
                  <a:lnTo>
                    <a:pt x="11407" y="70644"/>
                  </a:lnTo>
                  <a:lnTo>
                    <a:pt x="41170" y="61494"/>
                  </a:lnTo>
                  <a:lnTo>
                    <a:pt x="76806" y="46601"/>
                  </a:lnTo>
                  <a:lnTo>
                    <a:pt x="112303" y="28373"/>
                  </a:lnTo>
                  <a:lnTo>
                    <a:pt x="142481" y="13277"/>
                  </a:lnTo>
                  <a:lnTo>
                    <a:pt x="1643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9" name="SMARTInkShape-4477"/>
            <p:cNvSpPr/>
            <p:nvPr/>
          </p:nvSpPr>
          <p:spPr bwMode="auto">
            <a:xfrm>
              <a:off x="3664744" y="3164681"/>
              <a:ext cx="76755" cy="27583"/>
            </a:xfrm>
            <a:custGeom>
              <a:avLst/>
              <a:gdLst/>
              <a:ahLst/>
              <a:cxnLst/>
              <a:rect l="0" t="0" r="0" b="0"/>
              <a:pathLst>
                <a:path w="76755" h="27583">
                  <a:moveTo>
                    <a:pt x="0" y="21432"/>
                  </a:moveTo>
                  <a:lnTo>
                    <a:pt x="0" y="27582"/>
                  </a:lnTo>
                  <a:lnTo>
                    <a:pt x="33585" y="17907"/>
                  </a:lnTo>
                  <a:lnTo>
                    <a:pt x="65895" y="3109"/>
                  </a:lnTo>
                  <a:lnTo>
                    <a:pt x="76754" y="410"/>
                  </a:lnTo>
                  <a:lnTo>
                    <a:pt x="76569" y="273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0" name="SMARTInkShape-4478"/>
            <p:cNvSpPr/>
            <p:nvPr/>
          </p:nvSpPr>
          <p:spPr bwMode="auto">
            <a:xfrm>
              <a:off x="3671888" y="3214688"/>
              <a:ext cx="64294" cy="18328"/>
            </a:xfrm>
            <a:custGeom>
              <a:avLst/>
              <a:gdLst/>
              <a:ahLst/>
              <a:cxnLst/>
              <a:rect l="0" t="0" r="0" b="0"/>
              <a:pathLst>
                <a:path w="64294" h="18328">
                  <a:moveTo>
                    <a:pt x="0" y="0"/>
                  </a:moveTo>
                  <a:lnTo>
                    <a:pt x="12184" y="11391"/>
                  </a:lnTo>
                  <a:lnTo>
                    <a:pt x="16792" y="13000"/>
                  </a:lnTo>
                  <a:lnTo>
                    <a:pt x="31127" y="14827"/>
                  </a:lnTo>
                  <a:lnTo>
                    <a:pt x="37117" y="17966"/>
                  </a:lnTo>
                  <a:lnTo>
                    <a:pt x="40620" y="18327"/>
                  </a:lnTo>
                  <a:lnTo>
                    <a:pt x="62562" y="14491"/>
                  </a:lnTo>
                  <a:lnTo>
                    <a:pt x="63139" y="13629"/>
                  </a:lnTo>
                  <a:lnTo>
                    <a:pt x="64293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1" name="SMARTInkShape-4479"/>
            <p:cNvSpPr/>
            <p:nvPr/>
          </p:nvSpPr>
          <p:spPr bwMode="auto">
            <a:xfrm>
              <a:off x="3250406" y="3550444"/>
              <a:ext cx="35720" cy="220453"/>
            </a:xfrm>
            <a:custGeom>
              <a:avLst/>
              <a:gdLst/>
              <a:ahLst/>
              <a:cxnLst/>
              <a:rect l="0" t="0" r="0" b="0"/>
              <a:pathLst>
                <a:path w="35720" h="220453">
                  <a:moveTo>
                    <a:pt x="35719" y="0"/>
                  </a:moveTo>
                  <a:lnTo>
                    <a:pt x="31927" y="0"/>
                  </a:lnTo>
                  <a:lnTo>
                    <a:pt x="27948" y="2116"/>
                  </a:lnTo>
                  <a:lnTo>
                    <a:pt x="25776" y="3792"/>
                  </a:lnTo>
                  <a:lnTo>
                    <a:pt x="23362" y="9887"/>
                  </a:lnTo>
                  <a:lnTo>
                    <a:pt x="19887" y="22244"/>
                  </a:lnTo>
                  <a:lnTo>
                    <a:pt x="10116" y="56757"/>
                  </a:lnTo>
                  <a:lnTo>
                    <a:pt x="8025" y="83933"/>
                  </a:lnTo>
                  <a:lnTo>
                    <a:pt x="7405" y="112887"/>
                  </a:lnTo>
                  <a:lnTo>
                    <a:pt x="7222" y="145454"/>
                  </a:lnTo>
                  <a:lnTo>
                    <a:pt x="7961" y="174772"/>
                  </a:lnTo>
                  <a:lnTo>
                    <a:pt x="13298" y="210016"/>
                  </a:lnTo>
                  <a:lnTo>
                    <a:pt x="14201" y="220452"/>
                  </a:lnTo>
                  <a:lnTo>
                    <a:pt x="13489" y="190530"/>
                  </a:lnTo>
                  <a:lnTo>
                    <a:pt x="6516" y="156227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2" name="SMARTInkShape-4480"/>
            <p:cNvSpPr/>
            <p:nvPr/>
          </p:nvSpPr>
          <p:spPr bwMode="auto">
            <a:xfrm>
              <a:off x="3214688" y="3573180"/>
              <a:ext cx="162652" cy="222201"/>
            </a:xfrm>
            <a:custGeom>
              <a:avLst/>
              <a:gdLst/>
              <a:ahLst/>
              <a:cxnLst/>
              <a:rect l="0" t="0" r="0" b="0"/>
              <a:pathLst>
                <a:path w="162652" h="222201">
                  <a:moveTo>
                    <a:pt x="0" y="5839"/>
                  </a:moveTo>
                  <a:lnTo>
                    <a:pt x="11406" y="10748"/>
                  </a:lnTo>
                  <a:lnTo>
                    <a:pt x="39852" y="16902"/>
                  </a:lnTo>
                  <a:lnTo>
                    <a:pt x="70607" y="13992"/>
                  </a:lnTo>
                  <a:lnTo>
                    <a:pt x="99848" y="9389"/>
                  </a:lnTo>
                  <a:lnTo>
                    <a:pt x="129125" y="0"/>
                  </a:lnTo>
                  <a:lnTo>
                    <a:pt x="132121" y="358"/>
                  </a:lnTo>
                  <a:lnTo>
                    <a:pt x="137566" y="2874"/>
                  </a:lnTo>
                  <a:lnTo>
                    <a:pt x="138541" y="4656"/>
                  </a:lnTo>
                  <a:lnTo>
                    <a:pt x="138398" y="6638"/>
                  </a:lnTo>
                  <a:lnTo>
                    <a:pt x="137509" y="8753"/>
                  </a:lnTo>
                  <a:lnTo>
                    <a:pt x="109850" y="42440"/>
                  </a:lnTo>
                  <a:lnTo>
                    <a:pt x="85639" y="74423"/>
                  </a:lnTo>
                  <a:lnTo>
                    <a:pt x="60673" y="106979"/>
                  </a:lnTo>
                  <a:lnTo>
                    <a:pt x="55276" y="113761"/>
                  </a:lnTo>
                  <a:lnTo>
                    <a:pt x="54313" y="115887"/>
                  </a:lnTo>
                  <a:lnTo>
                    <a:pt x="54465" y="117304"/>
                  </a:lnTo>
                  <a:lnTo>
                    <a:pt x="55360" y="118249"/>
                  </a:lnTo>
                  <a:lnTo>
                    <a:pt x="60587" y="117182"/>
                  </a:lnTo>
                  <a:lnTo>
                    <a:pt x="68202" y="113269"/>
                  </a:lnTo>
                  <a:lnTo>
                    <a:pt x="88143" y="99938"/>
                  </a:lnTo>
                  <a:lnTo>
                    <a:pt x="121762" y="86963"/>
                  </a:lnTo>
                  <a:lnTo>
                    <a:pt x="141381" y="81293"/>
                  </a:lnTo>
                  <a:lnTo>
                    <a:pt x="149619" y="82501"/>
                  </a:lnTo>
                  <a:lnTo>
                    <a:pt x="158719" y="87644"/>
                  </a:lnTo>
                  <a:lnTo>
                    <a:pt x="160582" y="90538"/>
                  </a:lnTo>
                  <a:lnTo>
                    <a:pt x="162651" y="97987"/>
                  </a:lnTo>
                  <a:lnTo>
                    <a:pt x="160023" y="114898"/>
                  </a:lnTo>
                  <a:lnTo>
                    <a:pt x="146320" y="147649"/>
                  </a:lnTo>
                  <a:lnTo>
                    <a:pt x="126210" y="182576"/>
                  </a:lnTo>
                  <a:lnTo>
                    <a:pt x="101058" y="217244"/>
                  </a:lnTo>
                  <a:lnTo>
                    <a:pt x="98328" y="220595"/>
                  </a:lnTo>
                  <a:lnTo>
                    <a:pt x="95714" y="222034"/>
                  </a:lnTo>
                  <a:lnTo>
                    <a:pt x="93178" y="222200"/>
                  </a:lnTo>
                  <a:lnTo>
                    <a:pt x="90693" y="221517"/>
                  </a:lnTo>
                  <a:lnTo>
                    <a:pt x="89831" y="219475"/>
                  </a:lnTo>
                  <a:lnTo>
                    <a:pt x="92409" y="208221"/>
                  </a:lnTo>
                  <a:lnTo>
                    <a:pt x="106439" y="176659"/>
                  </a:lnTo>
                  <a:lnTo>
                    <a:pt x="128587" y="1344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3" name="SMARTInkShape-4481"/>
            <p:cNvSpPr/>
            <p:nvPr/>
          </p:nvSpPr>
          <p:spPr bwMode="auto">
            <a:xfrm>
              <a:off x="3371850" y="3682802"/>
              <a:ext cx="113858" cy="152463"/>
            </a:xfrm>
            <a:custGeom>
              <a:avLst/>
              <a:gdLst/>
              <a:ahLst/>
              <a:cxnLst/>
              <a:rect l="0" t="0" r="0" b="0"/>
              <a:pathLst>
                <a:path w="113858" h="152463">
                  <a:moveTo>
                    <a:pt x="0" y="31948"/>
                  </a:moveTo>
                  <a:lnTo>
                    <a:pt x="7585" y="31948"/>
                  </a:lnTo>
                  <a:lnTo>
                    <a:pt x="13425" y="29831"/>
                  </a:lnTo>
                  <a:lnTo>
                    <a:pt x="47000" y="15155"/>
                  </a:lnTo>
                  <a:lnTo>
                    <a:pt x="63584" y="9011"/>
                  </a:lnTo>
                  <a:lnTo>
                    <a:pt x="75313" y="0"/>
                  </a:lnTo>
                  <a:lnTo>
                    <a:pt x="76402" y="331"/>
                  </a:lnTo>
                  <a:lnTo>
                    <a:pt x="78151" y="2772"/>
                  </a:lnTo>
                  <a:lnTo>
                    <a:pt x="72793" y="13867"/>
                  </a:lnTo>
                  <a:lnTo>
                    <a:pt x="67165" y="22005"/>
                  </a:lnTo>
                  <a:lnTo>
                    <a:pt x="65144" y="29443"/>
                  </a:lnTo>
                  <a:lnTo>
                    <a:pt x="64327" y="42461"/>
                  </a:lnTo>
                  <a:lnTo>
                    <a:pt x="65110" y="43719"/>
                  </a:lnTo>
                  <a:lnTo>
                    <a:pt x="66425" y="44558"/>
                  </a:lnTo>
                  <a:lnTo>
                    <a:pt x="72069" y="45739"/>
                  </a:lnTo>
                  <a:lnTo>
                    <a:pt x="104120" y="47023"/>
                  </a:lnTo>
                  <a:lnTo>
                    <a:pt x="109246" y="50025"/>
                  </a:lnTo>
                  <a:lnTo>
                    <a:pt x="110931" y="51937"/>
                  </a:lnTo>
                  <a:lnTo>
                    <a:pt x="112803" y="56178"/>
                  </a:lnTo>
                  <a:lnTo>
                    <a:pt x="113857" y="63028"/>
                  </a:lnTo>
                  <a:lnTo>
                    <a:pt x="110376" y="73877"/>
                  </a:lnTo>
                  <a:lnTo>
                    <a:pt x="91345" y="107282"/>
                  </a:lnTo>
                  <a:lnTo>
                    <a:pt x="70125" y="142798"/>
                  </a:lnTo>
                  <a:lnTo>
                    <a:pt x="64769" y="148684"/>
                  </a:lnTo>
                  <a:lnTo>
                    <a:pt x="58655" y="152462"/>
                  </a:lnTo>
                  <a:lnTo>
                    <a:pt x="58153" y="151184"/>
                  </a:lnTo>
                  <a:lnTo>
                    <a:pt x="57282" y="129632"/>
                  </a:lnTo>
                  <a:lnTo>
                    <a:pt x="64294" y="962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4" name="SMARTInkShape-4482"/>
            <p:cNvSpPr/>
            <p:nvPr/>
          </p:nvSpPr>
          <p:spPr bwMode="auto">
            <a:xfrm>
              <a:off x="3529107" y="3764756"/>
              <a:ext cx="14194" cy="14286"/>
            </a:xfrm>
            <a:custGeom>
              <a:avLst/>
              <a:gdLst/>
              <a:ahLst/>
              <a:cxnLst/>
              <a:rect l="0" t="0" r="0" b="0"/>
              <a:pathLst>
                <a:path w="14194" h="14286">
                  <a:moveTo>
                    <a:pt x="14193" y="0"/>
                  </a:moveTo>
                  <a:lnTo>
                    <a:pt x="10401" y="0"/>
                  </a:lnTo>
                  <a:lnTo>
                    <a:pt x="9284" y="794"/>
                  </a:lnTo>
                  <a:lnTo>
                    <a:pt x="8539" y="2117"/>
                  </a:lnTo>
                  <a:lnTo>
                    <a:pt x="8042" y="3792"/>
                  </a:lnTo>
                  <a:lnTo>
                    <a:pt x="0" y="14175"/>
                  </a:lnTo>
                  <a:lnTo>
                    <a:pt x="6757" y="14285"/>
                  </a:lnTo>
                  <a:lnTo>
                    <a:pt x="70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5" name="SMARTInkShape-4483"/>
            <p:cNvSpPr/>
            <p:nvPr/>
          </p:nvSpPr>
          <p:spPr bwMode="auto">
            <a:xfrm>
              <a:off x="3571875" y="3547325"/>
              <a:ext cx="71439" cy="230221"/>
            </a:xfrm>
            <a:custGeom>
              <a:avLst/>
              <a:gdLst/>
              <a:ahLst/>
              <a:cxnLst/>
              <a:rect l="0" t="0" r="0" b="0"/>
              <a:pathLst>
                <a:path w="71439" h="230221">
                  <a:moveTo>
                    <a:pt x="71438" y="53125"/>
                  </a:moveTo>
                  <a:lnTo>
                    <a:pt x="71438" y="46974"/>
                  </a:lnTo>
                  <a:lnTo>
                    <a:pt x="66528" y="40474"/>
                  </a:lnTo>
                  <a:lnTo>
                    <a:pt x="65287" y="36125"/>
                  </a:lnTo>
                  <a:lnTo>
                    <a:pt x="63696" y="21956"/>
                  </a:lnTo>
                  <a:lnTo>
                    <a:pt x="58649" y="13286"/>
                  </a:lnTo>
                  <a:lnTo>
                    <a:pt x="47509" y="822"/>
                  </a:lnTo>
                  <a:lnTo>
                    <a:pt x="45166" y="0"/>
                  </a:lnTo>
                  <a:lnTo>
                    <a:pt x="42811" y="246"/>
                  </a:lnTo>
                  <a:lnTo>
                    <a:pt x="38077" y="2636"/>
                  </a:lnTo>
                  <a:lnTo>
                    <a:pt x="33327" y="6343"/>
                  </a:lnTo>
                  <a:lnTo>
                    <a:pt x="21430" y="33059"/>
                  </a:lnTo>
                  <a:lnTo>
                    <a:pt x="11906" y="68123"/>
                  </a:lnTo>
                  <a:lnTo>
                    <a:pt x="8555" y="101666"/>
                  </a:lnTo>
                  <a:lnTo>
                    <a:pt x="7562" y="136740"/>
                  </a:lnTo>
                  <a:lnTo>
                    <a:pt x="11060" y="168475"/>
                  </a:lnTo>
                  <a:lnTo>
                    <a:pt x="18559" y="200352"/>
                  </a:lnTo>
                  <a:lnTo>
                    <a:pt x="21374" y="212812"/>
                  </a:lnTo>
                  <a:lnTo>
                    <a:pt x="26917" y="224133"/>
                  </a:lnTo>
                  <a:lnTo>
                    <a:pt x="27470" y="226662"/>
                  </a:lnTo>
                  <a:lnTo>
                    <a:pt x="27044" y="228347"/>
                  </a:lnTo>
                  <a:lnTo>
                    <a:pt x="25967" y="229471"/>
                  </a:lnTo>
                  <a:lnTo>
                    <a:pt x="24455" y="230220"/>
                  </a:lnTo>
                  <a:lnTo>
                    <a:pt x="22653" y="229926"/>
                  </a:lnTo>
                  <a:lnTo>
                    <a:pt x="0" y="217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6" name="SMARTInkShape-4484"/>
            <p:cNvSpPr/>
            <p:nvPr/>
          </p:nvSpPr>
          <p:spPr bwMode="auto">
            <a:xfrm>
              <a:off x="3486150" y="3671888"/>
              <a:ext cx="121445" cy="28576"/>
            </a:xfrm>
            <a:custGeom>
              <a:avLst/>
              <a:gdLst/>
              <a:ahLst/>
              <a:cxnLst/>
              <a:rect l="0" t="0" r="0" b="0"/>
              <a:pathLst>
                <a:path w="121445" h="28576">
                  <a:moveTo>
                    <a:pt x="0" y="28575"/>
                  </a:moveTo>
                  <a:lnTo>
                    <a:pt x="3792" y="24782"/>
                  </a:lnTo>
                  <a:lnTo>
                    <a:pt x="7771" y="22920"/>
                  </a:lnTo>
                  <a:lnTo>
                    <a:pt x="37585" y="21518"/>
                  </a:lnTo>
                  <a:lnTo>
                    <a:pt x="71683" y="19325"/>
                  </a:lnTo>
                  <a:lnTo>
                    <a:pt x="104434" y="9075"/>
                  </a:lnTo>
                  <a:lnTo>
                    <a:pt x="110709" y="7208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7" name="SMARTInkShape-4485"/>
            <p:cNvSpPr/>
            <p:nvPr/>
          </p:nvSpPr>
          <p:spPr bwMode="auto">
            <a:xfrm>
              <a:off x="3671888" y="3621910"/>
              <a:ext cx="55819" cy="28547"/>
            </a:xfrm>
            <a:custGeom>
              <a:avLst/>
              <a:gdLst/>
              <a:ahLst/>
              <a:cxnLst/>
              <a:rect l="0" t="0" r="0" b="0"/>
              <a:pathLst>
                <a:path w="55819" h="28547">
                  <a:moveTo>
                    <a:pt x="0" y="28546"/>
                  </a:moveTo>
                  <a:lnTo>
                    <a:pt x="0" y="24754"/>
                  </a:lnTo>
                  <a:lnTo>
                    <a:pt x="793" y="23637"/>
                  </a:lnTo>
                  <a:lnTo>
                    <a:pt x="2116" y="22892"/>
                  </a:lnTo>
                  <a:lnTo>
                    <a:pt x="3792" y="22395"/>
                  </a:lnTo>
                  <a:lnTo>
                    <a:pt x="14473" y="13762"/>
                  </a:lnTo>
                  <a:lnTo>
                    <a:pt x="16792" y="11547"/>
                  </a:lnTo>
                  <a:lnTo>
                    <a:pt x="23602" y="9085"/>
                  </a:lnTo>
                  <a:lnTo>
                    <a:pt x="31127" y="7197"/>
                  </a:lnTo>
                  <a:lnTo>
                    <a:pt x="42521" y="710"/>
                  </a:lnTo>
                  <a:lnTo>
                    <a:pt x="55818" y="0"/>
                  </a:lnTo>
                  <a:lnTo>
                    <a:pt x="55468" y="784"/>
                  </a:lnTo>
                  <a:lnTo>
                    <a:pt x="50006" y="71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8" name="SMARTInkShape-4486"/>
            <p:cNvSpPr/>
            <p:nvPr/>
          </p:nvSpPr>
          <p:spPr bwMode="auto">
            <a:xfrm>
              <a:off x="3657600" y="3680027"/>
              <a:ext cx="88011" cy="13293"/>
            </a:xfrm>
            <a:custGeom>
              <a:avLst/>
              <a:gdLst/>
              <a:ahLst/>
              <a:cxnLst/>
              <a:rect l="0" t="0" r="0" b="0"/>
              <a:pathLst>
                <a:path w="88011" h="13293">
                  <a:moveTo>
                    <a:pt x="0" y="13292"/>
                  </a:moveTo>
                  <a:lnTo>
                    <a:pt x="3792" y="13292"/>
                  </a:lnTo>
                  <a:lnTo>
                    <a:pt x="7771" y="11175"/>
                  </a:lnTo>
                  <a:lnTo>
                    <a:pt x="9943" y="9500"/>
                  </a:lnTo>
                  <a:lnTo>
                    <a:pt x="16590" y="7637"/>
                  </a:lnTo>
                  <a:lnTo>
                    <a:pt x="47759" y="6235"/>
                  </a:lnTo>
                  <a:lnTo>
                    <a:pt x="66701" y="5372"/>
                  </a:lnTo>
                  <a:lnTo>
                    <a:pt x="86699" y="0"/>
                  </a:lnTo>
                  <a:lnTo>
                    <a:pt x="87961" y="462"/>
                  </a:lnTo>
                  <a:lnTo>
                    <a:pt x="88010" y="1563"/>
                  </a:lnTo>
                  <a:lnTo>
                    <a:pt x="85725" y="61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76" name="SMARTInkShape-Group878"/>
          <p:cNvGrpSpPr/>
          <p:nvPr/>
        </p:nvGrpSpPr>
        <p:grpSpPr>
          <a:xfrm>
            <a:off x="4664869" y="414338"/>
            <a:ext cx="503165" cy="1622911"/>
            <a:chOff x="4664869" y="414338"/>
            <a:chExt cx="503165" cy="1622911"/>
          </a:xfrm>
        </p:grpSpPr>
        <p:sp>
          <p:nvSpPr>
            <p:cNvPr id="3570" name="SMARTInkShape-4487"/>
            <p:cNvSpPr/>
            <p:nvPr/>
          </p:nvSpPr>
          <p:spPr bwMode="auto">
            <a:xfrm>
              <a:off x="4707731" y="421481"/>
              <a:ext cx="100014" cy="14261"/>
            </a:xfrm>
            <a:custGeom>
              <a:avLst/>
              <a:gdLst/>
              <a:ahLst/>
              <a:cxnLst/>
              <a:rect l="0" t="0" r="0" b="0"/>
              <a:pathLst>
                <a:path w="100014" h="14261">
                  <a:moveTo>
                    <a:pt x="0" y="0"/>
                  </a:moveTo>
                  <a:lnTo>
                    <a:pt x="0" y="10642"/>
                  </a:lnTo>
                  <a:lnTo>
                    <a:pt x="794" y="11857"/>
                  </a:lnTo>
                  <a:lnTo>
                    <a:pt x="2117" y="12668"/>
                  </a:lnTo>
                  <a:lnTo>
                    <a:pt x="7771" y="13808"/>
                  </a:lnTo>
                  <a:lnTo>
                    <a:pt x="37585" y="14260"/>
                  </a:lnTo>
                  <a:lnTo>
                    <a:pt x="69572" y="8579"/>
                  </a:lnTo>
                  <a:lnTo>
                    <a:pt x="1000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71" name="SMARTInkShape-4488"/>
            <p:cNvSpPr/>
            <p:nvPr/>
          </p:nvSpPr>
          <p:spPr bwMode="auto">
            <a:xfrm>
              <a:off x="4664869" y="414338"/>
              <a:ext cx="221448" cy="1622911"/>
            </a:xfrm>
            <a:custGeom>
              <a:avLst/>
              <a:gdLst/>
              <a:ahLst/>
              <a:cxnLst/>
              <a:rect l="0" t="0" r="0" b="0"/>
              <a:pathLst>
                <a:path w="221448" h="1622911">
                  <a:moveTo>
                    <a:pt x="192881" y="0"/>
                  </a:moveTo>
                  <a:lnTo>
                    <a:pt x="206616" y="13735"/>
                  </a:lnTo>
                  <a:lnTo>
                    <a:pt x="215825" y="41905"/>
                  </a:lnTo>
                  <a:lnTo>
                    <a:pt x="215995" y="76621"/>
                  </a:lnTo>
                  <a:lnTo>
                    <a:pt x="215060" y="102316"/>
                  </a:lnTo>
                  <a:lnTo>
                    <a:pt x="213851" y="129611"/>
                  </a:lnTo>
                  <a:lnTo>
                    <a:pt x="210668" y="157617"/>
                  </a:lnTo>
                  <a:lnTo>
                    <a:pt x="206607" y="185939"/>
                  </a:lnTo>
                  <a:lnTo>
                    <a:pt x="202950" y="215196"/>
                  </a:lnTo>
                  <a:lnTo>
                    <a:pt x="201325" y="246719"/>
                  </a:lnTo>
                  <a:lnTo>
                    <a:pt x="200603" y="279251"/>
                  </a:lnTo>
                  <a:lnTo>
                    <a:pt x="200282" y="313024"/>
                  </a:lnTo>
                  <a:lnTo>
                    <a:pt x="200196" y="330920"/>
                  </a:lnTo>
                  <a:lnTo>
                    <a:pt x="200139" y="349200"/>
                  </a:lnTo>
                  <a:lnTo>
                    <a:pt x="200895" y="368531"/>
                  </a:lnTo>
                  <a:lnTo>
                    <a:pt x="202192" y="388562"/>
                  </a:lnTo>
                  <a:lnTo>
                    <a:pt x="203851" y="409060"/>
                  </a:lnTo>
                  <a:lnTo>
                    <a:pt x="205751" y="429075"/>
                  </a:lnTo>
                  <a:lnTo>
                    <a:pt x="207811" y="448769"/>
                  </a:lnTo>
                  <a:lnTo>
                    <a:pt x="209978" y="468248"/>
                  </a:lnTo>
                  <a:lnTo>
                    <a:pt x="211423" y="488378"/>
                  </a:lnTo>
                  <a:lnTo>
                    <a:pt x="212386" y="508941"/>
                  </a:lnTo>
                  <a:lnTo>
                    <a:pt x="213028" y="529794"/>
                  </a:lnTo>
                  <a:lnTo>
                    <a:pt x="214250" y="550840"/>
                  </a:lnTo>
                  <a:lnTo>
                    <a:pt x="215858" y="572014"/>
                  </a:lnTo>
                  <a:lnTo>
                    <a:pt x="217724" y="593274"/>
                  </a:lnTo>
                  <a:lnTo>
                    <a:pt x="218969" y="614591"/>
                  </a:lnTo>
                  <a:lnTo>
                    <a:pt x="219797" y="635946"/>
                  </a:lnTo>
                  <a:lnTo>
                    <a:pt x="220350" y="657326"/>
                  </a:lnTo>
                  <a:lnTo>
                    <a:pt x="220719" y="679517"/>
                  </a:lnTo>
                  <a:lnTo>
                    <a:pt x="220965" y="702249"/>
                  </a:lnTo>
                  <a:lnTo>
                    <a:pt x="221128" y="725341"/>
                  </a:lnTo>
                  <a:lnTo>
                    <a:pt x="221237" y="747879"/>
                  </a:lnTo>
                  <a:lnTo>
                    <a:pt x="221310" y="770048"/>
                  </a:lnTo>
                  <a:lnTo>
                    <a:pt x="221359" y="791972"/>
                  </a:lnTo>
                  <a:lnTo>
                    <a:pt x="221392" y="813731"/>
                  </a:lnTo>
                  <a:lnTo>
                    <a:pt x="221413" y="835381"/>
                  </a:lnTo>
                  <a:lnTo>
                    <a:pt x="221427" y="856958"/>
                  </a:lnTo>
                  <a:lnTo>
                    <a:pt x="221437" y="877693"/>
                  </a:lnTo>
                  <a:lnTo>
                    <a:pt x="221443" y="897866"/>
                  </a:lnTo>
                  <a:lnTo>
                    <a:pt x="221447" y="917664"/>
                  </a:lnTo>
                  <a:lnTo>
                    <a:pt x="220657" y="937214"/>
                  </a:lnTo>
                  <a:lnTo>
                    <a:pt x="219336" y="956597"/>
                  </a:lnTo>
                  <a:lnTo>
                    <a:pt x="217661" y="975868"/>
                  </a:lnTo>
                  <a:lnTo>
                    <a:pt x="215751" y="995066"/>
                  </a:lnTo>
                  <a:lnTo>
                    <a:pt x="213684" y="1014215"/>
                  </a:lnTo>
                  <a:lnTo>
                    <a:pt x="211512" y="1033330"/>
                  </a:lnTo>
                  <a:lnTo>
                    <a:pt x="210064" y="1051630"/>
                  </a:lnTo>
                  <a:lnTo>
                    <a:pt x="208456" y="1086781"/>
                  </a:lnTo>
                  <a:lnTo>
                    <a:pt x="205624" y="1118807"/>
                  </a:lnTo>
                  <a:lnTo>
                    <a:pt x="202513" y="1148916"/>
                  </a:lnTo>
                  <a:lnTo>
                    <a:pt x="201131" y="1178173"/>
                  </a:lnTo>
                  <a:lnTo>
                    <a:pt x="200516" y="1207051"/>
                  </a:lnTo>
                  <a:lnTo>
                    <a:pt x="199450" y="1234173"/>
                  </a:lnTo>
                  <a:lnTo>
                    <a:pt x="195180" y="1267292"/>
                  </a:lnTo>
                  <a:lnTo>
                    <a:pt x="193562" y="1296420"/>
                  </a:lnTo>
                  <a:lnTo>
                    <a:pt x="193015" y="1327998"/>
                  </a:lnTo>
                  <a:lnTo>
                    <a:pt x="192899" y="1358655"/>
                  </a:lnTo>
                  <a:lnTo>
                    <a:pt x="192882" y="1393960"/>
                  </a:lnTo>
                  <a:lnTo>
                    <a:pt x="192881" y="1405780"/>
                  </a:lnTo>
                  <a:lnTo>
                    <a:pt x="200157" y="1414504"/>
                  </a:lnTo>
                  <a:lnTo>
                    <a:pt x="203523" y="1417920"/>
                  </a:lnTo>
                  <a:lnTo>
                    <a:pt x="205548" y="1424201"/>
                  </a:lnTo>
                  <a:lnTo>
                    <a:pt x="207105" y="1454119"/>
                  </a:lnTo>
                  <a:lnTo>
                    <a:pt x="207165" y="1486992"/>
                  </a:lnTo>
                  <a:lnTo>
                    <a:pt x="207169" y="1514445"/>
                  </a:lnTo>
                  <a:lnTo>
                    <a:pt x="196527" y="1525116"/>
                  </a:lnTo>
                  <a:lnTo>
                    <a:pt x="194501" y="1529258"/>
                  </a:lnTo>
                  <a:lnTo>
                    <a:pt x="192909" y="1548791"/>
                  </a:lnTo>
                  <a:lnTo>
                    <a:pt x="189097" y="1553570"/>
                  </a:lnTo>
                  <a:lnTo>
                    <a:pt x="185114" y="1555663"/>
                  </a:lnTo>
                  <a:lnTo>
                    <a:pt x="155853" y="1564961"/>
                  </a:lnTo>
                  <a:lnTo>
                    <a:pt x="124536" y="1577893"/>
                  </a:lnTo>
                  <a:lnTo>
                    <a:pt x="93344" y="1587328"/>
                  </a:lnTo>
                  <a:lnTo>
                    <a:pt x="58967" y="1598943"/>
                  </a:lnTo>
                  <a:lnTo>
                    <a:pt x="23995" y="1612181"/>
                  </a:lnTo>
                  <a:lnTo>
                    <a:pt x="7815" y="1622359"/>
                  </a:lnTo>
                  <a:lnTo>
                    <a:pt x="5210" y="1622910"/>
                  </a:lnTo>
                  <a:lnTo>
                    <a:pt x="0" y="16216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72" name="SMARTInkShape-4489"/>
            <p:cNvSpPr/>
            <p:nvPr/>
          </p:nvSpPr>
          <p:spPr bwMode="auto">
            <a:xfrm>
              <a:off x="4907755" y="978988"/>
              <a:ext cx="57087" cy="233036"/>
            </a:xfrm>
            <a:custGeom>
              <a:avLst/>
              <a:gdLst/>
              <a:ahLst/>
              <a:cxnLst/>
              <a:rect l="0" t="0" r="0" b="0"/>
              <a:pathLst>
                <a:path w="57087" h="233036">
                  <a:moveTo>
                    <a:pt x="0" y="6850"/>
                  </a:moveTo>
                  <a:lnTo>
                    <a:pt x="0" y="699"/>
                  </a:lnTo>
                  <a:lnTo>
                    <a:pt x="795" y="368"/>
                  </a:lnTo>
                  <a:lnTo>
                    <a:pt x="3793" y="0"/>
                  </a:lnTo>
                  <a:lnTo>
                    <a:pt x="5704" y="1489"/>
                  </a:lnTo>
                  <a:lnTo>
                    <a:pt x="12186" y="11964"/>
                  </a:lnTo>
                  <a:lnTo>
                    <a:pt x="27643" y="47034"/>
                  </a:lnTo>
                  <a:lnTo>
                    <a:pt x="37119" y="77935"/>
                  </a:lnTo>
                  <a:lnTo>
                    <a:pt x="44544" y="102737"/>
                  </a:lnTo>
                  <a:lnTo>
                    <a:pt x="51548" y="128841"/>
                  </a:lnTo>
                  <a:lnTo>
                    <a:pt x="54661" y="153672"/>
                  </a:lnTo>
                  <a:lnTo>
                    <a:pt x="56413" y="186172"/>
                  </a:lnTo>
                  <a:lnTo>
                    <a:pt x="57006" y="218307"/>
                  </a:lnTo>
                  <a:lnTo>
                    <a:pt x="57086" y="227302"/>
                  </a:lnTo>
                  <a:lnTo>
                    <a:pt x="56314" y="230018"/>
                  </a:lnTo>
                  <a:lnTo>
                    <a:pt x="55006" y="231828"/>
                  </a:lnTo>
                  <a:lnTo>
                    <a:pt x="53340" y="233035"/>
                  </a:lnTo>
                  <a:lnTo>
                    <a:pt x="52229" y="232253"/>
                  </a:lnTo>
                  <a:lnTo>
                    <a:pt x="50008" y="221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73" name="SMARTInkShape-4490"/>
            <p:cNvSpPr/>
            <p:nvPr/>
          </p:nvSpPr>
          <p:spPr bwMode="auto">
            <a:xfrm>
              <a:off x="4886325" y="930216"/>
              <a:ext cx="180682" cy="269935"/>
            </a:xfrm>
            <a:custGeom>
              <a:avLst/>
              <a:gdLst/>
              <a:ahLst/>
              <a:cxnLst/>
              <a:rect l="0" t="0" r="0" b="0"/>
              <a:pathLst>
                <a:path w="180682" h="269935">
                  <a:moveTo>
                    <a:pt x="0" y="55622"/>
                  </a:moveTo>
                  <a:lnTo>
                    <a:pt x="30073" y="31252"/>
                  </a:lnTo>
                  <a:lnTo>
                    <a:pt x="64491" y="11715"/>
                  </a:lnTo>
                  <a:lnTo>
                    <a:pt x="97024" y="1911"/>
                  </a:lnTo>
                  <a:lnTo>
                    <a:pt x="109532" y="0"/>
                  </a:lnTo>
                  <a:lnTo>
                    <a:pt x="118266" y="1268"/>
                  </a:lnTo>
                  <a:lnTo>
                    <a:pt x="121707" y="2717"/>
                  </a:lnTo>
                  <a:lnTo>
                    <a:pt x="122413" y="6064"/>
                  </a:lnTo>
                  <a:lnTo>
                    <a:pt x="111890" y="38982"/>
                  </a:lnTo>
                  <a:lnTo>
                    <a:pt x="97182" y="65861"/>
                  </a:lnTo>
                  <a:lnTo>
                    <a:pt x="81535" y="93933"/>
                  </a:lnTo>
                  <a:lnTo>
                    <a:pt x="66846" y="122359"/>
                  </a:lnTo>
                  <a:lnTo>
                    <a:pt x="45548" y="152405"/>
                  </a:lnTo>
                  <a:lnTo>
                    <a:pt x="79615" y="128803"/>
                  </a:lnTo>
                  <a:lnTo>
                    <a:pt x="112270" y="110264"/>
                  </a:lnTo>
                  <a:lnTo>
                    <a:pt x="135130" y="97653"/>
                  </a:lnTo>
                  <a:lnTo>
                    <a:pt x="149751" y="94146"/>
                  </a:lnTo>
                  <a:lnTo>
                    <a:pt x="162071" y="94704"/>
                  </a:lnTo>
                  <a:lnTo>
                    <a:pt x="167578" y="95964"/>
                  </a:lnTo>
                  <a:lnTo>
                    <a:pt x="172044" y="99185"/>
                  </a:lnTo>
                  <a:lnTo>
                    <a:pt x="179122" y="109114"/>
                  </a:lnTo>
                  <a:lnTo>
                    <a:pt x="180681" y="123582"/>
                  </a:lnTo>
                  <a:lnTo>
                    <a:pt x="179985" y="131884"/>
                  </a:lnTo>
                  <a:lnTo>
                    <a:pt x="167629" y="158739"/>
                  </a:lnTo>
                  <a:lnTo>
                    <a:pt x="152679" y="190597"/>
                  </a:lnTo>
                  <a:lnTo>
                    <a:pt x="134403" y="221380"/>
                  </a:lnTo>
                  <a:lnTo>
                    <a:pt x="107688" y="252935"/>
                  </a:lnTo>
                  <a:lnTo>
                    <a:pt x="85725" y="2699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74" name="SMARTInkShape-4491"/>
            <p:cNvSpPr/>
            <p:nvPr/>
          </p:nvSpPr>
          <p:spPr bwMode="auto">
            <a:xfrm>
              <a:off x="4986338" y="1135856"/>
              <a:ext cx="35718" cy="42864"/>
            </a:xfrm>
            <a:custGeom>
              <a:avLst/>
              <a:gdLst/>
              <a:ahLst/>
              <a:cxnLst/>
              <a:rect l="0" t="0" r="0" b="0"/>
              <a:pathLst>
                <a:path w="35718" h="42864">
                  <a:moveTo>
                    <a:pt x="0" y="42863"/>
                  </a:moveTo>
                  <a:lnTo>
                    <a:pt x="27692" y="8689"/>
                  </a:lnTo>
                  <a:lnTo>
                    <a:pt x="3571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75" name="SMARTInkShape-4492"/>
            <p:cNvSpPr/>
            <p:nvPr/>
          </p:nvSpPr>
          <p:spPr bwMode="auto">
            <a:xfrm>
              <a:off x="5064920" y="1072093"/>
              <a:ext cx="103114" cy="181944"/>
            </a:xfrm>
            <a:custGeom>
              <a:avLst/>
              <a:gdLst/>
              <a:ahLst/>
              <a:cxnLst/>
              <a:rect l="0" t="0" r="0" b="0"/>
              <a:pathLst>
                <a:path w="103114" h="181944">
                  <a:moveTo>
                    <a:pt x="0" y="49476"/>
                  </a:moveTo>
                  <a:lnTo>
                    <a:pt x="6495" y="43773"/>
                  </a:lnTo>
                  <a:lnTo>
                    <a:pt x="26734" y="28891"/>
                  </a:lnTo>
                  <a:lnTo>
                    <a:pt x="44422" y="8528"/>
                  </a:lnTo>
                  <a:lnTo>
                    <a:pt x="55495" y="2153"/>
                  </a:lnTo>
                  <a:lnTo>
                    <a:pt x="66347" y="0"/>
                  </a:lnTo>
                  <a:lnTo>
                    <a:pt x="67250" y="1410"/>
                  </a:lnTo>
                  <a:lnTo>
                    <a:pt x="63863" y="18961"/>
                  </a:lnTo>
                  <a:lnTo>
                    <a:pt x="50583" y="50387"/>
                  </a:lnTo>
                  <a:lnTo>
                    <a:pt x="50390" y="52465"/>
                  </a:lnTo>
                  <a:lnTo>
                    <a:pt x="51055" y="53056"/>
                  </a:lnTo>
                  <a:lnTo>
                    <a:pt x="52292" y="52656"/>
                  </a:lnTo>
                  <a:lnTo>
                    <a:pt x="53913" y="51596"/>
                  </a:lnTo>
                  <a:lnTo>
                    <a:pt x="86857" y="43380"/>
                  </a:lnTo>
                  <a:lnTo>
                    <a:pt x="89655" y="43825"/>
                  </a:lnTo>
                  <a:lnTo>
                    <a:pt x="94879" y="46435"/>
                  </a:lnTo>
                  <a:lnTo>
                    <a:pt x="102282" y="52367"/>
                  </a:lnTo>
                  <a:lnTo>
                    <a:pt x="103113" y="56166"/>
                  </a:lnTo>
                  <a:lnTo>
                    <a:pt x="101919" y="66737"/>
                  </a:lnTo>
                  <a:lnTo>
                    <a:pt x="84721" y="101990"/>
                  </a:lnTo>
                  <a:lnTo>
                    <a:pt x="66475" y="134285"/>
                  </a:lnTo>
                  <a:lnTo>
                    <a:pt x="44952" y="168682"/>
                  </a:lnTo>
                  <a:lnTo>
                    <a:pt x="37542" y="181943"/>
                  </a:lnTo>
                  <a:lnTo>
                    <a:pt x="40051" y="176655"/>
                  </a:lnTo>
                  <a:lnTo>
                    <a:pt x="72756" y="147679"/>
                  </a:lnTo>
                  <a:lnTo>
                    <a:pt x="85725" y="1352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577" name="SMARTInkShape-4493"/>
          <p:cNvSpPr/>
          <p:nvPr/>
        </p:nvSpPr>
        <p:spPr bwMode="auto">
          <a:xfrm>
            <a:off x="8093869" y="685800"/>
            <a:ext cx="21432" cy="7145"/>
          </a:xfrm>
          <a:custGeom>
            <a:avLst/>
            <a:gdLst/>
            <a:ahLst/>
            <a:cxnLst/>
            <a:rect l="0" t="0" r="0" b="0"/>
            <a:pathLst>
              <a:path w="21432" h="7145">
                <a:moveTo>
                  <a:pt x="0" y="7144"/>
                </a:moveTo>
                <a:lnTo>
                  <a:pt x="13001" y="7144"/>
                </a:lnTo>
                <a:lnTo>
                  <a:pt x="214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581" name="SMARTInkShape-Group880"/>
          <p:cNvGrpSpPr/>
          <p:nvPr/>
        </p:nvGrpSpPr>
        <p:grpSpPr>
          <a:xfrm>
            <a:off x="7979569" y="1085850"/>
            <a:ext cx="178595" cy="735807"/>
            <a:chOff x="7979569" y="1085850"/>
            <a:chExt cx="178595" cy="735807"/>
          </a:xfrm>
        </p:grpSpPr>
        <p:sp>
          <p:nvSpPr>
            <p:cNvPr id="3578" name="SMARTInkShape-4494"/>
            <p:cNvSpPr/>
            <p:nvPr/>
          </p:nvSpPr>
          <p:spPr bwMode="auto">
            <a:xfrm>
              <a:off x="8036719" y="1085850"/>
              <a:ext cx="64295" cy="14289"/>
            </a:xfrm>
            <a:custGeom>
              <a:avLst/>
              <a:gdLst/>
              <a:ahLst/>
              <a:cxnLst/>
              <a:rect l="0" t="0" r="0" b="0"/>
              <a:pathLst>
                <a:path w="64295" h="14289">
                  <a:moveTo>
                    <a:pt x="0" y="14288"/>
                  </a:moveTo>
                  <a:lnTo>
                    <a:pt x="3793" y="14288"/>
                  </a:lnTo>
                  <a:lnTo>
                    <a:pt x="7771" y="12171"/>
                  </a:lnTo>
                  <a:lnTo>
                    <a:pt x="12184" y="9378"/>
                  </a:lnTo>
                  <a:lnTo>
                    <a:pt x="19926" y="7806"/>
                  </a:lnTo>
                  <a:lnTo>
                    <a:pt x="48225" y="6367"/>
                  </a:lnTo>
                  <a:lnTo>
                    <a:pt x="642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79" name="SMARTInkShape-4495"/>
            <p:cNvSpPr/>
            <p:nvPr/>
          </p:nvSpPr>
          <p:spPr bwMode="auto">
            <a:xfrm>
              <a:off x="7979569" y="1450181"/>
              <a:ext cx="178595" cy="14289"/>
            </a:xfrm>
            <a:custGeom>
              <a:avLst/>
              <a:gdLst/>
              <a:ahLst/>
              <a:cxnLst/>
              <a:rect l="0" t="0" r="0" b="0"/>
              <a:pathLst>
                <a:path w="178595" h="14289">
                  <a:moveTo>
                    <a:pt x="0" y="14288"/>
                  </a:moveTo>
                  <a:lnTo>
                    <a:pt x="3793" y="10495"/>
                  </a:lnTo>
                  <a:lnTo>
                    <a:pt x="9888" y="8633"/>
                  </a:lnTo>
                  <a:lnTo>
                    <a:pt x="38112" y="7438"/>
                  </a:lnTo>
                  <a:lnTo>
                    <a:pt x="66678" y="7231"/>
                  </a:lnTo>
                  <a:lnTo>
                    <a:pt x="99043" y="7170"/>
                  </a:lnTo>
                  <a:lnTo>
                    <a:pt x="133768" y="7152"/>
                  </a:lnTo>
                  <a:lnTo>
                    <a:pt x="167270" y="2236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0" name="SMARTInkShape-4496"/>
            <p:cNvSpPr/>
            <p:nvPr/>
          </p:nvSpPr>
          <p:spPr bwMode="auto">
            <a:xfrm>
              <a:off x="8036719" y="1800225"/>
              <a:ext cx="100013" cy="21432"/>
            </a:xfrm>
            <a:custGeom>
              <a:avLst/>
              <a:gdLst/>
              <a:ahLst/>
              <a:cxnLst/>
              <a:rect l="0" t="0" r="0" b="0"/>
              <a:pathLst>
                <a:path w="100013" h="21432">
                  <a:moveTo>
                    <a:pt x="0" y="21431"/>
                  </a:moveTo>
                  <a:lnTo>
                    <a:pt x="6151" y="21431"/>
                  </a:lnTo>
                  <a:lnTo>
                    <a:pt x="39524" y="9246"/>
                  </a:lnTo>
                  <a:lnTo>
                    <a:pt x="74192" y="1375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94" name="SMARTInkShape-Group881"/>
          <p:cNvGrpSpPr/>
          <p:nvPr/>
        </p:nvGrpSpPr>
        <p:grpSpPr>
          <a:xfrm>
            <a:off x="3800777" y="3529013"/>
            <a:ext cx="949818" cy="263894"/>
            <a:chOff x="3800777" y="3529013"/>
            <a:chExt cx="949818" cy="263894"/>
          </a:xfrm>
        </p:grpSpPr>
        <p:sp>
          <p:nvSpPr>
            <p:cNvPr id="3582" name="SMARTInkShape-4497"/>
            <p:cNvSpPr/>
            <p:nvPr/>
          </p:nvSpPr>
          <p:spPr bwMode="auto">
            <a:xfrm>
              <a:off x="3864769" y="3564818"/>
              <a:ext cx="7145" cy="134103"/>
            </a:xfrm>
            <a:custGeom>
              <a:avLst/>
              <a:gdLst/>
              <a:ahLst/>
              <a:cxnLst/>
              <a:rect l="0" t="0" r="0" b="0"/>
              <a:pathLst>
                <a:path w="7145" h="134103">
                  <a:moveTo>
                    <a:pt x="0" y="7057"/>
                  </a:moveTo>
                  <a:lnTo>
                    <a:pt x="0" y="0"/>
                  </a:lnTo>
                  <a:lnTo>
                    <a:pt x="0" y="3731"/>
                  </a:lnTo>
                  <a:lnTo>
                    <a:pt x="794" y="4840"/>
                  </a:lnTo>
                  <a:lnTo>
                    <a:pt x="3792" y="6072"/>
                  </a:lnTo>
                  <a:lnTo>
                    <a:pt x="4909" y="7194"/>
                  </a:lnTo>
                  <a:lnTo>
                    <a:pt x="6151" y="10558"/>
                  </a:lnTo>
                  <a:lnTo>
                    <a:pt x="7118" y="45333"/>
                  </a:lnTo>
                  <a:lnTo>
                    <a:pt x="7141" y="79712"/>
                  </a:lnTo>
                  <a:lnTo>
                    <a:pt x="7143" y="111521"/>
                  </a:lnTo>
                  <a:lnTo>
                    <a:pt x="7144" y="134102"/>
                  </a:lnTo>
                  <a:lnTo>
                    <a:pt x="7144" y="1213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3" name="SMARTInkShape-4498"/>
            <p:cNvSpPr/>
            <p:nvPr/>
          </p:nvSpPr>
          <p:spPr bwMode="auto">
            <a:xfrm>
              <a:off x="3800777" y="3564758"/>
              <a:ext cx="175532" cy="156294"/>
            </a:xfrm>
            <a:custGeom>
              <a:avLst/>
              <a:gdLst/>
              <a:ahLst/>
              <a:cxnLst/>
              <a:rect l="0" t="0" r="0" b="0"/>
              <a:pathLst>
                <a:path w="175532" h="156294">
                  <a:moveTo>
                    <a:pt x="13986" y="7117"/>
                  </a:moveTo>
                  <a:lnTo>
                    <a:pt x="7136" y="13967"/>
                  </a:lnTo>
                  <a:lnTo>
                    <a:pt x="0" y="14253"/>
                  </a:lnTo>
                  <a:lnTo>
                    <a:pt x="9668" y="14260"/>
                  </a:lnTo>
                  <a:lnTo>
                    <a:pt x="43012" y="7779"/>
                  </a:lnTo>
                  <a:lnTo>
                    <a:pt x="76085" y="3412"/>
                  </a:lnTo>
                  <a:lnTo>
                    <a:pt x="111592" y="426"/>
                  </a:lnTo>
                  <a:lnTo>
                    <a:pt x="147195" y="0"/>
                  </a:lnTo>
                  <a:lnTo>
                    <a:pt x="150417" y="785"/>
                  </a:lnTo>
                  <a:lnTo>
                    <a:pt x="152565" y="2102"/>
                  </a:lnTo>
                  <a:lnTo>
                    <a:pt x="153997" y="3774"/>
                  </a:lnTo>
                  <a:lnTo>
                    <a:pt x="154158" y="6476"/>
                  </a:lnTo>
                  <a:lnTo>
                    <a:pt x="152220" y="13711"/>
                  </a:lnTo>
                  <a:lnTo>
                    <a:pt x="144479" y="20102"/>
                  </a:lnTo>
                  <a:lnTo>
                    <a:pt x="113308" y="38048"/>
                  </a:lnTo>
                  <a:lnTo>
                    <a:pt x="78189" y="52044"/>
                  </a:lnTo>
                  <a:lnTo>
                    <a:pt x="49145" y="56678"/>
                  </a:lnTo>
                  <a:lnTo>
                    <a:pt x="47744" y="57620"/>
                  </a:lnTo>
                  <a:lnTo>
                    <a:pt x="47603" y="59042"/>
                  </a:lnTo>
                  <a:lnTo>
                    <a:pt x="48304" y="60783"/>
                  </a:lnTo>
                  <a:lnTo>
                    <a:pt x="50358" y="61151"/>
                  </a:lnTo>
                  <a:lnTo>
                    <a:pt x="82829" y="57429"/>
                  </a:lnTo>
                  <a:lnTo>
                    <a:pt x="113486" y="53391"/>
                  </a:lnTo>
                  <a:lnTo>
                    <a:pt x="135277" y="54783"/>
                  </a:lnTo>
                  <a:lnTo>
                    <a:pt x="168335" y="66861"/>
                  </a:lnTo>
                  <a:lnTo>
                    <a:pt x="173867" y="71505"/>
                  </a:lnTo>
                  <a:lnTo>
                    <a:pt x="175342" y="73855"/>
                  </a:lnTo>
                  <a:lnTo>
                    <a:pt x="175531" y="77009"/>
                  </a:lnTo>
                  <a:lnTo>
                    <a:pt x="173625" y="84747"/>
                  </a:lnTo>
                  <a:lnTo>
                    <a:pt x="164297" y="101821"/>
                  </a:lnTo>
                  <a:lnTo>
                    <a:pt x="141220" y="123220"/>
                  </a:lnTo>
                  <a:lnTo>
                    <a:pt x="106676" y="147535"/>
                  </a:lnTo>
                  <a:lnTo>
                    <a:pt x="92488" y="152869"/>
                  </a:lnTo>
                  <a:lnTo>
                    <a:pt x="71561" y="156293"/>
                  </a:lnTo>
                  <a:lnTo>
                    <a:pt x="69038" y="155780"/>
                  </a:lnTo>
                  <a:lnTo>
                    <a:pt x="67356" y="154644"/>
                  </a:lnTo>
                  <a:lnTo>
                    <a:pt x="63992" y="1499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4" name="SMARTInkShape-4499"/>
            <p:cNvSpPr/>
            <p:nvPr/>
          </p:nvSpPr>
          <p:spPr bwMode="auto">
            <a:xfrm>
              <a:off x="3986248" y="3736181"/>
              <a:ext cx="21397" cy="56726"/>
            </a:xfrm>
            <a:custGeom>
              <a:avLst/>
              <a:gdLst/>
              <a:ahLst/>
              <a:cxnLst/>
              <a:rect l="0" t="0" r="0" b="0"/>
              <a:pathLst>
                <a:path w="21397" h="56726">
                  <a:moveTo>
                    <a:pt x="21396" y="0"/>
                  </a:moveTo>
                  <a:lnTo>
                    <a:pt x="4603" y="16793"/>
                  </a:lnTo>
                  <a:lnTo>
                    <a:pt x="2026" y="23603"/>
                  </a:lnTo>
                  <a:lnTo>
                    <a:pt x="0" y="52301"/>
                  </a:lnTo>
                  <a:lnTo>
                    <a:pt x="782" y="53918"/>
                  </a:lnTo>
                  <a:lnTo>
                    <a:pt x="2097" y="54995"/>
                  </a:lnTo>
                  <a:lnTo>
                    <a:pt x="5675" y="56193"/>
                  </a:lnTo>
                  <a:lnTo>
                    <a:pt x="9911" y="56725"/>
                  </a:lnTo>
                  <a:lnTo>
                    <a:pt x="14439" y="54845"/>
                  </a:lnTo>
                  <a:lnTo>
                    <a:pt x="21396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5" name="SMARTInkShape-4500"/>
            <p:cNvSpPr/>
            <p:nvPr/>
          </p:nvSpPr>
          <p:spPr bwMode="auto">
            <a:xfrm>
              <a:off x="4043363" y="3593306"/>
              <a:ext cx="64294" cy="192883"/>
            </a:xfrm>
            <a:custGeom>
              <a:avLst/>
              <a:gdLst/>
              <a:ahLst/>
              <a:cxnLst/>
              <a:rect l="0" t="0" r="0" b="0"/>
              <a:pathLst>
                <a:path w="64294" h="192883">
                  <a:moveTo>
                    <a:pt x="64293" y="0"/>
                  </a:moveTo>
                  <a:lnTo>
                    <a:pt x="33166" y="794"/>
                  </a:lnTo>
                  <a:lnTo>
                    <a:pt x="27175" y="3792"/>
                  </a:lnTo>
                  <a:lnTo>
                    <a:pt x="25260" y="6497"/>
                  </a:lnTo>
                  <a:lnTo>
                    <a:pt x="23133" y="13735"/>
                  </a:lnTo>
                  <a:lnTo>
                    <a:pt x="21655" y="43731"/>
                  </a:lnTo>
                  <a:lnTo>
                    <a:pt x="23614" y="64551"/>
                  </a:lnTo>
                  <a:lnTo>
                    <a:pt x="27921" y="99253"/>
                  </a:lnTo>
                  <a:lnTo>
                    <a:pt x="28488" y="129585"/>
                  </a:lnTo>
                  <a:lnTo>
                    <a:pt x="28567" y="161595"/>
                  </a:lnTo>
                  <a:lnTo>
                    <a:pt x="26454" y="169187"/>
                  </a:lnTo>
                  <a:lnTo>
                    <a:pt x="18631" y="180528"/>
                  </a:lnTo>
                  <a:lnTo>
                    <a:pt x="0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6" name="SMARTInkShape-4501"/>
            <p:cNvSpPr/>
            <p:nvPr/>
          </p:nvSpPr>
          <p:spPr bwMode="auto">
            <a:xfrm>
              <a:off x="3993356" y="3714750"/>
              <a:ext cx="121445" cy="7145"/>
            </a:xfrm>
            <a:custGeom>
              <a:avLst/>
              <a:gdLst/>
              <a:ahLst/>
              <a:cxnLst/>
              <a:rect l="0" t="0" r="0" b="0"/>
              <a:pathLst>
                <a:path w="121445" h="7145">
                  <a:moveTo>
                    <a:pt x="0" y="0"/>
                  </a:moveTo>
                  <a:lnTo>
                    <a:pt x="30015" y="2117"/>
                  </a:lnTo>
                  <a:lnTo>
                    <a:pt x="64484" y="6482"/>
                  </a:lnTo>
                  <a:lnTo>
                    <a:pt x="100038" y="7057"/>
                  </a:lnTo>
                  <a:lnTo>
                    <a:pt x="121444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7" name="SMARTInkShape-4502"/>
            <p:cNvSpPr/>
            <p:nvPr/>
          </p:nvSpPr>
          <p:spPr bwMode="auto">
            <a:xfrm>
              <a:off x="4186532" y="3536156"/>
              <a:ext cx="142582" cy="162444"/>
            </a:xfrm>
            <a:custGeom>
              <a:avLst/>
              <a:gdLst/>
              <a:ahLst/>
              <a:cxnLst/>
              <a:rect l="0" t="0" r="0" b="0"/>
              <a:pathLst>
                <a:path w="142582" h="162444">
                  <a:moveTo>
                    <a:pt x="6849" y="14288"/>
                  </a:moveTo>
                  <a:lnTo>
                    <a:pt x="6849" y="20439"/>
                  </a:lnTo>
                  <a:lnTo>
                    <a:pt x="6056" y="20770"/>
                  </a:lnTo>
                  <a:lnTo>
                    <a:pt x="3057" y="21137"/>
                  </a:lnTo>
                  <a:lnTo>
                    <a:pt x="1940" y="20442"/>
                  </a:lnTo>
                  <a:lnTo>
                    <a:pt x="1195" y="19184"/>
                  </a:lnTo>
                  <a:lnTo>
                    <a:pt x="698" y="17552"/>
                  </a:lnTo>
                  <a:lnTo>
                    <a:pt x="367" y="17258"/>
                  </a:lnTo>
                  <a:lnTo>
                    <a:pt x="147" y="17855"/>
                  </a:lnTo>
                  <a:lnTo>
                    <a:pt x="0" y="19047"/>
                  </a:lnTo>
                  <a:lnTo>
                    <a:pt x="695" y="19842"/>
                  </a:lnTo>
                  <a:lnTo>
                    <a:pt x="3585" y="20725"/>
                  </a:lnTo>
                  <a:lnTo>
                    <a:pt x="4673" y="21754"/>
                  </a:lnTo>
                  <a:lnTo>
                    <a:pt x="12376" y="41531"/>
                  </a:lnTo>
                  <a:lnTo>
                    <a:pt x="17691" y="75548"/>
                  </a:lnTo>
                  <a:lnTo>
                    <a:pt x="28454" y="107698"/>
                  </a:lnTo>
                  <a:lnTo>
                    <a:pt x="37840" y="132046"/>
                  </a:lnTo>
                  <a:lnTo>
                    <a:pt x="58247" y="158018"/>
                  </a:lnTo>
                  <a:lnTo>
                    <a:pt x="65676" y="161512"/>
                  </a:lnTo>
                  <a:lnTo>
                    <a:pt x="69880" y="162443"/>
                  </a:lnTo>
                  <a:lnTo>
                    <a:pt x="78784" y="161362"/>
                  </a:lnTo>
                  <a:lnTo>
                    <a:pt x="88033" y="157441"/>
                  </a:lnTo>
                  <a:lnTo>
                    <a:pt x="111653" y="137522"/>
                  </a:lnTo>
                  <a:lnTo>
                    <a:pt x="124977" y="108334"/>
                  </a:lnTo>
                  <a:lnTo>
                    <a:pt x="135252" y="78814"/>
                  </a:lnTo>
                  <a:lnTo>
                    <a:pt x="140409" y="57219"/>
                  </a:lnTo>
                  <a:lnTo>
                    <a:pt x="142151" y="32381"/>
                  </a:lnTo>
                  <a:lnTo>
                    <a:pt x="140273" y="24181"/>
                  </a:lnTo>
                  <a:lnTo>
                    <a:pt x="136392" y="16242"/>
                  </a:lnTo>
                  <a:lnTo>
                    <a:pt x="135280" y="15591"/>
                  </a:lnTo>
                  <a:lnTo>
                    <a:pt x="131927" y="14867"/>
                  </a:lnTo>
                  <a:lnTo>
                    <a:pt x="127791" y="16662"/>
                  </a:lnTo>
                  <a:lnTo>
                    <a:pt x="122462" y="20489"/>
                  </a:lnTo>
                  <a:lnTo>
                    <a:pt x="121733" y="23129"/>
                  </a:lnTo>
                  <a:lnTo>
                    <a:pt x="121159" y="28481"/>
                  </a:lnTo>
                  <a:lnTo>
                    <a:pt x="131094" y="18624"/>
                  </a:lnTo>
                  <a:lnTo>
                    <a:pt x="133506" y="14098"/>
                  </a:lnTo>
                  <a:lnTo>
                    <a:pt x="135372" y="9441"/>
                  </a:lnTo>
                  <a:lnTo>
                    <a:pt x="142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8" name="SMARTInkShape-4503"/>
            <p:cNvSpPr/>
            <p:nvPr/>
          </p:nvSpPr>
          <p:spPr bwMode="auto">
            <a:xfrm>
              <a:off x="4393726" y="3529013"/>
              <a:ext cx="13943" cy="156378"/>
            </a:xfrm>
            <a:custGeom>
              <a:avLst/>
              <a:gdLst/>
              <a:ahLst/>
              <a:cxnLst/>
              <a:rect l="0" t="0" r="0" b="0"/>
              <a:pathLst>
                <a:path w="13943" h="156378">
                  <a:moveTo>
                    <a:pt x="6824" y="7143"/>
                  </a:moveTo>
                  <a:lnTo>
                    <a:pt x="13942" y="25"/>
                  </a:lnTo>
                  <a:lnTo>
                    <a:pt x="7118" y="0"/>
                  </a:lnTo>
                  <a:lnTo>
                    <a:pt x="6911" y="3792"/>
                  </a:lnTo>
                  <a:lnTo>
                    <a:pt x="7676" y="4909"/>
                  </a:lnTo>
                  <a:lnTo>
                    <a:pt x="8979" y="5654"/>
                  </a:lnTo>
                  <a:lnTo>
                    <a:pt x="10642" y="6150"/>
                  </a:lnTo>
                  <a:lnTo>
                    <a:pt x="11751" y="8069"/>
                  </a:lnTo>
                  <a:lnTo>
                    <a:pt x="13676" y="26942"/>
                  </a:lnTo>
                  <a:lnTo>
                    <a:pt x="13942" y="58627"/>
                  </a:lnTo>
                  <a:lnTo>
                    <a:pt x="8310" y="93063"/>
                  </a:lnTo>
                  <a:lnTo>
                    <a:pt x="2110" y="127025"/>
                  </a:lnTo>
                  <a:lnTo>
                    <a:pt x="0" y="148215"/>
                  </a:lnTo>
                  <a:lnTo>
                    <a:pt x="688" y="151198"/>
                  </a:lnTo>
                  <a:lnTo>
                    <a:pt x="1939" y="153185"/>
                  </a:lnTo>
                  <a:lnTo>
                    <a:pt x="5859" y="156377"/>
                  </a:lnTo>
                  <a:lnTo>
                    <a:pt x="6181" y="155845"/>
                  </a:lnTo>
                  <a:lnTo>
                    <a:pt x="6824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9" name="SMARTInkShape-4504"/>
            <p:cNvSpPr/>
            <p:nvPr/>
          </p:nvSpPr>
          <p:spPr bwMode="auto">
            <a:xfrm>
              <a:off x="4343487" y="3529013"/>
              <a:ext cx="187244" cy="156624"/>
            </a:xfrm>
            <a:custGeom>
              <a:avLst/>
              <a:gdLst/>
              <a:ahLst/>
              <a:cxnLst/>
              <a:rect l="0" t="0" r="0" b="0"/>
              <a:pathLst>
                <a:path w="187244" h="156624">
                  <a:moveTo>
                    <a:pt x="7057" y="0"/>
                  </a:moveTo>
                  <a:lnTo>
                    <a:pt x="0" y="7056"/>
                  </a:lnTo>
                  <a:lnTo>
                    <a:pt x="30443" y="7141"/>
                  </a:lnTo>
                  <a:lnTo>
                    <a:pt x="63153" y="2233"/>
                  </a:lnTo>
                  <a:lnTo>
                    <a:pt x="91588" y="661"/>
                  </a:lnTo>
                  <a:lnTo>
                    <a:pt x="123208" y="196"/>
                  </a:lnTo>
                  <a:lnTo>
                    <a:pt x="156030" y="38"/>
                  </a:lnTo>
                  <a:lnTo>
                    <a:pt x="169311" y="810"/>
                  </a:lnTo>
                  <a:lnTo>
                    <a:pt x="177859" y="3800"/>
                  </a:lnTo>
                  <a:lnTo>
                    <a:pt x="180456" y="5708"/>
                  </a:lnTo>
                  <a:lnTo>
                    <a:pt x="183342" y="9945"/>
                  </a:lnTo>
                  <a:lnTo>
                    <a:pt x="181730" y="12186"/>
                  </a:lnTo>
                  <a:lnTo>
                    <a:pt x="173590" y="16793"/>
                  </a:lnTo>
                  <a:lnTo>
                    <a:pt x="143257" y="27011"/>
                  </a:lnTo>
                  <a:lnTo>
                    <a:pt x="115234" y="38254"/>
                  </a:lnTo>
                  <a:lnTo>
                    <a:pt x="82942" y="46965"/>
                  </a:lnTo>
                  <a:lnTo>
                    <a:pt x="47417" y="57019"/>
                  </a:lnTo>
                  <a:lnTo>
                    <a:pt x="31980" y="64254"/>
                  </a:lnTo>
                  <a:lnTo>
                    <a:pt x="28435" y="66649"/>
                  </a:lnTo>
                  <a:lnTo>
                    <a:pt x="27659" y="68245"/>
                  </a:lnTo>
                  <a:lnTo>
                    <a:pt x="28729" y="69309"/>
                  </a:lnTo>
                  <a:lnTo>
                    <a:pt x="37820" y="70806"/>
                  </a:lnTo>
                  <a:lnTo>
                    <a:pt x="71933" y="71354"/>
                  </a:lnTo>
                  <a:lnTo>
                    <a:pt x="103097" y="71412"/>
                  </a:lnTo>
                  <a:lnTo>
                    <a:pt x="131998" y="72224"/>
                  </a:lnTo>
                  <a:lnTo>
                    <a:pt x="163499" y="79207"/>
                  </a:lnTo>
                  <a:lnTo>
                    <a:pt x="181204" y="85910"/>
                  </a:lnTo>
                  <a:lnTo>
                    <a:pt x="185068" y="88230"/>
                  </a:lnTo>
                  <a:lnTo>
                    <a:pt x="186849" y="90570"/>
                  </a:lnTo>
                  <a:lnTo>
                    <a:pt x="187243" y="92923"/>
                  </a:lnTo>
                  <a:lnTo>
                    <a:pt x="186712" y="95286"/>
                  </a:lnTo>
                  <a:lnTo>
                    <a:pt x="179773" y="100028"/>
                  </a:lnTo>
                  <a:lnTo>
                    <a:pt x="152122" y="113333"/>
                  </a:lnTo>
                  <a:lnTo>
                    <a:pt x="121565" y="126625"/>
                  </a:lnTo>
                  <a:lnTo>
                    <a:pt x="91168" y="140618"/>
                  </a:lnTo>
                  <a:lnTo>
                    <a:pt x="58949" y="153071"/>
                  </a:lnTo>
                  <a:lnTo>
                    <a:pt x="39016" y="156623"/>
                  </a:lnTo>
                  <a:lnTo>
                    <a:pt x="39475" y="156009"/>
                  </a:lnTo>
                  <a:lnTo>
                    <a:pt x="49919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90" name="SMARTInkShape-4505"/>
            <p:cNvSpPr/>
            <p:nvPr/>
          </p:nvSpPr>
          <p:spPr bwMode="auto">
            <a:xfrm>
              <a:off x="4494706" y="3679093"/>
              <a:ext cx="69526" cy="55678"/>
            </a:xfrm>
            <a:custGeom>
              <a:avLst/>
              <a:gdLst/>
              <a:ahLst/>
              <a:cxnLst/>
              <a:rect l="0" t="0" r="0" b="0"/>
              <a:pathLst>
                <a:path w="69526" h="55678">
                  <a:moveTo>
                    <a:pt x="13000" y="7082"/>
                  </a:moveTo>
                  <a:lnTo>
                    <a:pt x="9208" y="7082"/>
                  </a:lnTo>
                  <a:lnTo>
                    <a:pt x="5229" y="4965"/>
                  </a:lnTo>
                  <a:lnTo>
                    <a:pt x="0" y="931"/>
                  </a:lnTo>
                  <a:lnTo>
                    <a:pt x="365" y="600"/>
                  </a:lnTo>
                  <a:lnTo>
                    <a:pt x="8769" y="25"/>
                  </a:lnTo>
                  <a:lnTo>
                    <a:pt x="23571" y="4071"/>
                  </a:lnTo>
                  <a:lnTo>
                    <a:pt x="55308" y="406"/>
                  </a:lnTo>
                  <a:lnTo>
                    <a:pt x="68039" y="0"/>
                  </a:lnTo>
                  <a:lnTo>
                    <a:pt x="68743" y="773"/>
                  </a:lnTo>
                  <a:lnTo>
                    <a:pt x="69525" y="3749"/>
                  </a:lnTo>
                  <a:lnTo>
                    <a:pt x="68146" y="5653"/>
                  </a:lnTo>
                  <a:lnTo>
                    <a:pt x="50209" y="16733"/>
                  </a:lnTo>
                  <a:lnTo>
                    <a:pt x="20089" y="30905"/>
                  </a:lnTo>
                  <a:lnTo>
                    <a:pt x="11308" y="38042"/>
                  </a:lnTo>
                  <a:lnTo>
                    <a:pt x="8280" y="42802"/>
                  </a:lnTo>
                  <a:lnTo>
                    <a:pt x="7472" y="45183"/>
                  </a:lnTo>
                  <a:lnTo>
                    <a:pt x="7727" y="47564"/>
                  </a:lnTo>
                  <a:lnTo>
                    <a:pt x="10128" y="52326"/>
                  </a:lnTo>
                  <a:lnTo>
                    <a:pt x="12673" y="53913"/>
                  </a:lnTo>
                  <a:lnTo>
                    <a:pt x="19734" y="55677"/>
                  </a:lnTo>
                  <a:lnTo>
                    <a:pt x="28164" y="54345"/>
                  </a:lnTo>
                  <a:lnTo>
                    <a:pt x="41575" y="499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91" name="SMARTInkShape-4506"/>
            <p:cNvSpPr/>
            <p:nvPr/>
          </p:nvSpPr>
          <p:spPr bwMode="auto">
            <a:xfrm>
              <a:off x="4572294" y="3750469"/>
              <a:ext cx="21138" cy="1"/>
            </a:xfrm>
            <a:custGeom>
              <a:avLst/>
              <a:gdLst/>
              <a:ahLst/>
              <a:cxnLst/>
              <a:rect l="0" t="0" r="0" b="0"/>
              <a:pathLst>
                <a:path w="21138" h="1">
                  <a:moveTo>
                    <a:pt x="6850" y="0"/>
                  </a:moveTo>
                  <a:lnTo>
                    <a:pt x="0" y="0"/>
                  </a:lnTo>
                  <a:lnTo>
                    <a:pt x="211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92" name="SMARTInkShape-4507"/>
            <p:cNvSpPr/>
            <p:nvPr/>
          </p:nvSpPr>
          <p:spPr bwMode="auto">
            <a:xfrm>
              <a:off x="4614863" y="3564760"/>
              <a:ext cx="135732" cy="191315"/>
            </a:xfrm>
            <a:custGeom>
              <a:avLst/>
              <a:gdLst/>
              <a:ahLst/>
              <a:cxnLst/>
              <a:rect l="0" t="0" r="0" b="0"/>
              <a:pathLst>
                <a:path w="135732" h="191315">
                  <a:moveTo>
                    <a:pt x="135731" y="14259"/>
                  </a:moveTo>
                  <a:lnTo>
                    <a:pt x="135731" y="3617"/>
                  </a:lnTo>
                  <a:lnTo>
                    <a:pt x="134937" y="2402"/>
                  </a:lnTo>
                  <a:lnTo>
                    <a:pt x="133614" y="1591"/>
                  </a:lnTo>
                  <a:lnTo>
                    <a:pt x="129234" y="691"/>
                  </a:lnTo>
                  <a:lnTo>
                    <a:pt x="101239" y="0"/>
                  </a:lnTo>
                  <a:lnTo>
                    <a:pt x="94472" y="2101"/>
                  </a:lnTo>
                  <a:lnTo>
                    <a:pt x="79868" y="13709"/>
                  </a:lnTo>
                  <a:lnTo>
                    <a:pt x="70143" y="26708"/>
                  </a:lnTo>
                  <a:lnTo>
                    <a:pt x="66026" y="40613"/>
                  </a:lnTo>
                  <a:lnTo>
                    <a:pt x="64522" y="72057"/>
                  </a:lnTo>
                  <a:lnTo>
                    <a:pt x="62244" y="93032"/>
                  </a:lnTo>
                  <a:lnTo>
                    <a:pt x="57027" y="127790"/>
                  </a:lnTo>
                  <a:lnTo>
                    <a:pt x="45023" y="159239"/>
                  </a:lnTo>
                  <a:lnTo>
                    <a:pt x="33308" y="179499"/>
                  </a:lnTo>
                  <a:lnTo>
                    <a:pt x="22392" y="187661"/>
                  </a:lnTo>
                  <a:lnTo>
                    <a:pt x="9104" y="191314"/>
                  </a:lnTo>
                  <a:lnTo>
                    <a:pt x="6069" y="191033"/>
                  </a:lnTo>
                  <a:lnTo>
                    <a:pt x="4046" y="190052"/>
                  </a:lnTo>
                  <a:lnTo>
                    <a:pt x="0" y="1857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93" name="SMARTInkShape-4508"/>
            <p:cNvSpPr/>
            <p:nvPr/>
          </p:nvSpPr>
          <p:spPr bwMode="auto">
            <a:xfrm>
              <a:off x="4629150" y="3650456"/>
              <a:ext cx="85726" cy="46979"/>
            </a:xfrm>
            <a:custGeom>
              <a:avLst/>
              <a:gdLst/>
              <a:ahLst/>
              <a:cxnLst/>
              <a:rect l="0" t="0" r="0" b="0"/>
              <a:pathLst>
                <a:path w="85726" h="46979">
                  <a:moveTo>
                    <a:pt x="0" y="42863"/>
                  </a:moveTo>
                  <a:lnTo>
                    <a:pt x="13772" y="43657"/>
                  </a:lnTo>
                  <a:lnTo>
                    <a:pt x="29745" y="46978"/>
                  </a:lnTo>
                  <a:lnTo>
                    <a:pt x="58631" y="42535"/>
                  </a:lnTo>
                  <a:lnTo>
                    <a:pt x="77179" y="32981"/>
                  </a:lnTo>
                  <a:lnTo>
                    <a:pt x="80028" y="29925"/>
                  </a:lnTo>
                  <a:lnTo>
                    <a:pt x="83193" y="22296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98" name="SMARTInkShape-Group882"/>
          <p:cNvGrpSpPr/>
          <p:nvPr/>
        </p:nvGrpSpPr>
        <p:grpSpPr>
          <a:xfrm>
            <a:off x="3679031" y="3900782"/>
            <a:ext cx="307183" cy="247788"/>
            <a:chOff x="3679031" y="3900782"/>
            <a:chExt cx="307183" cy="247788"/>
          </a:xfrm>
        </p:grpSpPr>
        <p:sp>
          <p:nvSpPr>
            <p:cNvPr id="3595" name="SMARTInkShape-4509"/>
            <p:cNvSpPr/>
            <p:nvPr/>
          </p:nvSpPr>
          <p:spPr bwMode="auto">
            <a:xfrm>
              <a:off x="3700463" y="3971925"/>
              <a:ext cx="71438" cy="1"/>
            </a:xfrm>
            <a:custGeom>
              <a:avLst/>
              <a:gdLst/>
              <a:ahLst/>
              <a:cxnLst/>
              <a:rect l="0" t="0" r="0" b="0"/>
              <a:pathLst>
                <a:path w="71438" h="1">
                  <a:moveTo>
                    <a:pt x="0" y="0"/>
                  </a:moveTo>
                  <a:lnTo>
                    <a:pt x="31434" y="0"/>
                  </a:lnTo>
                  <a:lnTo>
                    <a:pt x="66207" y="0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96" name="SMARTInkShape-4510"/>
            <p:cNvSpPr/>
            <p:nvPr/>
          </p:nvSpPr>
          <p:spPr bwMode="auto">
            <a:xfrm>
              <a:off x="3679031" y="4007644"/>
              <a:ext cx="92870" cy="28576"/>
            </a:xfrm>
            <a:custGeom>
              <a:avLst/>
              <a:gdLst/>
              <a:ahLst/>
              <a:cxnLst/>
              <a:rect l="0" t="0" r="0" b="0"/>
              <a:pathLst>
                <a:path w="92870" h="28576">
                  <a:moveTo>
                    <a:pt x="0" y="28575"/>
                  </a:moveTo>
                  <a:lnTo>
                    <a:pt x="3792" y="28575"/>
                  </a:lnTo>
                  <a:lnTo>
                    <a:pt x="31318" y="22093"/>
                  </a:lnTo>
                  <a:lnTo>
                    <a:pt x="64315" y="21470"/>
                  </a:lnTo>
                  <a:lnTo>
                    <a:pt x="73035" y="20655"/>
                  </a:lnTo>
                  <a:lnTo>
                    <a:pt x="83897" y="15283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97" name="SMARTInkShape-4511"/>
            <p:cNvSpPr/>
            <p:nvPr/>
          </p:nvSpPr>
          <p:spPr bwMode="auto">
            <a:xfrm>
              <a:off x="3850932" y="3900782"/>
              <a:ext cx="135282" cy="247788"/>
            </a:xfrm>
            <a:custGeom>
              <a:avLst/>
              <a:gdLst/>
              <a:ahLst/>
              <a:cxnLst/>
              <a:rect l="0" t="0" r="0" b="0"/>
              <a:pathLst>
                <a:path w="135282" h="247788">
                  <a:moveTo>
                    <a:pt x="56699" y="6849"/>
                  </a:moveTo>
                  <a:lnTo>
                    <a:pt x="56699" y="0"/>
                  </a:lnTo>
                  <a:lnTo>
                    <a:pt x="56699" y="10355"/>
                  </a:lnTo>
                  <a:lnTo>
                    <a:pt x="54583" y="14493"/>
                  </a:lnTo>
                  <a:lnTo>
                    <a:pt x="51790" y="18978"/>
                  </a:lnTo>
                  <a:lnTo>
                    <a:pt x="49424" y="25965"/>
                  </a:lnTo>
                  <a:lnTo>
                    <a:pt x="46057" y="30691"/>
                  </a:lnTo>
                  <a:lnTo>
                    <a:pt x="12714" y="52094"/>
                  </a:lnTo>
                  <a:lnTo>
                    <a:pt x="4685" y="59237"/>
                  </a:lnTo>
                  <a:lnTo>
                    <a:pt x="1832" y="63999"/>
                  </a:lnTo>
                  <a:lnTo>
                    <a:pt x="0" y="69732"/>
                  </a:lnTo>
                  <a:lnTo>
                    <a:pt x="644" y="70202"/>
                  </a:lnTo>
                  <a:lnTo>
                    <a:pt x="3475" y="70725"/>
                  </a:lnTo>
                  <a:lnTo>
                    <a:pt x="7379" y="68840"/>
                  </a:lnTo>
                  <a:lnTo>
                    <a:pt x="20146" y="61163"/>
                  </a:lnTo>
                  <a:lnTo>
                    <a:pt x="50860" y="50817"/>
                  </a:lnTo>
                  <a:lnTo>
                    <a:pt x="53600" y="51242"/>
                  </a:lnTo>
                  <a:lnTo>
                    <a:pt x="58761" y="53832"/>
                  </a:lnTo>
                  <a:lnTo>
                    <a:pt x="59661" y="55633"/>
                  </a:lnTo>
                  <a:lnTo>
                    <a:pt x="59468" y="57628"/>
                  </a:lnTo>
                  <a:lnTo>
                    <a:pt x="57930" y="62755"/>
                  </a:lnTo>
                  <a:lnTo>
                    <a:pt x="57246" y="70326"/>
                  </a:lnTo>
                  <a:lnTo>
                    <a:pt x="55476" y="73773"/>
                  </a:lnTo>
                  <a:lnTo>
                    <a:pt x="25798" y="108924"/>
                  </a:lnTo>
                  <a:lnTo>
                    <a:pt x="23121" y="113864"/>
                  </a:lnTo>
                  <a:lnTo>
                    <a:pt x="21403" y="119710"/>
                  </a:lnTo>
                  <a:lnTo>
                    <a:pt x="25402" y="120510"/>
                  </a:lnTo>
                  <a:lnTo>
                    <a:pt x="37111" y="121023"/>
                  </a:lnTo>
                  <a:lnTo>
                    <a:pt x="42173" y="123210"/>
                  </a:lnTo>
                  <a:lnTo>
                    <a:pt x="51889" y="131081"/>
                  </a:lnTo>
                  <a:lnTo>
                    <a:pt x="54561" y="137734"/>
                  </a:lnTo>
                  <a:lnTo>
                    <a:pt x="55274" y="141731"/>
                  </a:lnTo>
                  <a:lnTo>
                    <a:pt x="53949" y="150405"/>
                  </a:lnTo>
                  <a:lnTo>
                    <a:pt x="44431" y="179330"/>
                  </a:lnTo>
                  <a:lnTo>
                    <a:pt x="32839" y="214154"/>
                  </a:lnTo>
                  <a:lnTo>
                    <a:pt x="29521" y="231697"/>
                  </a:lnTo>
                  <a:lnTo>
                    <a:pt x="30862" y="239867"/>
                  </a:lnTo>
                  <a:lnTo>
                    <a:pt x="32330" y="243157"/>
                  </a:lnTo>
                  <a:lnTo>
                    <a:pt x="34103" y="245350"/>
                  </a:lnTo>
                  <a:lnTo>
                    <a:pt x="38190" y="247787"/>
                  </a:lnTo>
                  <a:lnTo>
                    <a:pt x="52538" y="245366"/>
                  </a:lnTo>
                  <a:lnTo>
                    <a:pt x="85667" y="235187"/>
                  </a:lnTo>
                  <a:lnTo>
                    <a:pt x="120400" y="223255"/>
                  </a:lnTo>
                  <a:lnTo>
                    <a:pt x="135281" y="221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601" name="SMARTInkShape-Group883"/>
          <p:cNvGrpSpPr/>
          <p:nvPr/>
        </p:nvGrpSpPr>
        <p:grpSpPr>
          <a:xfrm>
            <a:off x="3993356" y="3950520"/>
            <a:ext cx="99632" cy="264294"/>
            <a:chOff x="3993356" y="3950520"/>
            <a:chExt cx="99632" cy="264294"/>
          </a:xfrm>
        </p:grpSpPr>
        <p:sp>
          <p:nvSpPr>
            <p:cNvPr id="3599" name="SMARTInkShape-4512"/>
            <p:cNvSpPr/>
            <p:nvPr/>
          </p:nvSpPr>
          <p:spPr bwMode="auto">
            <a:xfrm>
              <a:off x="3993356" y="3950520"/>
              <a:ext cx="7145" cy="135706"/>
            </a:xfrm>
            <a:custGeom>
              <a:avLst/>
              <a:gdLst/>
              <a:ahLst/>
              <a:cxnLst/>
              <a:rect l="0" t="0" r="0" b="0"/>
              <a:pathLst>
                <a:path w="7145" h="135706">
                  <a:moveTo>
                    <a:pt x="0" y="7118"/>
                  </a:moveTo>
                  <a:lnTo>
                    <a:pt x="6151" y="7118"/>
                  </a:lnTo>
                  <a:lnTo>
                    <a:pt x="6482" y="6324"/>
                  </a:lnTo>
                  <a:lnTo>
                    <a:pt x="7142" y="0"/>
                  </a:lnTo>
                  <a:lnTo>
                    <a:pt x="7144" y="33766"/>
                  </a:lnTo>
                  <a:lnTo>
                    <a:pt x="7144" y="65719"/>
                  </a:lnTo>
                  <a:lnTo>
                    <a:pt x="6350" y="87426"/>
                  </a:lnTo>
                  <a:lnTo>
                    <a:pt x="442" y="121379"/>
                  </a:lnTo>
                  <a:lnTo>
                    <a:pt x="87" y="132875"/>
                  </a:lnTo>
                  <a:lnTo>
                    <a:pt x="852" y="133818"/>
                  </a:lnTo>
                  <a:lnTo>
                    <a:pt x="7144" y="1357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00" name="SMARTInkShape-4513"/>
            <p:cNvSpPr/>
            <p:nvPr/>
          </p:nvSpPr>
          <p:spPr bwMode="auto">
            <a:xfrm>
              <a:off x="4021931" y="4071938"/>
              <a:ext cx="71057" cy="142876"/>
            </a:xfrm>
            <a:custGeom>
              <a:avLst/>
              <a:gdLst/>
              <a:ahLst/>
              <a:cxnLst/>
              <a:rect l="0" t="0" r="0" b="0"/>
              <a:pathLst>
                <a:path w="71057" h="142876">
                  <a:moveTo>
                    <a:pt x="57150" y="0"/>
                  </a:moveTo>
                  <a:lnTo>
                    <a:pt x="57150" y="3792"/>
                  </a:lnTo>
                  <a:lnTo>
                    <a:pt x="59267" y="7770"/>
                  </a:lnTo>
                  <a:lnTo>
                    <a:pt x="67093" y="16792"/>
                  </a:lnTo>
                  <a:lnTo>
                    <a:pt x="69507" y="23602"/>
                  </a:lnTo>
                  <a:lnTo>
                    <a:pt x="71056" y="40910"/>
                  </a:lnTo>
                  <a:lnTo>
                    <a:pt x="59956" y="70229"/>
                  </a:lnTo>
                  <a:lnTo>
                    <a:pt x="40359" y="99773"/>
                  </a:lnTo>
                  <a:lnTo>
                    <a:pt x="9668" y="132966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604" name="SMARTInkShape-Group884"/>
          <p:cNvGrpSpPr/>
          <p:nvPr/>
        </p:nvGrpSpPr>
        <p:grpSpPr>
          <a:xfrm>
            <a:off x="4155746" y="3886200"/>
            <a:ext cx="272541" cy="300039"/>
            <a:chOff x="4155746" y="3886200"/>
            <a:chExt cx="272541" cy="300039"/>
          </a:xfrm>
        </p:grpSpPr>
        <p:sp>
          <p:nvSpPr>
            <p:cNvPr id="3602" name="SMARTInkShape-4514"/>
            <p:cNvSpPr/>
            <p:nvPr/>
          </p:nvSpPr>
          <p:spPr bwMode="auto">
            <a:xfrm>
              <a:off x="4155746" y="3958718"/>
              <a:ext cx="154642" cy="182829"/>
            </a:xfrm>
            <a:custGeom>
              <a:avLst/>
              <a:gdLst/>
              <a:ahLst/>
              <a:cxnLst/>
              <a:rect l="0" t="0" r="0" b="0"/>
              <a:pathLst>
                <a:path w="154642" h="182829">
                  <a:moveTo>
                    <a:pt x="1917" y="20351"/>
                  </a:moveTo>
                  <a:lnTo>
                    <a:pt x="1917" y="6383"/>
                  </a:lnTo>
                  <a:lnTo>
                    <a:pt x="1917" y="13182"/>
                  </a:lnTo>
                  <a:lnTo>
                    <a:pt x="27080" y="12412"/>
                  </a:lnTo>
                  <a:lnTo>
                    <a:pt x="54777" y="7552"/>
                  </a:lnTo>
                  <a:lnTo>
                    <a:pt x="86794" y="2565"/>
                  </a:lnTo>
                  <a:lnTo>
                    <a:pt x="108822" y="0"/>
                  </a:lnTo>
                  <a:lnTo>
                    <a:pt x="126638" y="3032"/>
                  </a:lnTo>
                  <a:lnTo>
                    <a:pt x="130308" y="4836"/>
                  </a:lnTo>
                  <a:lnTo>
                    <a:pt x="132754" y="6833"/>
                  </a:lnTo>
                  <a:lnTo>
                    <a:pt x="134386" y="8957"/>
                  </a:lnTo>
                  <a:lnTo>
                    <a:pt x="134679" y="11168"/>
                  </a:lnTo>
                  <a:lnTo>
                    <a:pt x="132889" y="15740"/>
                  </a:lnTo>
                  <a:lnTo>
                    <a:pt x="108162" y="35756"/>
                  </a:lnTo>
                  <a:lnTo>
                    <a:pt x="72704" y="55820"/>
                  </a:lnTo>
                  <a:lnTo>
                    <a:pt x="44586" y="70283"/>
                  </a:lnTo>
                  <a:lnTo>
                    <a:pt x="9329" y="92572"/>
                  </a:lnTo>
                  <a:lnTo>
                    <a:pt x="1771" y="96105"/>
                  </a:lnTo>
                  <a:lnTo>
                    <a:pt x="232" y="97841"/>
                  </a:lnTo>
                  <a:lnTo>
                    <a:pt x="0" y="99792"/>
                  </a:lnTo>
                  <a:lnTo>
                    <a:pt x="639" y="101887"/>
                  </a:lnTo>
                  <a:lnTo>
                    <a:pt x="3446" y="102489"/>
                  </a:lnTo>
                  <a:lnTo>
                    <a:pt x="35426" y="99557"/>
                  </a:lnTo>
                  <a:lnTo>
                    <a:pt x="62204" y="95325"/>
                  </a:lnTo>
                  <a:lnTo>
                    <a:pt x="94040" y="89043"/>
                  </a:lnTo>
                  <a:lnTo>
                    <a:pt x="128946" y="86307"/>
                  </a:lnTo>
                  <a:lnTo>
                    <a:pt x="144099" y="88823"/>
                  </a:lnTo>
                  <a:lnTo>
                    <a:pt x="149092" y="91399"/>
                  </a:lnTo>
                  <a:lnTo>
                    <a:pt x="152421" y="94704"/>
                  </a:lnTo>
                  <a:lnTo>
                    <a:pt x="154641" y="98494"/>
                  </a:lnTo>
                  <a:lnTo>
                    <a:pt x="154532" y="102609"/>
                  </a:lnTo>
                  <a:lnTo>
                    <a:pt x="150179" y="111414"/>
                  </a:lnTo>
                  <a:lnTo>
                    <a:pt x="135011" y="125296"/>
                  </a:lnTo>
                  <a:lnTo>
                    <a:pt x="102055" y="144209"/>
                  </a:lnTo>
                  <a:lnTo>
                    <a:pt x="70393" y="158473"/>
                  </a:lnTo>
                  <a:lnTo>
                    <a:pt x="41344" y="171960"/>
                  </a:lnTo>
                  <a:lnTo>
                    <a:pt x="9990" y="182828"/>
                  </a:lnTo>
                  <a:lnTo>
                    <a:pt x="8092" y="181850"/>
                  </a:lnTo>
                  <a:lnTo>
                    <a:pt x="7621" y="179611"/>
                  </a:lnTo>
                  <a:lnTo>
                    <a:pt x="8101" y="176530"/>
                  </a:lnTo>
                  <a:lnTo>
                    <a:pt x="14984" y="168874"/>
                  </a:lnTo>
                  <a:lnTo>
                    <a:pt x="30492" y="1560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03" name="SMARTInkShape-4515"/>
            <p:cNvSpPr/>
            <p:nvPr/>
          </p:nvSpPr>
          <p:spPr bwMode="auto">
            <a:xfrm>
              <a:off x="4272257" y="3886200"/>
              <a:ext cx="156030" cy="300039"/>
            </a:xfrm>
            <a:custGeom>
              <a:avLst/>
              <a:gdLst/>
              <a:ahLst/>
              <a:cxnLst/>
              <a:rect l="0" t="0" r="0" b="0"/>
              <a:pathLst>
                <a:path w="156030" h="300039">
                  <a:moveTo>
                    <a:pt x="6849" y="0"/>
                  </a:moveTo>
                  <a:lnTo>
                    <a:pt x="0" y="0"/>
                  </a:lnTo>
                  <a:lnTo>
                    <a:pt x="31142" y="0"/>
                  </a:lnTo>
                  <a:lnTo>
                    <a:pt x="64376" y="5654"/>
                  </a:lnTo>
                  <a:lnTo>
                    <a:pt x="92649" y="10642"/>
                  </a:lnTo>
                  <a:lnTo>
                    <a:pt x="110235" y="17000"/>
                  </a:lnTo>
                  <a:lnTo>
                    <a:pt x="118415" y="23695"/>
                  </a:lnTo>
                  <a:lnTo>
                    <a:pt x="130134" y="37136"/>
                  </a:lnTo>
                  <a:lnTo>
                    <a:pt x="131108" y="40632"/>
                  </a:lnTo>
                  <a:lnTo>
                    <a:pt x="130073" y="48751"/>
                  </a:lnTo>
                  <a:lnTo>
                    <a:pt x="124851" y="55533"/>
                  </a:lnTo>
                  <a:lnTo>
                    <a:pt x="90552" y="87784"/>
                  </a:lnTo>
                  <a:lnTo>
                    <a:pt x="87706" y="94842"/>
                  </a:lnTo>
                  <a:lnTo>
                    <a:pt x="86948" y="98947"/>
                  </a:lnTo>
                  <a:lnTo>
                    <a:pt x="88221" y="105624"/>
                  </a:lnTo>
                  <a:lnTo>
                    <a:pt x="89672" y="108516"/>
                  </a:lnTo>
                  <a:lnTo>
                    <a:pt x="108317" y="123770"/>
                  </a:lnTo>
                  <a:lnTo>
                    <a:pt x="142526" y="144849"/>
                  </a:lnTo>
                  <a:lnTo>
                    <a:pt x="150494" y="152484"/>
                  </a:lnTo>
                  <a:lnTo>
                    <a:pt x="154035" y="158522"/>
                  </a:lnTo>
                  <a:lnTo>
                    <a:pt x="156029" y="170177"/>
                  </a:lnTo>
                  <a:lnTo>
                    <a:pt x="150145" y="181203"/>
                  </a:lnTo>
                  <a:lnTo>
                    <a:pt x="119070" y="216031"/>
                  </a:lnTo>
                  <a:lnTo>
                    <a:pt x="85875" y="249555"/>
                  </a:lnTo>
                  <a:lnTo>
                    <a:pt x="80964" y="254476"/>
                  </a:lnTo>
                  <a:lnTo>
                    <a:pt x="78484" y="259345"/>
                  </a:lnTo>
                  <a:lnTo>
                    <a:pt x="77846" y="268987"/>
                  </a:lnTo>
                  <a:lnTo>
                    <a:pt x="81948" y="283341"/>
                  </a:lnTo>
                  <a:lnTo>
                    <a:pt x="88191" y="293856"/>
                  </a:lnTo>
                  <a:lnTo>
                    <a:pt x="91240" y="295916"/>
                  </a:lnTo>
                  <a:lnTo>
                    <a:pt x="106862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605" name="SMARTInkShape-4516"/>
          <p:cNvSpPr/>
          <p:nvPr/>
        </p:nvSpPr>
        <p:spPr bwMode="auto">
          <a:xfrm>
            <a:off x="8943975" y="942975"/>
            <a:ext cx="57151" cy="42864"/>
          </a:xfrm>
          <a:custGeom>
            <a:avLst/>
            <a:gdLst/>
            <a:ahLst/>
            <a:cxnLst/>
            <a:rect l="0" t="0" r="0" b="0"/>
            <a:pathLst>
              <a:path w="57151" h="42864">
                <a:moveTo>
                  <a:pt x="7144" y="42863"/>
                </a:moveTo>
                <a:lnTo>
                  <a:pt x="8" y="42863"/>
                </a:lnTo>
                <a:lnTo>
                  <a:pt x="0" y="35727"/>
                </a:lnTo>
                <a:lnTo>
                  <a:pt x="6151" y="35719"/>
                </a:lnTo>
                <a:lnTo>
                  <a:pt x="6482" y="36513"/>
                </a:lnTo>
                <a:lnTo>
                  <a:pt x="7057" y="41870"/>
                </a:lnTo>
                <a:lnTo>
                  <a:pt x="9222" y="42421"/>
                </a:lnTo>
                <a:lnTo>
                  <a:pt x="30992" y="42855"/>
                </a:lnTo>
                <a:lnTo>
                  <a:pt x="35735" y="40742"/>
                </a:lnTo>
                <a:lnTo>
                  <a:pt x="38111" y="39068"/>
                </a:lnTo>
                <a:lnTo>
                  <a:pt x="45247" y="29126"/>
                </a:lnTo>
                <a:lnTo>
                  <a:pt x="5715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606" name="SMARTInkShape-4517"/>
          <p:cNvSpPr/>
          <p:nvPr/>
        </p:nvSpPr>
        <p:spPr bwMode="auto">
          <a:xfrm>
            <a:off x="8879681" y="1650206"/>
            <a:ext cx="85726" cy="71024"/>
          </a:xfrm>
          <a:custGeom>
            <a:avLst/>
            <a:gdLst/>
            <a:ahLst/>
            <a:cxnLst/>
            <a:rect l="0" t="0" r="0" b="0"/>
            <a:pathLst>
              <a:path w="85726" h="71024">
                <a:moveTo>
                  <a:pt x="0" y="42863"/>
                </a:moveTo>
                <a:lnTo>
                  <a:pt x="13268" y="42863"/>
                </a:lnTo>
                <a:lnTo>
                  <a:pt x="13608" y="43657"/>
                </a:lnTo>
                <a:lnTo>
                  <a:pt x="15022" y="55048"/>
                </a:lnTo>
                <a:lnTo>
                  <a:pt x="24224" y="66712"/>
                </a:lnTo>
                <a:lnTo>
                  <a:pt x="28757" y="69337"/>
                </a:lnTo>
                <a:lnTo>
                  <a:pt x="37889" y="70815"/>
                </a:lnTo>
                <a:lnTo>
                  <a:pt x="41929" y="71023"/>
                </a:lnTo>
                <a:lnTo>
                  <a:pt x="48533" y="69137"/>
                </a:lnTo>
                <a:lnTo>
                  <a:pt x="58830" y="61496"/>
                </a:lnTo>
                <a:lnTo>
                  <a:pt x="66628" y="52732"/>
                </a:lnTo>
                <a:lnTo>
                  <a:pt x="80643" y="17057"/>
                </a:lnTo>
                <a:lnTo>
                  <a:pt x="8572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607" name="SMARTInkShape-4518"/>
          <p:cNvSpPr/>
          <p:nvPr/>
        </p:nvSpPr>
        <p:spPr bwMode="auto">
          <a:xfrm>
            <a:off x="2346239" y="5193960"/>
            <a:ext cx="1167486" cy="598629"/>
          </a:xfrm>
          <a:custGeom>
            <a:avLst/>
            <a:gdLst/>
            <a:ahLst/>
            <a:cxnLst/>
            <a:rect l="0" t="0" r="0" b="0"/>
            <a:pathLst>
              <a:path w="1167486" h="598629">
                <a:moveTo>
                  <a:pt x="1111336" y="78128"/>
                </a:moveTo>
                <a:lnTo>
                  <a:pt x="1111336" y="74335"/>
                </a:lnTo>
                <a:lnTo>
                  <a:pt x="1110542" y="73218"/>
                </a:lnTo>
                <a:lnTo>
                  <a:pt x="1109219" y="72473"/>
                </a:lnTo>
                <a:lnTo>
                  <a:pt x="1107544" y="71977"/>
                </a:lnTo>
                <a:lnTo>
                  <a:pt x="1106427" y="70852"/>
                </a:lnTo>
                <a:lnTo>
                  <a:pt x="1102517" y="63344"/>
                </a:lnTo>
                <a:lnTo>
                  <a:pt x="1092859" y="51868"/>
                </a:lnTo>
                <a:lnTo>
                  <a:pt x="1088372" y="42396"/>
                </a:lnTo>
                <a:lnTo>
                  <a:pt x="1080077" y="32881"/>
                </a:lnTo>
                <a:lnTo>
                  <a:pt x="1073366" y="30237"/>
                </a:lnTo>
                <a:lnTo>
                  <a:pt x="1042148" y="22094"/>
                </a:lnTo>
                <a:lnTo>
                  <a:pt x="1012796" y="19008"/>
                </a:lnTo>
                <a:lnTo>
                  <a:pt x="995355" y="15367"/>
                </a:lnTo>
                <a:lnTo>
                  <a:pt x="961096" y="9126"/>
                </a:lnTo>
                <a:lnTo>
                  <a:pt x="925569" y="7011"/>
                </a:lnTo>
                <a:lnTo>
                  <a:pt x="892108" y="1845"/>
                </a:lnTo>
                <a:lnTo>
                  <a:pt x="861745" y="0"/>
                </a:lnTo>
                <a:lnTo>
                  <a:pt x="829024" y="3428"/>
                </a:lnTo>
                <a:lnTo>
                  <a:pt x="801381" y="5724"/>
                </a:lnTo>
                <a:lnTo>
                  <a:pt x="773082" y="10196"/>
                </a:lnTo>
                <a:lnTo>
                  <a:pt x="740797" y="16548"/>
                </a:lnTo>
                <a:lnTo>
                  <a:pt x="706095" y="19665"/>
                </a:lnTo>
                <a:lnTo>
                  <a:pt x="670678" y="24381"/>
                </a:lnTo>
                <a:lnTo>
                  <a:pt x="635048" y="27013"/>
                </a:lnTo>
                <a:lnTo>
                  <a:pt x="603148" y="31585"/>
                </a:lnTo>
                <a:lnTo>
                  <a:pt x="569796" y="37967"/>
                </a:lnTo>
                <a:lnTo>
                  <a:pt x="538571" y="41093"/>
                </a:lnTo>
                <a:lnTo>
                  <a:pt x="509210" y="45811"/>
                </a:lnTo>
                <a:lnTo>
                  <a:pt x="475754" y="53723"/>
                </a:lnTo>
                <a:lnTo>
                  <a:pt x="448706" y="56609"/>
                </a:lnTo>
                <a:lnTo>
                  <a:pt x="420583" y="62139"/>
                </a:lnTo>
                <a:lnTo>
                  <a:pt x="392142" y="69599"/>
                </a:lnTo>
                <a:lnTo>
                  <a:pt x="363607" y="80716"/>
                </a:lnTo>
                <a:lnTo>
                  <a:pt x="335043" y="90183"/>
                </a:lnTo>
                <a:lnTo>
                  <a:pt x="307266" y="101896"/>
                </a:lnTo>
                <a:lnTo>
                  <a:pt x="274027" y="113366"/>
                </a:lnTo>
                <a:lnTo>
                  <a:pt x="246501" y="122965"/>
                </a:lnTo>
                <a:lnTo>
                  <a:pt x="218236" y="133746"/>
                </a:lnTo>
                <a:lnTo>
                  <a:pt x="184034" y="144500"/>
                </a:lnTo>
                <a:lnTo>
                  <a:pt x="154347" y="158384"/>
                </a:lnTo>
                <a:lnTo>
                  <a:pt x="122183" y="166924"/>
                </a:lnTo>
                <a:lnTo>
                  <a:pt x="87483" y="182943"/>
                </a:lnTo>
                <a:lnTo>
                  <a:pt x="67390" y="194814"/>
                </a:lnTo>
                <a:lnTo>
                  <a:pt x="51805" y="209097"/>
                </a:lnTo>
                <a:lnTo>
                  <a:pt x="33611" y="240912"/>
                </a:lnTo>
                <a:lnTo>
                  <a:pt x="16256" y="275219"/>
                </a:lnTo>
                <a:lnTo>
                  <a:pt x="12697" y="289895"/>
                </a:lnTo>
                <a:lnTo>
                  <a:pt x="10701" y="308282"/>
                </a:lnTo>
                <a:lnTo>
                  <a:pt x="5087" y="322974"/>
                </a:lnTo>
                <a:lnTo>
                  <a:pt x="3465" y="337747"/>
                </a:lnTo>
                <a:lnTo>
                  <a:pt x="353" y="343797"/>
                </a:lnTo>
                <a:lnTo>
                  <a:pt x="0" y="346522"/>
                </a:lnTo>
                <a:lnTo>
                  <a:pt x="3994" y="380244"/>
                </a:lnTo>
                <a:lnTo>
                  <a:pt x="6145" y="385175"/>
                </a:lnTo>
                <a:lnTo>
                  <a:pt x="8952" y="390012"/>
                </a:lnTo>
                <a:lnTo>
                  <a:pt x="18416" y="423686"/>
                </a:lnTo>
                <a:lnTo>
                  <a:pt x="23832" y="436985"/>
                </a:lnTo>
                <a:lnTo>
                  <a:pt x="36662" y="459796"/>
                </a:lnTo>
                <a:lnTo>
                  <a:pt x="40486" y="494732"/>
                </a:lnTo>
                <a:lnTo>
                  <a:pt x="46620" y="512388"/>
                </a:lnTo>
                <a:lnTo>
                  <a:pt x="46829" y="517242"/>
                </a:lnTo>
                <a:lnTo>
                  <a:pt x="48995" y="521469"/>
                </a:lnTo>
                <a:lnTo>
                  <a:pt x="51809" y="525993"/>
                </a:lnTo>
                <a:lnTo>
                  <a:pt x="54188" y="533003"/>
                </a:lnTo>
                <a:lnTo>
                  <a:pt x="66379" y="549618"/>
                </a:lnTo>
                <a:lnTo>
                  <a:pt x="68267" y="554379"/>
                </a:lnTo>
                <a:lnTo>
                  <a:pt x="78176" y="566285"/>
                </a:lnTo>
                <a:lnTo>
                  <a:pt x="82771" y="568929"/>
                </a:lnTo>
                <a:lnTo>
                  <a:pt x="85107" y="569635"/>
                </a:lnTo>
                <a:lnTo>
                  <a:pt x="86665" y="570899"/>
                </a:lnTo>
                <a:lnTo>
                  <a:pt x="89650" y="575677"/>
                </a:lnTo>
                <a:lnTo>
                  <a:pt x="102677" y="582879"/>
                </a:lnTo>
                <a:lnTo>
                  <a:pt x="113798" y="585400"/>
                </a:lnTo>
                <a:lnTo>
                  <a:pt x="125069" y="590844"/>
                </a:lnTo>
                <a:lnTo>
                  <a:pt x="160773" y="592465"/>
                </a:lnTo>
                <a:lnTo>
                  <a:pt x="195157" y="592478"/>
                </a:lnTo>
                <a:lnTo>
                  <a:pt x="199585" y="592478"/>
                </a:lnTo>
                <a:lnTo>
                  <a:pt x="219779" y="598628"/>
                </a:lnTo>
                <a:lnTo>
                  <a:pt x="222484" y="598166"/>
                </a:lnTo>
                <a:lnTo>
                  <a:pt x="231670" y="594516"/>
                </a:lnTo>
                <a:lnTo>
                  <a:pt x="247179" y="592288"/>
                </a:lnTo>
                <a:lnTo>
                  <a:pt x="259095" y="587747"/>
                </a:lnTo>
                <a:lnTo>
                  <a:pt x="291685" y="584752"/>
                </a:lnTo>
                <a:lnTo>
                  <a:pt x="323517" y="579211"/>
                </a:lnTo>
                <a:lnTo>
                  <a:pt x="358861" y="576208"/>
                </a:lnTo>
                <a:lnTo>
                  <a:pt x="391238" y="570932"/>
                </a:lnTo>
                <a:lnTo>
                  <a:pt x="424170" y="565526"/>
                </a:lnTo>
                <a:lnTo>
                  <a:pt x="453841" y="560431"/>
                </a:lnTo>
                <a:lnTo>
                  <a:pt x="487542" y="551781"/>
                </a:lnTo>
                <a:lnTo>
                  <a:pt x="517953" y="542429"/>
                </a:lnTo>
                <a:lnTo>
                  <a:pt x="549154" y="535469"/>
                </a:lnTo>
                <a:lnTo>
                  <a:pt x="582985" y="525507"/>
                </a:lnTo>
                <a:lnTo>
                  <a:pt x="618455" y="515974"/>
                </a:lnTo>
                <a:lnTo>
                  <a:pt x="654141" y="513376"/>
                </a:lnTo>
                <a:lnTo>
                  <a:pt x="689855" y="503989"/>
                </a:lnTo>
                <a:lnTo>
                  <a:pt x="722774" y="499993"/>
                </a:lnTo>
                <a:lnTo>
                  <a:pt x="757881" y="493492"/>
                </a:lnTo>
                <a:lnTo>
                  <a:pt x="791394" y="486043"/>
                </a:lnTo>
                <a:lnTo>
                  <a:pt x="801609" y="484741"/>
                </a:lnTo>
                <a:lnTo>
                  <a:pt x="832859" y="472977"/>
                </a:lnTo>
                <a:lnTo>
                  <a:pt x="847056" y="469493"/>
                </a:lnTo>
                <a:lnTo>
                  <a:pt x="861316" y="465550"/>
                </a:lnTo>
                <a:lnTo>
                  <a:pt x="875595" y="462265"/>
                </a:lnTo>
                <a:lnTo>
                  <a:pt x="889881" y="458382"/>
                </a:lnTo>
                <a:lnTo>
                  <a:pt x="904168" y="455115"/>
                </a:lnTo>
                <a:lnTo>
                  <a:pt x="930626" y="442315"/>
                </a:lnTo>
                <a:lnTo>
                  <a:pt x="936564" y="438426"/>
                </a:lnTo>
                <a:lnTo>
                  <a:pt x="962669" y="429286"/>
                </a:lnTo>
                <a:lnTo>
                  <a:pt x="993975" y="427397"/>
                </a:lnTo>
                <a:lnTo>
                  <a:pt x="1004046" y="422521"/>
                </a:lnTo>
                <a:lnTo>
                  <a:pt x="1006471" y="422024"/>
                </a:lnTo>
                <a:lnTo>
                  <a:pt x="1008089" y="420897"/>
                </a:lnTo>
                <a:lnTo>
                  <a:pt x="1009167" y="419353"/>
                </a:lnTo>
                <a:lnTo>
                  <a:pt x="1009886" y="417530"/>
                </a:lnTo>
                <a:lnTo>
                  <a:pt x="1011953" y="416315"/>
                </a:lnTo>
                <a:lnTo>
                  <a:pt x="1020859" y="413810"/>
                </a:lnTo>
                <a:lnTo>
                  <a:pt x="1022443" y="412247"/>
                </a:lnTo>
                <a:lnTo>
                  <a:pt x="1028777" y="404036"/>
                </a:lnTo>
                <a:lnTo>
                  <a:pt x="1033104" y="401569"/>
                </a:lnTo>
                <a:lnTo>
                  <a:pt x="1037672" y="399679"/>
                </a:lnTo>
                <a:lnTo>
                  <a:pt x="1052612" y="388282"/>
                </a:lnTo>
                <a:lnTo>
                  <a:pt x="1066987" y="383779"/>
                </a:lnTo>
                <a:lnTo>
                  <a:pt x="1101806" y="351966"/>
                </a:lnTo>
                <a:lnTo>
                  <a:pt x="1125624" y="326042"/>
                </a:lnTo>
                <a:lnTo>
                  <a:pt x="1145565" y="301515"/>
                </a:lnTo>
                <a:lnTo>
                  <a:pt x="1152493" y="294232"/>
                </a:lnTo>
                <a:lnTo>
                  <a:pt x="1153440" y="291120"/>
                </a:lnTo>
                <a:lnTo>
                  <a:pt x="1154198" y="258249"/>
                </a:lnTo>
                <a:lnTo>
                  <a:pt x="1154992" y="247032"/>
                </a:lnTo>
                <a:lnTo>
                  <a:pt x="1159853" y="233611"/>
                </a:lnTo>
                <a:lnTo>
                  <a:pt x="1162078" y="202828"/>
                </a:lnTo>
                <a:lnTo>
                  <a:pt x="1166985" y="192600"/>
                </a:lnTo>
                <a:lnTo>
                  <a:pt x="1167485" y="190161"/>
                </a:lnTo>
                <a:lnTo>
                  <a:pt x="1167025" y="187743"/>
                </a:lnTo>
                <a:lnTo>
                  <a:pt x="1162700" y="178155"/>
                </a:lnTo>
                <a:lnTo>
                  <a:pt x="1160602" y="165572"/>
                </a:lnTo>
                <a:lnTo>
                  <a:pt x="1155198" y="158033"/>
                </a:lnTo>
                <a:lnTo>
                  <a:pt x="1154286" y="144523"/>
                </a:lnTo>
                <a:lnTo>
                  <a:pt x="1148556" y="134927"/>
                </a:lnTo>
                <a:lnTo>
                  <a:pt x="1147142" y="124739"/>
                </a:lnTo>
                <a:lnTo>
                  <a:pt x="1146320" y="123489"/>
                </a:lnTo>
                <a:lnTo>
                  <a:pt x="1144977" y="122656"/>
                </a:lnTo>
                <a:lnTo>
                  <a:pt x="1143288" y="122101"/>
                </a:lnTo>
                <a:lnTo>
                  <a:pt x="1137119" y="113735"/>
                </a:lnTo>
                <a:lnTo>
                  <a:pt x="1132833" y="103183"/>
                </a:lnTo>
                <a:lnTo>
                  <a:pt x="1131224" y="101974"/>
                </a:lnTo>
                <a:lnTo>
                  <a:pt x="1127319" y="99839"/>
                </a:lnTo>
                <a:lnTo>
                  <a:pt x="1104860" y="82571"/>
                </a:lnTo>
                <a:lnTo>
                  <a:pt x="1090306" y="76596"/>
                </a:lnTo>
                <a:lnTo>
                  <a:pt x="1083733" y="72684"/>
                </a:lnTo>
                <a:lnTo>
                  <a:pt x="1062227" y="65822"/>
                </a:lnTo>
                <a:lnTo>
                  <a:pt x="1034872" y="60439"/>
                </a:lnTo>
                <a:lnTo>
                  <a:pt x="999689" y="51733"/>
                </a:lnTo>
                <a:lnTo>
                  <a:pt x="968461" y="4241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654" name="SMARTInkShape-Group888"/>
          <p:cNvGrpSpPr/>
          <p:nvPr/>
        </p:nvGrpSpPr>
        <p:grpSpPr>
          <a:xfrm>
            <a:off x="2057400" y="3903516"/>
            <a:ext cx="1623720" cy="939948"/>
            <a:chOff x="2057400" y="3903516"/>
            <a:chExt cx="1623720" cy="939948"/>
          </a:xfrm>
        </p:grpSpPr>
        <p:sp>
          <p:nvSpPr>
            <p:cNvPr id="3608" name="SMARTInkShape-4519"/>
            <p:cNvSpPr/>
            <p:nvPr/>
          </p:nvSpPr>
          <p:spPr bwMode="auto">
            <a:xfrm>
              <a:off x="3371850" y="4397154"/>
              <a:ext cx="78582" cy="53165"/>
            </a:xfrm>
            <a:custGeom>
              <a:avLst/>
              <a:gdLst/>
              <a:ahLst/>
              <a:cxnLst/>
              <a:rect l="0" t="0" r="0" b="0"/>
              <a:pathLst>
                <a:path w="78582" h="53165">
                  <a:moveTo>
                    <a:pt x="0" y="17684"/>
                  </a:moveTo>
                  <a:lnTo>
                    <a:pt x="9943" y="17684"/>
                  </a:lnTo>
                  <a:lnTo>
                    <a:pt x="14473" y="15567"/>
                  </a:lnTo>
                  <a:lnTo>
                    <a:pt x="16793" y="13891"/>
                  </a:lnTo>
                  <a:lnTo>
                    <a:pt x="49645" y="5032"/>
                  </a:lnTo>
                  <a:lnTo>
                    <a:pt x="57254" y="684"/>
                  </a:lnTo>
                  <a:lnTo>
                    <a:pt x="60394" y="0"/>
                  </a:lnTo>
                  <a:lnTo>
                    <a:pt x="63282" y="338"/>
                  </a:lnTo>
                  <a:lnTo>
                    <a:pt x="71138" y="2490"/>
                  </a:lnTo>
                  <a:lnTo>
                    <a:pt x="74479" y="2993"/>
                  </a:lnTo>
                  <a:lnTo>
                    <a:pt x="74259" y="3128"/>
                  </a:lnTo>
                  <a:lnTo>
                    <a:pt x="73318" y="3217"/>
                  </a:lnTo>
                  <a:lnTo>
                    <a:pt x="37901" y="30826"/>
                  </a:lnTo>
                  <a:lnTo>
                    <a:pt x="21392" y="47296"/>
                  </a:lnTo>
                  <a:lnTo>
                    <a:pt x="20611" y="49332"/>
                  </a:lnTo>
                  <a:lnTo>
                    <a:pt x="20884" y="50688"/>
                  </a:lnTo>
                  <a:lnTo>
                    <a:pt x="21861" y="51593"/>
                  </a:lnTo>
                  <a:lnTo>
                    <a:pt x="25062" y="52598"/>
                  </a:lnTo>
                  <a:lnTo>
                    <a:pt x="31326" y="53164"/>
                  </a:lnTo>
                  <a:lnTo>
                    <a:pt x="50373" y="47652"/>
                  </a:lnTo>
                  <a:lnTo>
                    <a:pt x="78581" y="319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09" name="SMARTInkShape-4520"/>
            <p:cNvSpPr/>
            <p:nvPr/>
          </p:nvSpPr>
          <p:spPr bwMode="auto">
            <a:xfrm>
              <a:off x="3486248" y="4414838"/>
              <a:ext cx="28478" cy="35597"/>
            </a:xfrm>
            <a:custGeom>
              <a:avLst/>
              <a:gdLst/>
              <a:ahLst/>
              <a:cxnLst/>
              <a:rect l="0" t="0" r="0" b="0"/>
              <a:pathLst>
                <a:path w="28478" h="35597">
                  <a:moveTo>
                    <a:pt x="28477" y="0"/>
                  </a:moveTo>
                  <a:lnTo>
                    <a:pt x="18534" y="0"/>
                  </a:lnTo>
                  <a:lnTo>
                    <a:pt x="16292" y="1587"/>
                  </a:lnTo>
                  <a:lnTo>
                    <a:pt x="2408" y="19598"/>
                  </a:lnTo>
                  <a:lnTo>
                    <a:pt x="645" y="26356"/>
                  </a:lnTo>
                  <a:lnTo>
                    <a:pt x="0" y="34328"/>
                  </a:lnTo>
                  <a:lnTo>
                    <a:pt x="761" y="34792"/>
                  </a:lnTo>
                  <a:lnTo>
                    <a:pt x="6061" y="35596"/>
                  </a:lnTo>
                  <a:lnTo>
                    <a:pt x="6389" y="34843"/>
                  </a:lnTo>
                  <a:lnTo>
                    <a:pt x="7046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0" name="SMARTInkShape-4521"/>
            <p:cNvSpPr/>
            <p:nvPr/>
          </p:nvSpPr>
          <p:spPr bwMode="auto">
            <a:xfrm>
              <a:off x="3544708" y="4309387"/>
              <a:ext cx="37765" cy="134027"/>
            </a:xfrm>
            <a:custGeom>
              <a:avLst/>
              <a:gdLst/>
              <a:ahLst/>
              <a:cxnLst/>
              <a:rect l="0" t="0" r="0" b="0"/>
              <a:pathLst>
                <a:path w="37765" h="134027">
                  <a:moveTo>
                    <a:pt x="27167" y="55444"/>
                  </a:moveTo>
                  <a:lnTo>
                    <a:pt x="27167" y="38651"/>
                  </a:lnTo>
                  <a:lnTo>
                    <a:pt x="29284" y="33958"/>
                  </a:lnTo>
                  <a:lnTo>
                    <a:pt x="37110" y="24477"/>
                  </a:lnTo>
                  <a:lnTo>
                    <a:pt x="37764" y="21306"/>
                  </a:lnTo>
                  <a:lnTo>
                    <a:pt x="34492" y="0"/>
                  </a:lnTo>
                  <a:lnTo>
                    <a:pt x="33638" y="225"/>
                  </a:lnTo>
                  <a:lnTo>
                    <a:pt x="24383" y="8387"/>
                  </a:lnTo>
                  <a:lnTo>
                    <a:pt x="5720" y="41365"/>
                  </a:lnTo>
                  <a:lnTo>
                    <a:pt x="1760" y="50774"/>
                  </a:lnTo>
                  <a:lnTo>
                    <a:pt x="0" y="60248"/>
                  </a:lnTo>
                  <a:lnTo>
                    <a:pt x="1334" y="69750"/>
                  </a:lnTo>
                  <a:lnTo>
                    <a:pt x="10859" y="92753"/>
                  </a:lnTo>
                  <a:lnTo>
                    <a:pt x="25071" y="112409"/>
                  </a:lnTo>
                  <a:lnTo>
                    <a:pt x="26983" y="121211"/>
                  </a:lnTo>
                  <a:lnTo>
                    <a:pt x="27167" y="1340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1" name="SMARTInkShape-4522"/>
            <p:cNvSpPr/>
            <p:nvPr/>
          </p:nvSpPr>
          <p:spPr bwMode="auto">
            <a:xfrm>
              <a:off x="3479006" y="4357688"/>
              <a:ext cx="117837" cy="18404"/>
            </a:xfrm>
            <a:custGeom>
              <a:avLst/>
              <a:gdLst/>
              <a:ahLst/>
              <a:cxnLst/>
              <a:rect l="0" t="0" r="0" b="0"/>
              <a:pathLst>
                <a:path w="117837" h="18404">
                  <a:moveTo>
                    <a:pt x="0" y="14287"/>
                  </a:moveTo>
                  <a:lnTo>
                    <a:pt x="33585" y="14287"/>
                  </a:lnTo>
                  <a:lnTo>
                    <a:pt x="64954" y="16404"/>
                  </a:lnTo>
                  <a:lnTo>
                    <a:pt x="78081" y="18403"/>
                  </a:lnTo>
                  <a:lnTo>
                    <a:pt x="111366" y="14494"/>
                  </a:lnTo>
                  <a:lnTo>
                    <a:pt x="115113" y="12262"/>
                  </a:lnTo>
                  <a:lnTo>
                    <a:pt x="117223" y="10556"/>
                  </a:lnTo>
                  <a:lnTo>
                    <a:pt x="117836" y="8625"/>
                  </a:lnTo>
                  <a:lnTo>
                    <a:pt x="117451" y="6543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2" name="SMARTInkShape-4523"/>
            <p:cNvSpPr/>
            <p:nvPr/>
          </p:nvSpPr>
          <p:spPr bwMode="auto">
            <a:xfrm>
              <a:off x="3536156" y="4143375"/>
              <a:ext cx="144964" cy="335757"/>
            </a:xfrm>
            <a:custGeom>
              <a:avLst/>
              <a:gdLst/>
              <a:ahLst/>
              <a:cxnLst/>
              <a:rect l="0" t="0" r="0" b="0"/>
              <a:pathLst>
                <a:path w="144964" h="335757">
                  <a:moveTo>
                    <a:pt x="0" y="0"/>
                  </a:moveTo>
                  <a:lnTo>
                    <a:pt x="6497" y="5703"/>
                  </a:lnTo>
                  <a:lnTo>
                    <a:pt x="38077" y="29257"/>
                  </a:lnTo>
                  <a:lnTo>
                    <a:pt x="68552" y="55344"/>
                  </a:lnTo>
                  <a:lnTo>
                    <a:pt x="92014" y="81838"/>
                  </a:lnTo>
                  <a:lnTo>
                    <a:pt x="114047" y="109797"/>
                  </a:lnTo>
                  <a:lnTo>
                    <a:pt x="126358" y="132936"/>
                  </a:lnTo>
                  <a:lnTo>
                    <a:pt x="136328" y="158301"/>
                  </a:lnTo>
                  <a:lnTo>
                    <a:pt x="143405" y="182804"/>
                  </a:lnTo>
                  <a:lnTo>
                    <a:pt x="144963" y="206923"/>
                  </a:lnTo>
                  <a:lnTo>
                    <a:pt x="143009" y="230872"/>
                  </a:lnTo>
                  <a:lnTo>
                    <a:pt x="136653" y="265874"/>
                  </a:lnTo>
                  <a:lnTo>
                    <a:pt x="124275" y="295118"/>
                  </a:lnTo>
                  <a:lnTo>
                    <a:pt x="92637" y="328765"/>
                  </a:lnTo>
                  <a:lnTo>
                    <a:pt x="85725" y="33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3" name="SMARTInkShape-4524"/>
            <p:cNvSpPr/>
            <p:nvPr/>
          </p:nvSpPr>
          <p:spPr bwMode="auto">
            <a:xfrm>
              <a:off x="2450306" y="4586288"/>
              <a:ext cx="157164" cy="50007"/>
            </a:xfrm>
            <a:custGeom>
              <a:avLst/>
              <a:gdLst/>
              <a:ahLst/>
              <a:cxnLst/>
              <a:rect l="0" t="0" r="0" b="0"/>
              <a:pathLst>
                <a:path w="157164" h="50007">
                  <a:moveTo>
                    <a:pt x="0" y="50006"/>
                  </a:moveTo>
                  <a:lnTo>
                    <a:pt x="16793" y="33213"/>
                  </a:lnTo>
                  <a:lnTo>
                    <a:pt x="25720" y="30636"/>
                  </a:lnTo>
                  <a:lnTo>
                    <a:pt x="57715" y="23143"/>
                  </a:lnTo>
                  <a:lnTo>
                    <a:pt x="87953" y="14155"/>
                  </a:lnTo>
                  <a:lnTo>
                    <a:pt x="120473" y="8528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4" name="SMARTInkShape-4525"/>
            <p:cNvSpPr/>
            <p:nvPr/>
          </p:nvSpPr>
          <p:spPr bwMode="auto">
            <a:xfrm>
              <a:off x="2486025" y="4657725"/>
              <a:ext cx="107157" cy="13302"/>
            </a:xfrm>
            <a:custGeom>
              <a:avLst/>
              <a:gdLst/>
              <a:ahLst/>
              <a:cxnLst/>
              <a:rect l="0" t="0" r="0" b="0"/>
              <a:pathLst>
                <a:path w="107157" h="13302">
                  <a:moveTo>
                    <a:pt x="0" y="0"/>
                  </a:moveTo>
                  <a:lnTo>
                    <a:pt x="3792" y="0"/>
                  </a:lnTo>
                  <a:lnTo>
                    <a:pt x="7771" y="2117"/>
                  </a:lnTo>
                  <a:lnTo>
                    <a:pt x="16793" y="9943"/>
                  </a:lnTo>
                  <a:lnTo>
                    <a:pt x="25720" y="12357"/>
                  </a:lnTo>
                  <a:lnTo>
                    <a:pt x="36831" y="12636"/>
                  </a:lnTo>
                  <a:lnTo>
                    <a:pt x="71473" y="7731"/>
                  </a:lnTo>
                  <a:lnTo>
                    <a:pt x="93530" y="7221"/>
                  </a:lnTo>
                  <a:lnTo>
                    <a:pt x="99248" y="9295"/>
                  </a:lnTo>
                  <a:lnTo>
                    <a:pt x="105594" y="13301"/>
                  </a:lnTo>
                  <a:lnTo>
                    <a:pt x="106115" y="12836"/>
                  </a:lnTo>
                  <a:lnTo>
                    <a:pt x="107156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5" name="SMARTInkShape-4526"/>
            <p:cNvSpPr/>
            <p:nvPr/>
          </p:nvSpPr>
          <p:spPr bwMode="auto">
            <a:xfrm>
              <a:off x="2729358" y="4507714"/>
              <a:ext cx="99568" cy="292345"/>
            </a:xfrm>
            <a:custGeom>
              <a:avLst/>
              <a:gdLst/>
              <a:ahLst/>
              <a:cxnLst/>
              <a:rect l="0" t="0" r="0" b="0"/>
              <a:pathLst>
                <a:path w="99568" h="292345">
                  <a:moveTo>
                    <a:pt x="78136" y="7136"/>
                  </a:moveTo>
                  <a:lnTo>
                    <a:pt x="81928" y="7136"/>
                  </a:lnTo>
                  <a:lnTo>
                    <a:pt x="83045" y="6342"/>
                  </a:lnTo>
                  <a:lnTo>
                    <a:pt x="83790" y="5019"/>
                  </a:lnTo>
                  <a:lnTo>
                    <a:pt x="84985" y="985"/>
                  </a:lnTo>
                  <a:lnTo>
                    <a:pt x="87265" y="434"/>
                  </a:lnTo>
                  <a:lnTo>
                    <a:pt x="92334" y="0"/>
                  </a:lnTo>
                  <a:lnTo>
                    <a:pt x="77947" y="16583"/>
                  </a:lnTo>
                  <a:lnTo>
                    <a:pt x="60501" y="38396"/>
                  </a:lnTo>
                  <a:lnTo>
                    <a:pt x="27898" y="65900"/>
                  </a:lnTo>
                  <a:lnTo>
                    <a:pt x="12891" y="76053"/>
                  </a:lnTo>
                  <a:lnTo>
                    <a:pt x="121" y="92112"/>
                  </a:lnTo>
                  <a:lnTo>
                    <a:pt x="3515" y="88847"/>
                  </a:lnTo>
                  <a:lnTo>
                    <a:pt x="36570" y="74509"/>
                  </a:lnTo>
                  <a:lnTo>
                    <a:pt x="55158" y="71550"/>
                  </a:lnTo>
                  <a:lnTo>
                    <a:pt x="55674" y="72303"/>
                  </a:lnTo>
                  <a:lnTo>
                    <a:pt x="56399" y="77951"/>
                  </a:lnTo>
                  <a:lnTo>
                    <a:pt x="55820" y="89325"/>
                  </a:lnTo>
                  <a:lnTo>
                    <a:pt x="52872" y="98169"/>
                  </a:lnTo>
                  <a:lnTo>
                    <a:pt x="33758" y="130039"/>
                  </a:lnTo>
                  <a:lnTo>
                    <a:pt x="9792" y="165693"/>
                  </a:lnTo>
                  <a:lnTo>
                    <a:pt x="2941" y="175207"/>
                  </a:lnTo>
                  <a:lnTo>
                    <a:pt x="0" y="184187"/>
                  </a:lnTo>
                  <a:lnTo>
                    <a:pt x="646" y="184701"/>
                  </a:lnTo>
                  <a:lnTo>
                    <a:pt x="7384" y="185527"/>
                  </a:lnTo>
                  <a:lnTo>
                    <a:pt x="9537" y="185594"/>
                  </a:lnTo>
                  <a:lnTo>
                    <a:pt x="14045" y="183553"/>
                  </a:lnTo>
                  <a:lnTo>
                    <a:pt x="18695" y="180794"/>
                  </a:lnTo>
                  <a:lnTo>
                    <a:pt x="28147" y="179022"/>
                  </a:lnTo>
                  <a:lnTo>
                    <a:pt x="30523" y="178877"/>
                  </a:lnTo>
                  <a:lnTo>
                    <a:pt x="32106" y="179574"/>
                  </a:lnTo>
                  <a:lnTo>
                    <a:pt x="33162" y="180832"/>
                  </a:lnTo>
                  <a:lnTo>
                    <a:pt x="34856" y="184762"/>
                  </a:lnTo>
                  <a:lnTo>
                    <a:pt x="35150" y="193028"/>
                  </a:lnTo>
                  <a:lnTo>
                    <a:pt x="29546" y="210043"/>
                  </a:lnTo>
                  <a:lnTo>
                    <a:pt x="13785" y="242909"/>
                  </a:lnTo>
                  <a:lnTo>
                    <a:pt x="9848" y="252418"/>
                  </a:lnTo>
                  <a:lnTo>
                    <a:pt x="8098" y="261936"/>
                  </a:lnTo>
                  <a:lnTo>
                    <a:pt x="9437" y="271457"/>
                  </a:lnTo>
                  <a:lnTo>
                    <a:pt x="10905" y="276219"/>
                  </a:lnTo>
                  <a:lnTo>
                    <a:pt x="16770" y="283626"/>
                  </a:lnTo>
                  <a:lnTo>
                    <a:pt x="24668" y="288771"/>
                  </a:lnTo>
                  <a:lnTo>
                    <a:pt x="38834" y="291667"/>
                  </a:lnTo>
                  <a:lnTo>
                    <a:pt x="51143" y="292344"/>
                  </a:lnTo>
                  <a:lnTo>
                    <a:pt x="62435" y="288412"/>
                  </a:lnTo>
                  <a:lnTo>
                    <a:pt x="99567" y="2714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6" name="SMARTInkShape-4527"/>
            <p:cNvSpPr/>
            <p:nvPr/>
          </p:nvSpPr>
          <p:spPr bwMode="auto">
            <a:xfrm>
              <a:off x="2893219" y="4586288"/>
              <a:ext cx="21432" cy="140916"/>
            </a:xfrm>
            <a:custGeom>
              <a:avLst/>
              <a:gdLst/>
              <a:ahLst/>
              <a:cxnLst/>
              <a:rect l="0" t="0" r="0" b="0"/>
              <a:pathLst>
                <a:path w="21432" h="140916">
                  <a:moveTo>
                    <a:pt x="0" y="0"/>
                  </a:moveTo>
                  <a:lnTo>
                    <a:pt x="0" y="31063"/>
                  </a:lnTo>
                  <a:lnTo>
                    <a:pt x="0" y="61434"/>
                  </a:lnTo>
                  <a:lnTo>
                    <a:pt x="794" y="92304"/>
                  </a:lnTo>
                  <a:lnTo>
                    <a:pt x="6151" y="124721"/>
                  </a:lnTo>
                  <a:lnTo>
                    <a:pt x="6849" y="136261"/>
                  </a:lnTo>
                  <a:lnTo>
                    <a:pt x="7741" y="138465"/>
                  </a:lnTo>
                  <a:lnTo>
                    <a:pt x="9129" y="139935"/>
                  </a:lnTo>
                  <a:lnTo>
                    <a:pt x="10849" y="140915"/>
                  </a:lnTo>
                  <a:lnTo>
                    <a:pt x="12789" y="140774"/>
                  </a:lnTo>
                  <a:lnTo>
                    <a:pt x="21431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7" name="SMARTInkShape-4528"/>
            <p:cNvSpPr/>
            <p:nvPr/>
          </p:nvSpPr>
          <p:spPr bwMode="auto">
            <a:xfrm>
              <a:off x="2943225" y="4729163"/>
              <a:ext cx="49894" cy="114301"/>
            </a:xfrm>
            <a:custGeom>
              <a:avLst/>
              <a:gdLst/>
              <a:ahLst/>
              <a:cxnLst/>
              <a:rect l="0" t="0" r="0" b="0"/>
              <a:pathLst>
                <a:path w="49894" h="114301">
                  <a:moveTo>
                    <a:pt x="35719" y="0"/>
                  </a:moveTo>
                  <a:lnTo>
                    <a:pt x="39511" y="0"/>
                  </a:lnTo>
                  <a:lnTo>
                    <a:pt x="43490" y="4233"/>
                  </a:lnTo>
                  <a:lnTo>
                    <a:pt x="47110" y="10612"/>
                  </a:lnTo>
                  <a:lnTo>
                    <a:pt x="49148" y="19460"/>
                  </a:lnTo>
                  <a:lnTo>
                    <a:pt x="49893" y="40849"/>
                  </a:lnTo>
                  <a:lnTo>
                    <a:pt x="33903" y="75239"/>
                  </a:lnTo>
                  <a:lnTo>
                    <a:pt x="10220" y="107893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8" name="SMARTInkShape-4529"/>
            <p:cNvSpPr/>
            <p:nvPr/>
          </p:nvSpPr>
          <p:spPr bwMode="auto">
            <a:xfrm>
              <a:off x="3060553" y="4550871"/>
              <a:ext cx="118417" cy="167603"/>
            </a:xfrm>
            <a:custGeom>
              <a:avLst/>
              <a:gdLst/>
              <a:ahLst/>
              <a:cxnLst/>
              <a:rect l="0" t="0" r="0" b="0"/>
              <a:pathLst>
                <a:path w="118417" h="167603">
                  <a:moveTo>
                    <a:pt x="4116" y="21129"/>
                  </a:moveTo>
                  <a:lnTo>
                    <a:pt x="4116" y="14978"/>
                  </a:lnTo>
                  <a:lnTo>
                    <a:pt x="323" y="10487"/>
                  </a:lnTo>
                  <a:lnTo>
                    <a:pt x="0" y="9272"/>
                  </a:lnTo>
                  <a:lnTo>
                    <a:pt x="578" y="8462"/>
                  </a:lnTo>
                  <a:lnTo>
                    <a:pt x="3337" y="7562"/>
                  </a:lnTo>
                  <a:lnTo>
                    <a:pt x="10147" y="6261"/>
                  </a:lnTo>
                  <a:lnTo>
                    <a:pt x="22660" y="1995"/>
                  </a:lnTo>
                  <a:lnTo>
                    <a:pt x="50890" y="0"/>
                  </a:lnTo>
                  <a:lnTo>
                    <a:pt x="69569" y="3580"/>
                  </a:lnTo>
                  <a:lnTo>
                    <a:pt x="73151" y="5461"/>
                  </a:lnTo>
                  <a:lnTo>
                    <a:pt x="74746" y="7509"/>
                  </a:lnTo>
                  <a:lnTo>
                    <a:pt x="75015" y="9668"/>
                  </a:lnTo>
                  <a:lnTo>
                    <a:pt x="73607" y="11900"/>
                  </a:lnTo>
                  <a:lnTo>
                    <a:pt x="59941" y="21188"/>
                  </a:lnTo>
                  <a:lnTo>
                    <a:pt x="45746" y="30666"/>
                  </a:lnTo>
                  <a:lnTo>
                    <a:pt x="33139" y="48992"/>
                  </a:lnTo>
                  <a:lnTo>
                    <a:pt x="40408" y="53286"/>
                  </a:lnTo>
                  <a:lnTo>
                    <a:pt x="52616" y="55792"/>
                  </a:lnTo>
                  <a:lnTo>
                    <a:pt x="86543" y="56755"/>
                  </a:lnTo>
                  <a:lnTo>
                    <a:pt x="101476" y="60613"/>
                  </a:lnTo>
                  <a:lnTo>
                    <a:pt x="109035" y="66723"/>
                  </a:lnTo>
                  <a:lnTo>
                    <a:pt x="114247" y="73937"/>
                  </a:lnTo>
                  <a:lnTo>
                    <a:pt x="116563" y="79789"/>
                  </a:lnTo>
                  <a:lnTo>
                    <a:pt x="113359" y="89269"/>
                  </a:lnTo>
                  <a:lnTo>
                    <a:pt x="89397" y="122969"/>
                  </a:lnTo>
                  <a:lnTo>
                    <a:pt x="79325" y="134653"/>
                  </a:lnTo>
                  <a:lnTo>
                    <a:pt x="57689" y="150739"/>
                  </a:lnTo>
                  <a:lnTo>
                    <a:pt x="54119" y="155161"/>
                  </a:lnTo>
                  <a:lnTo>
                    <a:pt x="45919" y="160074"/>
                  </a:lnTo>
                  <a:lnTo>
                    <a:pt x="41509" y="161384"/>
                  </a:lnTo>
                  <a:lnTo>
                    <a:pt x="38570" y="163051"/>
                  </a:lnTo>
                  <a:lnTo>
                    <a:pt x="36610" y="164956"/>
                  </a:lnTo>
                  <a:lnTo>
                    <a:pt x="35304" y="167020"/>
                  </a:lnTo>
                  <a:lnTo>
                    <a:pt x="34433" y="167602"/>
                  </a:lnTo>
                  <a:lnTo>
                    <a:pt x="33852" y="167196"/>
                  </a:lnTo>
                  <a:lnTo>
                    <a:pt x="33465" y="166133"/>
                  </a:lnTo>
                  <a:lnTo>
                    <a:pt x="34794" y="165423"/>
                  </a:lnTo>
                  <a:lnTo>
                    <a:pt x="45044" y="162837"/>
                  </a:lnTo>
                  <a:lnTo>
                    <a:pt x="69439" y="146429"/>
                  </a:lnTo>
                  <a:lnTo>
                    <a:pt x="100980" y="116700"/>
                  </a:lnTo>
                  <a:lnTo>
                    <a:pt x="118416" y="997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9" name="SMARTInkShape-4530"/>
            <p:cNvSpPr/>
            <p:nvPr/>
          </p:nvSpPr>
          <p:spPr bwMode="auto">
            <a:xfrm>
              <a:off x="3207933" y="4521994"/>
              <a:ext cx="113407" cy="241469"/>
            </a:xfrm>
            <a:custGeom>
              <a:avLst/>
              <a:gdLst/>
              <a:ahLst/>
              <a:cxnLst/>
              <a:rect l="0" t="0" r="0" b="0"/>
              <a:pathLst>
                <a:path w="113407" h="241469">
                  <a:moveTo>
                    <a:pt x="21042" y="0"/>
                  </a:moveTo>
                  <a:lnTo>
                    <a:pt x="14891" y="0"/>
                  </a:lnTo>
                  <a:lnTo>
                    <a:pt x="8391" y="4909"/>
                  </a:lnTo>
                  <a:lnTo>
                    <a:pt x="0" y="7056"/>
                  </a:lnTo>
                  <a:lnTo>
                    <a:pt x="3518" y="7118"/>
                  </a:lnTo>
                  <a:lnTo>
                    <a:pt x="4597" y="7920"/>
                  </a:lnTo>
                  <a:lnTo>
                    <a:pt x="5796" y="10928"/>
                  </a:lnTo>
                  <a:lnTo>
                    <a:pt x="7703" y="12048"/>
                  </a:lnTo>
                  <a:lnTo>
                    <a:pt x="22764" y="13993"/>
                  </a:lnTo>
                  <a:lnTo>
                    <a:pt x="52239" y="15064"/>
                  </a:lnTo>
                  <a:lnTo>
                    <a:pt x="65563" y="19985"/>
                  </a:lnTo>
                  <a:lnTo>
                    <a:pt x="99128" y="42879"/>
                  </a:lnTo>
                  <a:lnTo>
                    <a:pt x="101674" y="45254"/>
                  </a:lnTo>
                  <a:lnTo>
                    <a:pt x="102578" y="48426"/>
                  </a:lnTo>
                  <a:lnTo>
                    <a:pt x="101466" y="56183"/>
                  </a:lnTo>
                  <a:lnTo>
                    <a:pt x="96377" y="69475"/>
                  </a:lnTo>
                  <a:lnTo>
                    <a:pt x="89978" y="76650"/>
                  </a:lnTo>
                  <a:lnTo>
                    <a:pt x="76728" y="87725"/>
                  </a:lnTo>
                  <a:lnTo>
                    <a:pt x="73573" y="94816"/>
                  </a:lnTo>
                  <a:lnTo>
                    <a:pt x="71377" y="102465"/>
                  </a:lnTo>
                  <a:lnTo>
                    <a:pt x="67754" y="108511"/>
                  </a:lnTo>
                  <a:lnTo>
                    <a:pt x="67265" y="111234"/>
                  </a:lnTo>
                  <a:lnTo>
                    <a:pt x="67732" y="113844"/>
                  </a:lnTo>
                  <a:lnTo>
                    <a:pt x="78528" y="134202"/>
                  </a:lnTo>
                  <a:lnTo>
                    <a:pt x="110078" y="169182"/>
                  </a:lnTo>
                  <a:lnTo>
                    <a:pt x="113154" y="184113"/>
                  </a:lnTo>
                  <a:lnTo>
                    <a:pt x="113406" y="187036"/>
                  </a:lnTo>
                  <a:lnTo>
                    <a:pt x="111987" y="189778"/>
                  </a:lnTo>
                  <a:lnTo>
                    <a:pt x="76587" y="221002"/>
                  </a:lnTo>
                  <a:lnTo>
                    <a:pt x="55755" y="233303"/>
                  </a:lnTo>
                  <a:lnTo>
                    <a:pt x="50425" y="241468"/>
                  </a:lnTo>
                  <a:lnTo>
                    <a:pt x="63905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0" name="SMARTInkShape-4531"/>
            <p:cNvSpPr/>
            <p:nvPr/>
          </p:nvSpPr>
          <p:spPr bwMode="auto">
            <a:xfrm>
              <a:off x="3030384" y="3903516"/>
              <a:ext cx="70005" cy="216626"/>
            </a:xfrm>
            <a:custGeom>
              <a:avLst/>
              <a:gdLst/>
              <a:ahLst/>
              <a:cxnLst/>
              <a:rect l="0" t="0" r="0" b="0"/>
              <a:pathLst>
                <a:path w="70005" h="216626">
                  <a:moveTo>
                    <a:pt x="19997" y="4115"/>
                  </a:moveTo>
                  <a:lnTo>
                    <a:pt x="32998" y="4115"/>
                  </a:lnTo>
                  <a:lnTo>
                    <a:pt x="37696" y="323"/>
                  </a:lnTo>
                  <a:lnTo>
                    <a:pt x="38940" y="0"/>
                  </a:lnTo>
                  <a:lnTo>
                    <a:pt x="39770" y="578"/>
                  </a:lnTo>
                  <a:lnTo>
                    <a:pt x="40691" y="3337"/>
                  </a:lnTo>
                  <a:lnTo>
                    <a:pt x="41331" y="13851"/>
                  </a:lnTo>
                  <a:lnTo>
                    <a:pt x="37607" y="24639"/>
                  </a:lnTo>
                  <a:lnTo>
                    <a:pt x="31528" y="31228"/>
                  </a:lnTo>
                  <a:lnTo>
                    <a:pt x="18483" y="41926"/>
                  </a:lnTo>
                  <a:lnTo>
                    <a:pt x="1792" y="65349"/>
                  </a:lnTo>
                  <a:lnTo>
                    <a:pt x="0" y="70489"/>
                  </a:lnTo>
                  <a:lnTo>
                    <a:pt x="316" y="72177"/>
                  </a:lnTo>
                  <a:lnTo>
                    <a:pt x="1320" y="73302"/>
                  </a:lnTo>
                  <a:lnTo>
                    <a:pt x="4843" y="75108"/>
                  </a:lnTo>
                  <a:lnTo>
                    <a:pt x="16151" y="69762"/>
                  </a:lnTo>
                  <a:lnTo>
                    <a:pt x="24326" y="64136"/>
                  </a:lnTo>
                  <a:lnTo>
                    <a:pt x="29329" y="62541"/>
                  </a:lnTo>
                  <a:lnTo>
                    <a:pt x="30981" y="61322"/>
                  </a:lnTo>
                  <a:lnTo>
                    <a:pt x="32082" y="59715"/>
                  </a:lnTo>
                  <a:lnTo>
                    <a:pt x="32817" y="57851"/>
                  </a:lnTo>
                  <a:lnTo>
                    <a:pt x="34099" y="57402"/>
                  </a:lnTo>
                  <a:lnTo>
                    <a:pt x="35749" y="57896"/>
                  </a:lnTo>
                  <a:lnTo>
                    <a:pt x="37642" y="59019"/>
                  </a:lnTo>
                  <a:lnTo>
                    <a:pt x="38904" y="60561"/>
                  </a:lnTo>
                  <a:lnTo>
                    <a:pt x="40306" y="64392"/>
                  </a:lnTo>
                  <a:lnTo>
                    <a:pt x="39887" y="66525"/>
                  </a:lnTo>
                  <a:lnTo>
                    <a:pt x="35627" y="75651"/>
                  </a:lnTo>
                  <a:lnTo>
                    <a:pt x="32566" y="84842"/>
                  </a:lnTo>
                  <a:lnTo>
                    <a:pt x="26632" y="95503"/>
                  </a:lnTo>
                  <a:lnTo>
                    <a:pt x="24420" y="98378"/>
                  </a:lnTo>
                  <a:lnTo>
                    <a:pt x="21963" y="105806"/>
                  </a:lnTo>
                  <a:lnTo>
                    <a:pt x="21308" y="110009"/>
                  </a:lnTo>
                  <a:lnTo>
                    <a:pt x="22696" y="116796"/>
                  </a:lnTo>
                  <a:lnTo>
                    <a:pt x="27350" y="125199"/>
                  </a:lnTo>
                  <a:lnTo>
                    <a:pt x="31877" y="130920"/>
                  </a:lnTo>
                  <a:lnTo>
                    <a:pt x="33571" y="137643"/>
                  </a:lnTo>
                  <a:lnTo>
                    <a:pt x="34257" y="166465"/>
                  </a:lnTo>
                  <a:lnTo>
                    <a:pt x="32156" y="173637"/>
                  </a:lnTo>
                  <a:lnTo>
                    <a:pt x="22892" y="192921"/>
                  </a:lnTo>
                  <a:lnTo>
                    <a:pt x="20379" y="212345"/>
                  </a:lnTo>
                  <a:lnTo>
                    <a:pt x="21839" y="214373"/>
                  </a:lnTo>
                  <a:lnTo>
                    <a:pt x="27695" y="216625"/>
                  </a:lnTo>
                  <a:lnTo>
                    <a:pt x="30685" y="216432"/>
                  </a:lnTo>
                  <a:lnTo>
                    <a:pt x="46084" y="211047"/>
                  </a:lnTo>
                  <a:lnTo>
                    <a:pt x="50906" y="207739"/>
                  </a:lnTo>
                  <a:lnTo>
                    <a:pt x="70004" y="1755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1" name="SMARTInkShape-4532"/>
            <p:cNvSpPr/>
            <p:nvPr/>
          </p:nvSpPr>
          <p:spPr bwMode="auto">
            <a:xfrm>
              <a:off x="2928938" y="4029075"/>
              <a:ext cx="85726" cy="42864"/>
            </a:xfrm>
            <a:custGeom>
              <a:avLst/>
              <a:gdLst/>
              <a:ahLst/>
              <a:cxnLst/>
              <a:rect l="0" t="0" r="0" b="0"/>
              <a:pathLst>
                <a:path w="85726" h="42864">
                  <a:moveTo>
                    <a:pt x="0" y="42863"/>
                  </a:moveTo>
                  <a:lnTo>
                    <a:pt x="3792" y="39070"/>
                  </a:lnTo>
                  <a:lnTo>
                    <a:pt x="9887" y="37208"/>
                  </a:lnTo>
                  <a:lnTo>
                    <a:pt x="22244" y="34043"/>
                  </a:lnTo>
                  <a:lnTo>
                    <a:pt x="54816" y="18952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2" name="SMARTInkShape-4533"/>
            <p:cNvSpPr/>
            <p:nvPr/>
          </p:nvSpPr>
          <p:spPr bwMode="auto">
            <a:xfrm>
              <a:off x="2937074" y="3993356"/>
              <a:ext cx="77590" cy="28576"/>
            </a:xfrm>
            <a:custGeom>
              <a:avLst/>
              <a:gdLst/>
              <a:ahLst/>
              <a:cxnLst/>
              <a:rect l="0" t="0" r="0" b="0"/>
              <a:pathLst>
                <a:path w="77590" h="28576">
                  <a:moveTo>
                    <a:pt x="6151" y="28575"/>
                  </a:moveTo>
                  <a:lnTo>
                    <a:pt x="0" y="28575"/>
                  </a:lnTo>
                  <a:lnTo>
                    <a:pt x="12830" y="28575"/>
                  </a:lnTo>
                  <a:lnTo>
                    <a:pt x="19174" y="26459"/>
                  </a:lnTo>
                  <a:lnTo>
                    <a:pt x="33506" y="18632"/>
                  </a:lnTo>
                  <a:lnTo>
                    <a:pt x="63380" y="10877"/>
                  </a:lnTo>
                  <a:lnTo>
                    <a:pt x="7758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3" name="SMARTInkShape-4534"/>
            <p:cNvSpPr/>
            <p:nvPr/>
          </p:nvSpPr>
          <p:spPr bwMode="auto">
            <a:xfrm>
              <a:off x="2764631" y="4014788"/>
              <a:ext cx="142876" cy="28576"/>
            </a:xfrm>
            <a:custGeom>
              <a:avLst/>
              <a:gdLst/>
              <a:ahLst/>
              <a:cxnLst/>
              <a:rect l="0" t="0" r="0" b="0"/>
              <a:pathLst>
                <a:path w="142876" h="28576">
                  <a:moveTo>
                    <a:pt x="0" y="28575"/>
                  </a:moveTo>
                  <a:lnTo>
                    <a:pt x="3793" y="24782"/>
                  </a:lnTo>
                  <a:lnTo>
                    <a:pt x="7771" y="22920"/>
                  </a:lnTo>
                  <a:lnTo>
                    <a:pt x="41377" y="21518"/>
                  </a:lnTo>
                  <a:lnTo>
                    <a:pt x="71144" y="16539"/>
                  </a:lnTo>
                  <a:lnTo>
                    <a:pt x="99955" y="14732"/>
                  </a:lnTo>
                  <a:lnTo>
                    <a:pt x="112687" y="13691"/>
                  </a:lnTo>
                  <a:lnTo>
                    <a:pt x="136906" y="7029"/>
                  </a:lnTo>
                  <a:lnTo>
                    <a:pt x="138896" y="5479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4" name="SMARTInkShape-4535"/>
            <p:cNvSpPr/>
            <p:nvPr/>
          </p:nvSpPr>
          <p:spPr bwMode="auto">
            <a:xfrm>
              <a:off x="2850799" y="3943437"/>
              <a:ext cx="63852" cy="178333"/>
            </a:xfrm>
            <a:custGeom>
              <a:avLst/>
              <a:gdLst/>
              <a:ahLst/>
              <a:cxnLst/>
              <a:rect l="0" t="0" r="0" b="0"/>
              <a:pathLst>
                <a:path w="63852" h="178333">
                  <a:moveTo>
                    <a:pt x="13845" y="7057"/>
                  </a:moveTo>
                  <a:lnTo>
                    <a:pt x="13845" y="207"/>
                  </a:lnTo>
                  <a:lnTo>
                    <a:pt x="10052" y="0"/>
                  </a:lnTo>
                  <a:lnTo>
                    <a:pt x="8935" y="765"/>
                  </a:lnTo>
                  <a:lnTo>
                    <a:pt x="8190" y="2068"/>
                  </a:lnTo>
                  <a:lnTo>
                    <a:pt x="6995" y="9864"/>
                  </a:lnTo>
                  <a:lnTo>
                    <a:pt x="6727" y="43649"/>
                  </a:lnTo>
                  <a:lnTo>
                    <a:pt x="1797" y="72317"/>
                  </a:lnTo>
                  <a:lnTo>
                    <a:pt x="0" y="107730"/>
                  </a:lnTo>
                  <a:lnTo>
                    <a:pt x="3437" y="141507"/>
                  </a:lnTo>
                  <a:lnTo>
                    <a:pt x="5734" y="160047"/>
                  </a:lnTo>
                  <a:lnTo>
                    <a:pt x="7644" y="164613"/>
                  </a:lnTo>
                  <a:lnTo>
                    <a:pt x="13999" y="171803"/>
                  </a:lnTo>
                  <a:lnTo>
                    <a:pt x="22116" y="175527"/>
                  </a:lnTo>
                  <a:lnTo>
                    <a:pt x="44449" y="178332"/>
                  </a:lnTo>
                  <a:lnTo>
                    <a:pt x="51523" y="174196"/>
                  </a:lnTo>
                  <a:lnTo>
                    <a:pt x="55633" y="170870"/>
                  </a:lnTo>
                  <a:lnTo>
                    <a:pt x="60199" y="162942"/>
                  </a:lnTo>
                  <a:lnTo>
                    <a:pt x="63851" y="1356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5" name="SMARTInkShape-4536"/>
            <p:cNvSpPr/>
            <p:nvPr/>
          </p:nvSpPr>
          <p:spPr bwMode="auto">
            <a:xfrm>
              <a:off x="2771801" y="4100513"/>
              <a:ext cx="18303" cy="14288"/>
            </a:xfrm>
            <a:custGeom>
              <a:avLst/>
              <a:gdLst/>
              <a:ahLst/>
              <a:cxnLst/>
              <a:rect l="0" t="0" r="0" b="0"/>
              <a:pathLst>
                <a:path w="18303" h="14288">
                  <a:moveTo>
                    <a:pt x="7118" y="14287"/>
                  </a:moveTo>
                  <a:lnTo>
                    <a:pt x="3325" y="14287"/>
                  </a:lnTo>
                  <a:lnTo>
                    <a:pt x="2208" y="13493"/>
                  </a:lnTo>
                  <a:lnTo>
                    <a:pt x="1463" y="12170"/>
                  </a:lnTo>
                  <a:lnTo>
                    <a:pt x="268" y="8136"/>
                  </a:lnTo>
                  <a:lnTo>
                    <a:pt x="0" y="13381"/>
                  </a:lnTo>
                  <a:lnTo>
                    <a:pt x="2102" y="13884"/>
                  </a:lnTo>
                  <a:lnTo>
                    <a:pt x="13880" y="14280"/>
                  </a:lnTo>
                  <a:lnTo>
                    <a:pt x="17941" y="10493"/>
                  </a:lnTo>
                  <a:lnTo>
                    <a:pt x="18302" y="8582"/>
                  </a:lnTo>
                  <a:lnTo>
                    <a:pt x="17749" y="6515"/>
                  </a:lnTo>
                  <a:lnTo>
                    <a:pt x="142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6" name="SMARTInkShape-4537"/>
            <p:cNvSpPr/>
            <p:nvPr/>
          </p:nvSpPr>
          <p:spPr bwMode="auto">
            <a:xfrm>
              <a:off x="2652061" y="4117828"/>
              <a:ext cx="69709" cy="75307"/>
            </a:xfrm>
            <a:custGeom>
              <a:avLst/>
              <a:gdLst/>
              <a:ahLst/>
              <a:cxnLst/>
              <a:rect l="0" t="0" r="0" b="0"/>
              <a:pathLst>
                <a:path w="69709" h="75307">
                  <a:moveTo>
                    <a:pt x="5414" y="4116"/>
                  </a:moveTo>
                  <a:lnTo>
                    <a:pt x="35475" y="4116"/>
                  </a:lnTo>
                  <a:lnTo>
                    <a:pt x="40735" y="1999"/>
                  </a:lnTo>
                  <a:lnTo>
                    <a:pt x="43249" y="324"/>
                  </a:lnTo>
                  <a:lnTo>
                    <a:pt x="45719" y="0"/>
                  </a:lnTo>
                  <a:lnTo>
                    <a:pt x="50579" y="1757"/>
                  </a:lnTo>
                  <a:lnTo>
                    <a:pt x="51399" y="2543"/>
                  </a:lnTo>
                  <a:lnTo>
                    <a:pt x="51152" y="3068"/>
                  </a:lnTo>
                  <a:lnTo>
                    <a:pt x="50193" y="3417"/>
                  </a:lnTo>
                  <a:lnTo>
                    <a:pt x="25383" y="37683"/>
                  </a:lnTo>
                  <a:lnTo>
                    <a:pt x="0" y="72737"/>
                  </a:lnTo>
                  <a:lnTo>
                    <a:pt x="217" y="73676"/>
                  </a:lnTo>
                  <a:lnTo>
                    <a:pt x="1156" y="74301"/>
                  </a:lnTo>
                  <a:lnTo>
                    <a:pt x="5109" y="74997"/>
                  </a:lnTo>
                  <a:lnTo>
                    <a:pt x="12157" y="75306"/>
                  </a:lnTo>
                  <a:lnTo>
                    <a:pt x="43630" y="68263"/>
                  </a:lnTo>
                  <a:lnTo>
                    <a:pt x="57042" y="62898"/>
                  </a:lnTo>
                  <a:lnTo>
                    <a:pt x="69708" y="541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7" name="SMARTInkShape-4538"/>
            <p:cNvSpPr/>
            <p:nvPr/>
          </p:nvSpPr>
          <p:spPr bwMode="auto">
            <a:xfrm>
              <a:off x="2500313" y="3980069"/>
              <a:ext cx="144853" cy="169994"/>
            </a:xfrm>
            <a:custGeom>
              <a:avLst/>
              <a:gdLst/>
              <a:ahLst/>
              <a:cxnLst/>
              <a:rect l="0" t="0" r="0" b="0"/>
              <a:pathLst>
                <a:path w="144853" h="169994">
                  <a:moveTo>
                    <a:pt x="0" y="13287"/>
                  </a:moveTo>
                  <a:lnTo>
                    <a:pt x="3792" y="13287"/>
                  </a:lnTo>
                  <a:lnTo>
                    <a:pt x="31317" y="6805"/>
                  </a:lnTo>
                  <a:lnTo>
                    <a:pt x="59563" y="5408"/>
                  </a:lnTo>
                  <a:lnTo>
                    <a:pt x="83347" y="0"/>
                  </a:lnTo>
                  <a:lnTo>
                    <a:pt x="104334" y="5238"/>
                  </a:lnTo>
                  <a:lnTo>
                    <a:pt x="104481" y="7128"/>
                  </a:lnTo>
                  <a:lnTo>
                    <a:pt x="102527" y="13460"/>
                  </a:lnTo>
                  <a:lnTo>
                    <a:pt x="96965" y="22158"/>
                  </a:lnTo>
                  <a:lnTo>
                    <a:pt x="77866" y="34632"/>
                  </a:lnTo>
                  <a:lnTo>
                    <a:pt x="64081" y="43954"/>
                  </a:lnTo>
                  <a:lnTo>
                    <a:pt x="43400" y="62788"/>
                  </a:lnTo>
                  <a:lnTo>
                    <a:pt x="46814" y="63144"/>
                  </a:lnTo>
                  <a:lnTo>
                    <a:pt x="81464" y="56009"/>
                  </a:lnTo>
                  <a:lnTo>
                    <a:pt x="114679" y="50085"/>
                  </a:lnTo>
                  <a:lnTo>
                    <a:pt x="132051" y="53118"/>
                  </a:lnTo>
                  <a:lnTo>
                    <a:pt x="143460" y="59044"/>
                  </a:lnTo>
                  <a:lnTo>
                    <a:pt x="144852" y="62048"/>
                  </a:lnTo>
                  <a:lnTo>
                    <a:pt x="144283" y="69619"/>
                  </a:lnTo>
                  <a:lnTo>
                    <a:pt x="135707" y="82807"/>
                  </a:lnTo>
                  <a:lnTo>
                    <a:pt x="105533" y="114752"/>
                  </a:lnTo>
                  <a:lnTo>
                    <a:pt x="71223" y="141439"/>
                  </a:lnTo>
                  <a:lnTo>
                    <a:pt x="38443" y="162641"/>
                  </a:lnTo>
                  <a:lnTo>
                    <a:pt x="30524" y="168907"/>
                  </a:lnTo>
                  <a:lnTo>
                    <a:pt x="31462" y="169421"/>
                  </a:lnTo>
                  <a:lnTo>
                    <a:pt x="36737" y="169993"/>
                  </a:lnTo>
                  <a:lnTo>
                    <a:pt x="48632" y="166522"/>
                  </a:lnTo>
                  <a:lnTo>
                    <a:pt x="84343" y="145621"/>
                  </a:lnTo>
                  <a:lnTo>
                    <a:pt x="92868" y="141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8" name="SMARTInkShape-4539"/>
            <p:cNvSpPr/>
            <p:nvPr/>
          </p:nvSpPr>
          <p:spPr bwMode="auto">
            <a:xfrm>
              <a:off x="2536031" y="3979069"/>
              <a:ext cx="21433" cy="148387"/>
            </a:xfrm>
            <a:custGeom>
              <a:avLst/>
              <a:gdLst/>
              <a:ahLst/>
              <a:cxnLst/>
              <a:rect l="0" t="0" r="0" b="0"/>
              <a:pathLst>
                <a:path w="21433" h="148387">
                  <a:moveTo>
                    <a:pt x="21432" y="0"/>
                  </a:moveTo>
                  <a:lnTo>
                    <a:pt x="17639" y="0"/>
                  </a:lnTo>
                  <a:lnTo>
                    <a:pt x="16522" y="794"/>
                  </a:lnTo>
                  <a:lnTo>
                    <a:pt x="15777" y="2116"/>
                  </a:lnTo>
                  <a:lnTo>
                    <a:pt x="9383" y="33261"/>
                  </a:lnTo>
                  <a:lnTo>
                    <a:pt x="7439" y="65067"/>
                  </a:lnTo>
                  <a:lnTo>
                    <a:pt x="10720" y="97997"/>
                  </a:lnTo>
                  <a:lnTo>
                    <a:pt x="7458" y="131948"/>
                  </a:lnTo>
                  <a:lnTo>
                    <a:pt x="7353" y="135590"/>
                  </a:lnTo>
                  <a:lnTo>
                    <a:pt x="5120" y="141754"/>
                  </a:lnTo>
                  <a:lnTo>
                    <a:pt x="1011" y="148386"/>
                  </a:lnTo>
                  <a:lnTo>
                    <a:pt x="674" y="148136"/>
                  </a:lnTo>
                  <a:lnTo>
                    <a:pt x="60" y="136944"/>
                  </a:lnTo>
                  <a:lnTo>
                    <a:pt x="5" y="105110"/>
                  </a:lnTo>
                  <a:lnTo>
                    <a:pt x="0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9" name="SMARTInkShape-4540"/>
            <p:cNvSpPr/>
            <p:nvPr/>
          </p:nvSpPr>
          <p:spPr bwMode="auto">
            <a:xfrm>
              <a:off x="2238744" y="3980482"/>
              <a:ext cx="205642" cy="174918"/>
            </a:xfrm>
            <a:custGeom>
              <a:avLst/>
              <a:gdLst/>
              <a:ahLst/>
              <a:cxnLst/>
              <a:rect l="0" t="0" r="0" b="0"/>
              <a:pathLst>
                <a:path w="205642" h="174918">
                  <a:moveTo>
                    <a:pt x="132981" y="70024"/>
                  </a:moveTo>
                  <a:lnTo>
                    <a:pt x="123038" y="70024"/>
                  </a:lnTo>
                  <a:lnTo>
                    <a:pt x="121590" y="69231"/>
                  </a:lnTo>
                  <a:lnTo>
                    <a:pt x="120624" y="67908"/>
                  </a:lnTo>
                  <a:lnTo>
                    <a:pt x="119981" y="66232"/>
                  </a:lnTo>
                  <a:lnTo>
                    <a:pt x="118758" y="65115"/>
                  </a:lnTo>
                  <a:lnTo>
                    <a:pt x="115283" y="63873"/>
                  </a:lnTo>
                  <a:lnTo>
                    <a:pt x="114038" y="62749"/>
                  </a:lnTo>
                  <a:lnTo>
                    <a:pt x="112656" y="59382"/>
                  </a:lnTo>
                  <a:lnTo>
                    <a:pt x="111647" y="42321"/>
                  </a:lnTo>
                  <a:lnTo>
                    <a:pt x="113710" y="35752"/>
                  </a:lnTo>
                  <a:lnTo>
                    <a:pt x="116478" y="30186"/>
                  </a:lnTo>
                  <a:lnTo>
                    <a:pt x="118402" y="17721"/>
                  </a:lnTo>
                  <a:lnTo>
                    <a:pt x="116447" y="12912"/>
                  </a:lnTo>
                  <a:lnTo>
                    <a:pt x="114815" y="10518"/>
                  </a:lnTo>
                  <a:lnTo>
                    <a:pt x="104932" y="3357"/>
                  </a:lnTo>
                  <a:lnTo>
                    <a:pt x="91950" y="0"/>
                  </a:lnTo>
                  <a:lnTo>
                    <a:pt x="82731" y="1332"/>
                  </a:lnTo>
                  <a:lnTo>
                    <a:pt x="66498" y="8661"/>
                  </a:lnTo>
                  <a:lnTo>
                    <a:pt x="39680" y="29152"/>
                  </a:lnTo>
                  <a:lnTo>
                    <a:pt x="17155" y="61833"/>
                  </a:lnTo>
                  <a:lnTo>
                    <a:pt x="3853" y="89469"/>
                  </a:lnTo>
                  <a:lnTo>
                    <a:pt x="0" y="116973"/>
                  </a:lnTo>
                  <a:lnTo>
                    <a:pt x="5407" y="145885"/>
                  </a:lnTo>
                  <a:lnTo>
                    <a:pt x="7451" y="151554"/>
                  </a:lnTo>
                  <a:lnTo>
                    <a:pt x="11988" y="155334"/>
                  </a:lnTo>
                  <a:lnTo>
                    <a:pt x="25496" y="159534"/>
                  </a:lnTo>
                  <a:lnTo>
                    <a:pt x="50951" y="158105"/>
                  </a:lnTo>
                  <a:lnTo>
                    <a:pt x="74809" y="148862"/>
                  </a:lnTo>
                  <a:lnTo>
                    <a:pt x="109114" y="125814"/>
                  </a:lnTo>
                  <a:lnTo>
                    <a:pt x="135410" y="100447"/>
                  </a:lnTo>
                  <a:lnTo>
                    <a:pt x="145871" y="82742"/>
                  </a:lnTo>
                  <a:lnTo>
                    <a:pt x="151882" y="64532"/>
                  </a:lnTo>
                  <a:lnTo>
                    <a:pt x="152494" y="54090"/>
                  </a:lnTo>
                  <a:lnTo>
                    <a:pt x="150120" y="44157"/>
                  </a:lnTo>
                  <a:lnTo>
                    <a:pt x="144303" y="36567"/>
                  </a:lnTo>
                  <a:lnTo>
                    <a:pt x="136425" y="31342"/>
                  </a:lnTo>
                  <a:lnTo>
                    <a:pt x="127633" y="29020"/>
                  </a:lnTo>
                  <a:lnTo>
                    <a:pt x="118433" y="30104"/>
                  </a:lnTo>
                  <a:lnTo>
                    <a:pt x="89937" y="40249"/>
                  </a:lnTo>
                  <a:lnTo>
                    <a:pt x="79190" y="47795"/>
                  </a:lnTo>
                  <a:lnTo>
                    <a:pt x="71238" y="60674"/>
                  </a:lnTo>
                  <a:lnTo>
                    <a:pt x="55874" y="91019"/>
                  </a:lnTo>
                  <a:lnTo>
                    <a:pt x="49810" y="116550"/>
                  </a:lnTo>
                  <a:lnTo>
                    <a:pt x="48013" y="136638"/>
                  </a:lnTo>
                  <a:lnTo>
                    <a:pt x="49348" y="141421"/>
                  </a:lnTo>
                  <a:lnTo>
                    <a:pt x="55065" y="148852"/>
                  </a:lnTo>
                  <a:lnTo>
                    <a:pt x="62897" y="152684"/>
                  </a:lnTo>
                  <a:lnTo>
                    <a:pt x="67209" y="153706"/>
                  </a:lnTo>
                  <a:lnTo>
                    <a:pt x="76232" y="152724"/>
                  </a:lnTo>
                  <a:lnTo>
                    <a:pt x="92354" y="145593"/>
                  </a:lnTo>
                  <a:lnTo>
                    <a:pt x="125338" y="124396"/>
                  </a:lnTo>
                  <a:lnTo>
                    <a:pt x="146700" y="103548"/>
                  </a:lnTo>
                  <a:lnTo>
                    <a:pt x="162414" y="80527"/>
                  </a:lnTo>
                  <a:lnTo>
                    <a:pt x="163715" y="75439"/>
                  </a:lnTo>
                  <a:lnTo>
                    <a:pt x="163045" y="65551"/>
                  </a:lnTo>
                  <a:lnTo>
                    <a:pt x="158205" y="51060"/>
                  </a:lnTo>
                  <a:lnTo>
                    <a:pt x="155353" y="47857"/>
                  </a:lnTo>
                  <a:lnTo>
                    <a:pt x="147951" y="44297"/>
                  </a:lnTo>
                  <a:lnTo>
                    <a:pt x="134859" y="42293"/>
                  </a:lnTo>
                  <a:lnTo>
                    <a:pt x="125614" y="46057"/>
                  </a:lnTo>
                  <a:lnTo>
                    <a:pt x="92176" y="72366"/>
                  </a:lnTo>
                  <a:lnTo>
                    <a:pt x="69564" y="106676"/>
                  </a:lnTo>
                  <a:lnTo>
                    <a:pt x="61139" y="124414"/>
                  </a:lnTo>
                  <a:lnTo>
                    <a:pt x="55287" y="158737"/>
                  </a:lnTo>
                  <a:lnTo>
                    <a:pt x="56579" y="163297"/>
                  </a:lnTo>
                  <a:lnTo>
                    <a:pt x="62248" y="170481"/>
                  </a:lnTo>
                  <a:lnTo>
                    <a:pt x="66775" y="171921"/>
                  </a:lnTo>
                  <a:lnTo>
                    <a:pt x="78156" y="171403"/>
                  </a:lnTo>
                  <a:lnTo>
                    <a:pt x="109775" y="158900"/>
                  </a:lnTo>
                  <a:lnTo>
                    <a:pt x="139774" y="139027"/>
                  </a:lnTo>
                  <a:lnTo>
                    <a:pt x="174210" y="110332"/>
                  </a:lnTo>
                  <a:lnTo>
                    <a:pt x="185061" y="91492"/>
                  </a:lnTo>
                  <a:lnTo>
                    <a:pt x="189463" y="69372"/>
                  </a:lnTo>
                  <a:lnTo>
                    <a:pt x="187305" y="66415"/>
                  </a:lnTo>
                  <a:lnTo>
                    <a:pt x="178556" y="61012"/>
                  </a:lnTo>
                  <a:lnTo>
                    <a:pt x="173683" y="60047"/>
                  </a:lnTo>
                  <a:lnTo>
                    <a:pt x="164035" y="61092"/>
                  </a:lnTo>
                  <a:lnTo>
                    <a:pt x="130250" y="83841"/>
                  </a:lnTo>
                  <a:lnTo>
                    <a:pt x="114305" y="95215"/>
                  </a:lnTo>
                  <a:lnTo>
                    <a:pt x="91133" y="126270"/>
                  </a:lnTo>
                  <a:lnTo>
                    <a:pt x="75061" y="155571"/>
                  </a:lnTo>
                  <a:lnTo>
                    <a:pt x="74524" y="161187"/>
                  </a:lnTo>
                  <a:lnTo>
                    <a:pt x="75753" y="165724"/>
                  </a:lnTo>
                  <a:lnTo>
                    <a:pt x="78161" y="169543"/>
                  </a:lnTo>
                  <a:lnTo>
                    <a:pt x="82147" y="172089"/>
                  </a:lnTo>
                  <a:lnTo>
                    <a:pt x="92925" y="174917"/>
                  </a:lnTo>
                  <a:lnTo>
                    <a:pt x="116174" y="172718"/>
                  </a:lnTo>
                  <a:lnTo>
                    <a:pt x="143170" y="163246"/>
                  </a:lnTo>
                  <a:lnTo>
                    <a:pt x="175034" y="140914"/>
                  </a:lnTo>
                  <a:lnTo>
                    <a:pt x="200025" y="120393"/>
                  </a:lnTo>
                  <a:lnTo>
                    <a:pt x="203871" y="115509"/>
                  </a:lnTo>
                  <a:lnTo>
                    <a:pt x="205641" y="110667"/>
                  </a:lnTo>
                  <a:lnTo>
                    <a:pt x="205491" y="101052"/>
                  </a:lnTo>
                  <a:lnTo>
                    <a:pt x="203546" y="98647"/>
                  </a:lnTo>
                  <a:lnTo>
                    <a:pt x="200662" y="97837"/>
                  </a:lnTo>
                  <a:lnTo>
                    <a:pt x="180834" y="102241"/>
                  </a:lnTo>
                  <a:lnTo>
                    <a:pt x="154781" y="121367"/>
                  </a:lnTo>
                  <a:lnTo>
                    <a:pt x="140146" y="135596"/>
                  </a:lnTo>
                  <a:lnTo>
                    <a:pt x="136165" y="142294"/>
                  </a:lnTo>
                  <a:lnTo>
                    <a:pt x="135898" y="143604"/>
                  </a:lnTo>
                  <a:lnTo>
                    <a:pt x="136513" y="143684"/>
                  </a:lnTo>
                  <a:lnTo>
                    <a:pt x="140125" y="14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0" name="SMARTInkShape-4541"/>
            <p:cNvSpPr/>
            <p:nvPr/>
          </p:nvSpPr>
          <p:spPr bwMode="auto">
            <a:xfrm>
              <a:off x="2350381" y="4014912"/>
              <a:ext cx="107031" cy="135277"/>
            </a:xfrm>
            <a:custGeom>
              <a:avLst/>
              <a:gdLst/>
              <a:ahLst/>
              <a:cxnLst/>
              <a:rect l="0" t="0" r="0" b="0"/>
              <a:pathLst>
                <a:path w="107031" h="135277">
                  <a:moveTo>
                    <a:pt x="21344" y="35594"/>
                  </a:moveTo>
                  <a:lnTo>
                    <a:pt x="27495" y="35594"/>
                  </a:lnTo>
                  <a:lnTo>
                    <a:pt x="27826" y="34801"/>
                  </a:lnTo>
                  <a:lnTo>
                    <a:pt x="28292" y="31479"/>
                  </a:lnTo>
                  <a:lnTo>
                    <a:pt x="28462" y="34895"/>
                  </a:lnTo>
                  <a:lnTo>
                    <a:pt x="26360" y="35284"/>
                  </a:lnTo>
                  <a:lnTo>
                    <a:pt x="22335" y="35533"/>
                  </a:lnTo>
                  <a:lnTo>
                    <a:pt x="28408" y="35593"/>
                  </a:lnTo>
                  <a:lnTo>
                    <a:pt x="10497" y="35594"/>
                  </a:lnTo>
                  <a:lnTo>
                    <a:pt x="9350" y="36388"/>
                  </a:lnTo>
                  <a:lnTo>
                    <a:pt x="8586" y="37711"/>
                  </a:lnTo>
                  <a:lnTo>
                    <a:pt x="7057" y="42737"/>
                  </a:lnTo>
                  <a:lnTo>
                    <a:pt x="11172" y="42738"/>
                  </a:lnTo>
                  <a:lnTo>
                    <a:pt x="9415" y="42738"/>
                  </a:lnTo>
                  <a:lnTo>
                    <a:pt x="8629" y="41944"/>
                  </a:lnTo>
                  <a:lnTo>
                    <a:pt x="7062" y="35620"/>
                  </a:lnTo>
                  <a:lnTo>
                    <a:pt x="7057" y="53674"/>
                  </a:lnTo>
                  <a:lnTo>
                    <a:pt x="6263" y="54791"/>
                  </a:lnTo>
                  <a:lnTo>
                    <a:pt x="4940" y="55536"/>
                  </a:lnTo>
                  <a:lnTo>
                    <a:pt x="0" y="57000"/>
                  </a:lnTo>
                  <a:lnTo>
                    <a:pt x="6071" y="57023"/>
                  </a:lnTo>
                  <a:lnTo>
                    <a:pt x="6400" y="56230"/>
                  </a:lnTo>
                  <a:lnTo>
                    <a:pt x="6764" y="53232"/>
                  </a:lnTo>
                  <a:lnTo>
                    <a:pt x="9043" y="49254"/>
                  </a:lnTo>
                  <a:lnTo>
                    <a:pt x="38023" y="18922"/>
                  </a:lnTo>
                  <a:lnTo>
                    <a:pt x="62244" y="4638"/>
                  </a:lnTo>
                  <a:lnTo>
                    <a:pt x="72445" y="1286"/>
                  </a:lnTo>
                  <a:lnTo>
                    <a:pt x="94057" y="0"/>
                  </a:lnTo>
                  <a:lnTo>
                    <a:pt x="99434" y="2047"/>
                  </a:lnTo>
                  <a:lnTo>
                    <a:pt x="105561" y="6037"/>
                  </a:lnTo>
                  <a:lnTo>
                    <a:pt x="106399" y="8699"/>
                  </a:lnTo>
                  <a:lnTo>
                    <a:pt x="107030" y="23786"/>
                  </a:lnTo>
                  <a:lnTo>
                    <a:pt x="104935" y="28494"/>
                  </a:lnTo>
                  <a:lnTo>
                    <a:pt x="95676" y="40363"/>
                  </a:lnTo>
                  <a:lnTo>
                    <a:pt x="91237" y="49883"/>
                  </a:lnTo>
                  <a:lnTo>
                    <a:pt x="68942" y="73694"/>
                  </a:lnTo>
                  <a:lnTo>
                    <a:pt x="54529" y="82426"/>
                  </a:lnTo>
                  <a:lnTo>
                    <a:pt x="48528" y="84190"/>
                  </a:lnTo>
                  <a:lnTo>
                    <a:pt x="46611" y="85454"/>
                  </a:lnTo>
                  <a:lnTo>
                    <a:pt x="45332" y="87090"/>
                  </a:lnTo>
                  <a:lnTo>
                    <a:pt x="44480" y="88975"/>
                  </a:lnTo>
                  <a:lnTo>
                    <a:pt x="43118" y="90231"/>
                  </a:lnTo>
                  <a:lnTo>
                    <a:pt x="35600" y="93317"/>
                  </a:lnTo>
                  <a:lnTo>
                    <a:pt x="32178" y="96439"/>
                  </a:lnTo>
                  <a:lnTo>
                    <a:pt x="30128" y="100472"/>
                  </a:lnTo>
                  <a:lnTo>
                    <a:pt x="28632" y="114227"/>
                  </a:lnTo>
                  <a:lnTo>
                    <a:pt x="28584" y="116591"/>
                  </a:lnTo>
                  <a:lnTo>
                    <a:pt x="30647" y="121334"/>
                  </a:lnTo>
                  <a:lnTo>
                    <a:pt x="32309" y="123711"/>
                  </a:lnTo>
                  <a:lnTo>
                    <a:pt x="36271" y="126351"/>
                  </a:lnTo>
                  <a:lnTo>
                    <a:pt x="40678" y="128318"/>
                  </a:lnTo>
                  <a:lnTo>
                    <a:pt x="47622" y="133095"/>
                  </a:lnTo>
                  <a:lnTo>
                    <a:pt x="52338" y="134490"/>
                  </a:lnTo>
                  <a:lnTo>
                    <a:pt x="63248" y="135276"/>
                  </a:lnTo>
                  <a:lnTo>
                    <a:pt x="69866" y="133343"/>
                  </a:lnTo>
                  <a:lnTo>
                    <a:pt x="87971" y="122609"/>
                  </a:lnTo>
                  <a:lnTo>
                    <a:pt x="99925" y="107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1" name="SMARTInkShape-4542"/>
            <p:cNvSpPr/>
            <p:nvPr/>
          </p:nvSpPr>
          <p:spPr bwMode="auto">
            <a:xfrm>
              <a:off x="2246461" y="3957638"/>
              <a:ext cx="89546" cy="240411"/>
            </a:xfrm>
            <a:custGeom>
              <a:avLst/>
              <a:gdLst/>
              <a:ahLst/>
              <a:cxnLst/>
              <a:rect l="0" t="0" r="0" b="0"/>
              <a:pathLst>
                <a:path w="89546" h="240411">
                  <a:moveTo>
                    <a:pt x="89545" y="0"/>
                  </a:moveTo>
                  <a:lnTo>
                    <a:pt x="89545" y="3792"/>
                  </a:lnTo>
                  <a:lnTo>
                    <a:pt x="88752" y="4909"/>
                  </a:lnTo>
                  <a:lnTo>
                    <a:pt x="87429" y="5654"/>
                  </a:lnTo>
                  <a:lnTo>
                    <a:pt x="77360" y="7741"/>
                  </a:lnTo>
                  <a:lnTo>
                    <a:pt x="65696" y="17060"/>
                  </a:lnTo>
                  <a:lnTo>
                    <a:pt x="58578" y="27720"/>
                  </a:lnTo>
                  <a:lnTo>
                    <a:pt x="41724" y="61988"/>
                  </a:lnTo>
                  <a:lnTo>
                    <a:pt x="33925" y="73752"/>
                  </a:lnTo>
                  <a:lnTo>
                    <a:pt x="14002" y="89479"/>
                  </a:lnTo>
                  <a:lnTo>
                    <a:pt x="5318" y="92422"/>
                  </a:lnTo>
                  <a:lnTo>
                    <a:pt x="0" y="92780"/>
                  </a:lnTo>
                  <a:lnTo>
                    <a:pt x="1593" y="92829"/>
                  </a:lnTo>
                  <a:lnTo>
                    <a:pt x="2336" y="92048"/>
                  </a:lnTo>
                  <a:lnTo>
                    <a:pt x="3160" y="89065"/>
                  </a:lnTo>
                  <a:lnTo>
                    <a:pt x="4174" y="87951"/>
                  </a:lnTo>
                  <a:lnTo>
                    <a:pt x="23922" y="80200"/>
                  </a:lnTo>
                  <a:lnTo>
                    <a:pt x="55467" y="78623"/>
                  </a:lnTo>
                  <a:lnTo>
                    <a:pt x="63287" y="79393"/>
                  </a:lnTo>
                  <a:lnTo>
                    <a:pt x="69408" y="82382"/>
                  </a:lnTo>
                  <a:lnTo>
                    <a:pt x="71358" y="84290"/>
                  </a:lnTo>
                  <a:lnTo>
                    <a:pt x="73525" y="88526"/>
                  </a:lnTo>
                  <a:lnTo>
                    <a:pt x="73308" y="90768"/>
                  </a:lnTo>
                  <a:lnTo>
                    <a:pt x="70952" y="95374"/>
                  </a:lnTo>
                  <a:lnTo>
                    <a:pt x="44287" y="130675"/>
                  </a:lnTo>
                  <a:lnTo>
                    <a:pt x="18439" y="156831"/>
                  </a:lnTo>
                  <a:lnTo>
                    <a:pt x="23083" y="162800"/>
                  </a:lnTo>
                  <a:lnTo>
                    <a:pt x="24609" y="169328"/>
                  </a:lnTo>
                  <a:lnTo>
                    <a:pt x="25855" y="177082"/>
                  </a:lnTo>
                  <a:lnTo>
                    <a:pt x="30868" y="193523"/>
                  </a:lnTo>
                  <a:lnTo>
                    <a:pt x="34059" y="207359"/>
                  </a:lnTo>
                  <a:lnTo>
                    <a:pt x="38457" y="222463"/>
                  </a:lnTo>
                  <a:lnTo>
                    <a:pt x="39444" y="240362"/>
                  </a:lnTo>
                  <a:lnTo>
                    <a:pt x="39476" y="240410"/>
                  </a:lnTo>
                  <a:lnTo>
                    <a:pt x="39511" y="238347"/>
                  </a:lnTo>
                  <a:lnTo>
                    <a:pt x="41643" y="234784"/>
                  </a:lnTo>
                  <a:lnTo>
                    <a:pt x="53827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2" name="SMARTInkShape-4543"/>
            <p:cNvSpPr/>
            <p:nvPr/>
          </p:nvSpPr>
          <p:spPr bwMode="auto">
            <a:xfrm>
              <a:off x="2071688" y="4179094"/>
              <a:ext cx="50007" cy="1"/>
            </a:xfrm>
            <a:custGeom>
              <a:avLst/>
              <a:gdLst/>
              <a:ahLst/>
              <a:cxnLst/>
              <a:rect l="0" t="0" r="0" b="0"/>
              <a:pathLst>
                <a:path w="50007" h="1">
                  <a:moveTo>
                    <a:pt x="0" y="0"/>
                  </a:moveTo>
                  <a:lnTo>
                    <a:pt x="31465" y="0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3" name="SMARTInkShape-4544"/>
            <p:cNvSpPr/>
            <p:nvPr/>
          </p:nvSpPr>
          <p:spPr bwMode="auto">
            <a:xfrm>
              <a:off x="2057400" y="4100513"/>
              <a:ext cx="71439" cy="14198"/>
            </a:xfrm>
            <a:custGeom>
              <a:avLst/>
              <a:gdLst/>
              <a:ahLst/>
              <a:cxnLst/>
              <a:rect l="0" t="0" r="0" b="0"/>
              <a:pathLst>
                <a:path w="71439" h="14198">
                  <a:moveTo>
                    <a:pt x="0" y="0"/>
                  </a:moveTo>
                  <a:lnTo>
                    <a:pt x="0" y="13985"/>
                  </a:lnTo>
                  <a:lnTo>
                    <a:pt x="3792" y="14197"/>
                  </a:lnTo>
                  <a:lnTo>
                    <a:pt x="38075" y="2428"/>
                  </a:lnTo>
                  <a:lnTo>
                    <a:pt x="59467" y="213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4" name="SMARTInkShape-4545"/>
            <p:cNvSpPr/>
            <p:nvPr/>
          </p:nvSpPr>
          <p:spPr bwMode="auto">
            <a:xfrm>
              <a:off x="2071688" y="4343431"/>
              <a:ext cx="75015" cy="28545"/>
            </a:xfrm>
            <a:custGeom>
              <a:avLst/>
              <a:gdLst/>
              <a:ahLst/>
              <a:cxnLst/>
              <a:rect l="0" t="0" r="0" b="0"/>
              <a:pathLst>
                <a:path w="75015" h="28545">
                  <a:moveTo>
                    <a:pt x="0" y="28544"/>
                  </a:moveTo>
                  <a:lnTo>
                    <a:pt x="0" y="22393"/>
                  </a:lnTo>
                  <a:lnTo>
                    <a:pt x="793" y="22062"/>
                  </a:lnTo>
                  <a:lnTo>
                    <a:pt x="3792" y="21694"/>
                  </a:lnTo>
                  <a:lnTo>
                    <a:pt x="4909" y="20009"/>
                  </a:lnTo>
                  <a:lnTo>
                    <a:pt x="6150" y="13903"/>
                  </a:lnTo>
                  <a:lnTo>
                    <a:pt x="8069" y="11640"/>
                  </a:lnTo>
                  <a:lnTo>
                    <a:pt x="33934" y="1724"/>
                  </a:lnTo>
                  <a:lnTo>
                    <a:pt x="68708" y="0"/>
                  </a:lnTo>
                  <a:lnTo>
                    <a:pt x="72341" y="2099"/>
                  </a:lnTo>
                  <a:lnTo>
                    <a:pt x="74421" y="3770"/>
                  </a:lnTo>
                  <a:lnTo>
                    <a:pt x="75014" y="4884"/>
                  </a:lnTo>
                  <a:lnTo>
                    <a:pt x="74615" y="5627"/>
                  </a:lnTo>
                  <a:lnTo>
                    <a:pt x="71437" y="71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5" name="SMARTInkShape-4546"/>
            <p:cNvSpPr/>
            <p:nvPr/>
          </p:nvSpPr>
          <p:spPr bwMode="auto">
            <a:xfrm>
              <a:off x="3160762" y="3907631"/>
              <a:ext cx="74948" cy="249102"/>
            </a:xfrm>
            <a:custGeom>
              <a:avLst/>
              <a:gdLst/>
              <a:ahLst/>
              <a:cxnLst/>
              <a:rect l="0" t="0" r="0" b="0"/>
              <a:pathLst>
                <a:path w="74948" h="249102">
                  <a:moveTo>
                    <a:pt x="11063" y="0"/>
                  </a:moveTo>
                  <a:lnTo>
                    <a:pt x="4912" y="6151"/>
                  </a:lnTo>
                  <a:lnTo>
                    <a:pt x="0" y="6948"/>
                  </a:lnTo>
                  <a:lnTo>
                    <a:pt x="13663" y="7136"/>
                  </a:lnTo>
                  <a:lnTo>
                    <a:pt x="18304" y="5024"/>
                  </a:lnTo>
                  <a:lnTo>
                    <a:pt x="20653" y="3350"/>
                  </a:lnTo>
                  <a:lnTo>
                    <a:pt x="31543" y="992"/>
                  </a:lnTo>
                  <a:lnTo>
                    <a:pt x="41032" y="294"/>
                  </a:lnTo>
                  <a:lnTo>
                    <a:pt x="46343" y="2248"/>
                  </a:lnTo>
                  <a:lnTo>
                    <a:pt x="52428" y="6177"/>
                  </a:lnTo>
                  <a:lnTo>
                    <a:pt x="53260" y="8831"/>
                  </a:lnTo>
                  <a:lnTo>
                    <a:pt x="53908" y="38507"/>
                  </a:lnTo>
                  <a:lnTo>
                    <a:pt x="53124" y="50452"/>
                  </a:lnTo>
                  <a:lnTo>
                    <a:pt x="47774" y="75945"/>
                  </a:lnTo>
                  <a:lnTo>
                    <a:pt x="53020" y="100960"/>
                  </a:lnTo>
                  <a:lnTo>
                    <a:pt x="55640" y="106519"/>
                  </a:lnTo>
                  <a:lnTo>
                    <a:pt x="57449" y="109113"/>
                  </a:lnTo>
                  <a:lnTo>
                    <a:pt x="61577" y="111995"/>
                  </a:lnTo>
                  <a:lnTo>
                    <a:pt x="66058" y="114069"/>
                  </a:lnTo>
                  <a:lnTo>
                    <a:pt x="70695" y="117637"/>
                  </a:lnTo>
                  <a:lnTo>
                    <a:pt x="73285" y="121869"/>
                  </a:lnTo>
                  <a:lnTo>
                    <a:pt x="74947" y="131053"/>
                  </a:lnTo>
                  <a:lnTo>
                    <a:pt x="74482" y="146214"/>
                  </a:lnTo>
                  <a:lnTo>
                    <a:pt x="60879" y="180767"/>
                  </a:lnTo>
                  <a:lnTo>
                    <a:pt x="46765" y="215993"/>
                  </a:lnTo>
                  <a:lnTo>
                    <a:pt x="37254" y="239427"/>
                  </a:lnTo>
                  <a:lnTo>
                    <a:pt x="32493" y="245319"/>
                  </a:lnTo>
                  <a:lnTo>
                    <a:pt x="27731" y="247937"/>
                  </a:lnTo>
                  <a:lnTo>
                    <a:pt x="22969" y="249101"/>
                  </a:lnTo>
                  <a:lnTo>
                    <a:pt x="20588" y="248617"/>
                  </a:lnTo>
                  <a:lnTo>
                    <a:pt x="11063" y="24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6" name="SMARTInkShape-4547"/>
            <p:cNvSpPr/>
            <p:nvPr/>
          </p:nvSpPr>
          <p:spPr bwMode="auto">
            <a:xfrm>
              <a:off x="3078956" y="3951179"/>
              <a:ext cx="100014" cy="131438"/>
            </a:xfrm>
            <a:custGeom>
              <a:avLst/>
              <a:gdLst/>
              <a:ahLst/>
              <a:cxnLst/>
              <a:rect l="0" t="0" r="0" b="0"/>
              <a:pathLst>
                <a:path w="100014" h="131438">
                  <a:moveTo>
                    <a:pt x="0" y="35034"/>
                  </a:moveTo>
                  <a:lnTo>
                    <a:pt x="6850" y="35034"/>
                  </a:lnTo>
                  <a:lnTo>
                    <a:pt x="7086" y="39149"/>
                  </a:lnTo>
                  <a:lnTo>
                    <a:pt x="7136" y="35732"/>
                  </a:lnTo>
                  <a:lnTo>
                    <a:pt x="17086" y="25152"/>
                  </a:lnTo>
                  <a:lnTo>
                    <a:pt x="23734" y="22704"/>
                  </a:lnTo>
                  <a:lnTo>
                    <a:pt x="31186" y="20822"/>
                  </a:lnTo>
                  <a:lnTo>
                    <a:pt x="40638" y="14507"/>
                  </a:lnTo>
                  <a:lnTo>
                    <a:pt x="52346" y="4522"/>
                  </a:lnTo>
                  <a:lnTo>
                    <a:pt x="61195" y="857"/>
                  </a:lnTo>
                  <a:lnTo>
                    <a:pt x="66356" y="0"/>
                  </a:lnTo>
                  <a:lnTo>
                    <a:pt x="68050" y="565"/>
                  </a:lnTo>
                  <a:lnTo>
                    <a:pt x="69179" y="1736"/>
                  </a:lnTo>
                  <a:lnTo>
                    <a:pt x="69932" y="3311"/>
                  </a:lnTo>
                  <a:lnTo>
                    <a:pt x="68652" y="9293"/>
                  </a:lnTo>
                  <a:lnTo>
                    <a:pt x="50813" y="43754"/>
                  </a:lnTo>
                  <a:lnTo>
                    <a:pt x="30485" y="78104"/>
                  </a:lnTo>
                  <a:lnTo>
                    <a:pt x="24114" y="97272"/>
                  </a:lnTo>
                  <a:lnTo>
                    <a:pt x="21961" y="117971"/>
                  </a:lnTo>
                  <a:lnTo>
                    <a:pt x="22579" y="121282"/>
                  </a:lnTo>
                  <a:lnTo>
                    <a:pt x="23784" y="123489"/>
                  </a:lnTo>
                  <a:lnTo>
                    <a:pt x="31389" y="128711"/>
                  </a:lnTo>
                  <a:lnTo>
                    <a:pt x="35214" y="130823"/>
                  </a:lnTo>
                  <a:lnTo>
                    <a:pt x="39351" y="131437"/>
                  </a:lnTo>
                  <a:lnTo>
                    <a:pt x="48181" y="130003"/>
                  </a:lnTo>
                  <a:lnTo>
                    <a:pt x="76249" y="118144"/>
                  </a:lnTo>
                  <a:lnTo>
                    <a:pt x="100013" y="993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7" name="SMARTInkShape-4548"/>
            <p:cNvSpPr/>
            <p:nvPr/>
          </p:nvSpPr>
          <p:spPr bwMode="auto">
            <a:xfrm>
              <a:off x="3107531" y="4350544"/>
              <a:ext cx="107158" cy="14280"/>
            </a:xfrm>
            <a:custGeom>
              <a:avLst/>
              <a:gdLst/>
              <a:ahLst/>
              <a:cxnLst/>
              <a:rect l="0" t="0" r="0" b="0"/>
              <a:pathLst>
                <a:path w="107158" h="14280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793" y="6151"/>
                  </a:lnTo>
                  <a:lnTo>
                    <a:pt x="9943" y="10642"/>
                  </a:lnTo>
                  <a:lnTo>
                    <a:pt x="24377" y="13207"/>
                  </a:lnTo>
                  <a:lnTo>
                    <a:pt x="58402" y="14193"/>
                  </a:lnTo>
                  <a:lnTo>
                    <a:pt x="90180" y="14279"/>
                  </a:lnTo>
                  <a:lnTo>
                    <a:pt x="97759" y="12167"/>
                  </a:lnTo>
                  <a:lnTo>
                    <a:pt x="10715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8" name="SMARTInkShape-4549"/>
            <p:cNvSpPr/>
            <p:nvPr/>
          </p:nvSpPr>
          <p:spPr bwMode="auto">
            <a:xfrm>
              <a:off x="3128963" y="4286258"/>
              <a:ext cx="57151" cy="162751"/>
            </a:xfrm>
            <a:custGeom>
              <a:avLst/>
              <a:gdLst/>
              <a:ahLst/>
              <a:cxnLst/>
              <a:rect l="0" t="0" r="0" b="0"/>
              <a:pathLst>
                <a:path w="57151" h="162751">
                  <a:moveTo>
                    <a:pt x="57150" y="7136"/>
                  </a:moveTo>
                  <a:lnTo>
                    <a:pt x="57150" y="3344"/>
                  </a:lnTo>
                  <a:lnTo>
                    <a:pt x="56356" y="2226"/>
                  </a:lnTo>
                  <a:lnTo>
                    <a:pt x="55033" y="1481"/>
                  </a:lnTo>
                  <a:lnTo>
                    <a:pt x="50093" y="18"/>
                  </a:lnTo>
                  <a:lnTo>
                    <a:pt x="46239" y="0"/>
                  </a:lnTo>
                  <a:lnTo>
                    <a:pt x="45113" y="791"/>
                  </a:lnTo>
                  <a:lnTo>
                    <a:pt x="44363" y="2112"/>
                  </a:lnTo>
                  <a:lnTo>
                    <a:pt x="43529" y="6490"/>
                  </a:lnTo>
                  <a:lnTo>
                    <a:pt x="42950" y="26728"/>
                  </a:lnTo>
                  <a:lnTo>
                    <a:pt x="49020" y="58601"/>
                  </a:lnTo>
                  <a:lnTo>
                    <a:pt x="49017" y="90915"/>
                  </a:lnTo>
                  <a:lnTo>
                    <a:pt x="43829" y="124531"/>
                  </a:lnTo>
                  <a:lnTo>
                    <a:pt x="39356" y="139992"/>
                  </a:lnTo>
                  <a:lnTo>
                    <a:pt x="28656" y="160816"/>
                  </a:lnTo>
                  <a:lnTo>
                    <a:pt x="27041" y="161976"/>
                  </a:lnTo>
                  <a:lnTo>
                    <a:pt x="25171" y="162750"/>
                  </a:lnTo>
                  <a:lnTo>
                    <a:pt x="23130" y="162472"/>
                  </a:lnTo>
                  <a:lnTo>
                    <a:pt x="18747" y="160047"/>
                  </a:lnTo>
                  <a:lnTo>
                    <a:pt x="11816" y="154219"/>
                  </a:lnTo>
                  <a:lnTo>
                    <a:pt x="0" y="1357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9" name="SMARTInkShape-4550"/>
            <p:cNvSpPr/>
            <p:nvPr/>
          </p:nvSpPr>
          <p:spPr bwMode="auto">
            <a:xfrm>
              <a:off x="3100397" y="4429125"/>
              <a:ext cx="21423" cy="49589"/>
            </a:xfrm>
            <a:custGeom>
              <a:avLst/>
              <a:gdLst/>
              <a:ahLst/>
              <a:cxnLst/>
              <a:rect l="0" t="0" r="0" b="0"/>
              <a:pathLst>
                <a:path w="21423" h="49589">
                  <a:moveTo>
                    <a:pt x="14278" y="0"/>
                  </a:moveTo>
                  <a:lnTo>
                    <a:pt x="10486" y="0"/>
                  </a:lnTo>
                  <a:lnTo>
                    <a:pt x="6507" y="2117"/>
                  </a:lnTo>
                  <a:lnTo>
                    <a:pt x="4335" y="3792"/>
                  </a:lnTo>
                  <a:lnTo>
                    <a:pt x="1921" y="7771"/>
                  </a:lnTo>
                  <a:lnTo>
                    <a:pt x="372" y="16793"/>
                  </a:lnTo>
                  <a:lnTo>
                    <a:pt x="0" y="38103"/>
                  </a:lnTo>
                  <a:lnTo>
                    <a:pt x="2112" y="42864"/>
                  </a:lnTo>
                  <a:lnTo>
                    <a:pt x="6142" y="48595"/>
                  </a:lnTo>
                  <a:lnTo>
                    <a:pt x="8810" y="49379"/>
                  </a:lnTo>
                  <a:lnTo>
                    <a:pt x="10632" y="49588"/>
                  </a:lnTo>
                  <a:lnTo>
                    <a:pt x="14774" y="47704"/>
                  </a:lnTo>
                  <a:lnTo>
                    <a:pt x="21422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0" name="SMARTInkShape-4551"/>
            <p:cNvSpPr/>
            <p:nvPr/>
          </p:nvSpPr>
          <p:spPr bwMode="auto">
            <a:xfrm>
              <a:off x="2974336" y="4357688"/>
              <a:ext cx="82675" cy="84304"/>
            </a:xfrm>
            <a:custGeom>
              <a:avLst/>
              <a:gdLst/>
              <a:ahLst/>
              <a:cxnLst/>
              <a:rect l="0" t="0" r="0" b="0"/>
              <a:pathLst>
                <a:path w="82675" h="84304">
                  <a:moveTo>
                    <a:pt x="11752" y="0"/>
                  </a:moveTo>
                  <a:lnTo>
                    <a:pt x="45544" y="0"/>
                  </a:lnTo>
                  <a:lnTo>
                    <a:pt x="52699" y="2116"/>
                  </a:lnTo>
                  <a:lnTo>
                    <a:pt x="77321" y="16792"/>
                  </a:lnTo>
                  <a:lnTo>
                    <a:pt x="80581" y="21486"/>
                  </a:lnTo>
                  <a:lnTo>
                    <a:pt x="82030" y="27011"/>
                  </a:lnTo>
                  <a:lnTo>
                    <a:pt x="82674" y="34759"/>
                  </a:lnTo>
                  <a:lnTo>
                    <a:pt x="78727" y="43494"/>
                  </a:lnTo>
                  <a:lnTo>
                    <a:pt x="71681" y="51874"/>
                  </a:lnTo>
                  <a:lnTo>
                    <a:pt x="49590" y="66294"/>
                  </a:lnTo>
                  <a:lnTo>
                    <a:pt x="14926" y="82527"/>
                  </a:lnTo>
                  <a:lnTo>
                    <a:pt x="6283" y="84303"/>
                  </a:lnTo>
                  <a:lnTo>
                    <a:pt x="3343" y="83984"/>
                  </a:lnTo>
                  <a:lnTo>
                    <a:pt x="1384" y="82976"/>
                  </a:lnTo>
                  <a:lnTo>
                    <a:pt x="77" y="81511"/>
                  </a:lnTo>
                  <a:lnTo>
                    <a:pt x="0" y="78947"/>
                  </a:lnTo>
                  <a:lnTo>
                    <a:pt x="1175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1" name="SMARTInkShape-4552"/>
            <p:cNvSpPr/>
            <p:nvPr/>
          </p:nvSpPr>
          <p:spPr bwMode="auto">
            <a:xfrm>
              <a:off x="3057620" y="4371975"/>
              <a:ext cx="14194" cy="64295"/>
            </a:xfrm>
            <a:custGeom>
              <a:avLst/>
              <a:gdLst/>
              <a:ahLst/>
              <a:cxnLst/>
              <a:rect l="0" t="0" r="0" b="0"/>
              <a:pathLst>
                <a:path w="14194" h="64295">
                  <a:moveTo>
                    <a:pt x="14193" y="0"/>
                  </a:moveTo>
                  <a:lnTo>
                    <a:pt x="14193" y="9943"/>
                  </a:lnTo>
                  <a:lnTo>
                    <a:pt x="12076" y="14473"/>
                  </a:lnTo>
                  <a:lnTo>
                    <a:pt x="9283" y="19133"/>
                  </a:lnTo>
                  <a:lnTo>
                    <a:pt x="385" y="49566"/>
                  </a:lnTo>
                  <a:lnTo>
                    <a:pt x="0" y="59444"/>
                  </a:lnTo>
                  <a:lnTo>
                    <a:pt x="762" y="61061"/>
                  </a:lnTo>
                  <a:lnTo>
                    <a:pt x="2064" y="62138"/>
                  </a:lnTo>
                  <a:lnTo>
                    <a:pt x="7049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2" name="SMARTInkShape-4553"/>
            <p:cNvSpPr/>
            <p:nvPr/>
          </p:nvSpPr>
          <p:spPr bwMode="auto">
            <a:xfrm>
              <a:off x="2907506" y="4260708"/>
              <a:ext cx="160617" cy="99819"/>
            </a:xfrm>
            <a:custGeom>
              <a:avLst/>
              <a:gdLst/>
              <a:ahLst/>
              <a:cxnLst/>
              <a:rect l="0" t="0" r="0" b="0"/>
              <a:pathLst>
                <a:path w="160617" h="99819">
                  <a:moveTo>
                    <a:pt x="0" y="11255"/>
                  </a:moveTo>
                  <a:lnTo>
                    <a:pt x="19148" y="10461"/>
                  </a:lnTo>
                  <a:lnTo>
                    <a:pt x="50647" y="5104"/>
                  </a:lnTo>
                  <a:lnTo>
                    <a:pt x="84411" y="4307"/>
                  </a:lnTo>
                  <a:lnTo>
                    <a:pt x="119538" y="4150"/>
                  </a:lnTo>
                  <a:lnTo>
                    <a:pt x="154531" y="0"/>
                  </a:lnTo>
                  <a:lnTo>
                    <a:pt x="157789" y="576"/>
                  </a:lnTo>
                  <a:lnTo>
                    <a:pt x="159962" y="1754"/>
                  </a:lnTo>
                  <a:lnTo>
                    <a:pt x="160616" y="3334"/>
                  </a:lnTo>
                  <a:lnTo>
                    <a:pt x="160259" y="5180"/>
                  </a:lnTo>
                  <a:lnTo>
                    <a:pt x="156952" y="10142"/>
                  </a:lnTo>
                  <a:lnTo>
                    <a:pt x="131326" y="35387"/>
                  </a:lnTo>
                  <a:lnTo>
                    <a:pt x="100789" y="56297"/>
                  </a:lnTo>
                  <a:lnTo>
                    <a:pt x="67106" y="87283"/>
                  </a:lnTo>
                  <a:lnTo>
                    <a:pt x="61575" y="93464"/>
                  </a:lnTo>
                  <a:lnTo>
                    <a:pt x="59117" y="98857"/>
                  </a:lnTo>
                  <a:lnTo>
                    <a:pt x="59255" y="99818"/>
                  </a:lnTo>
                  <a:lnTo>
                    <a:pt x="60141" y="99666"/>
                  </a:lnTo>
                  <a:lnTo>
                    <a:pt x="92869" y="755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3" name="SMARTInkShape-4554"/>
            <p:cNvSpPr/>
            <p:nvPr/>
          </p:nvSpPr>
          <p:spPr bwMode="auto">
            <a:xfrm>
              <a:off x="2957528" y="4271963"/>
              <a:ext cx="21417" cy="114165"/>
            </a:xfrm>
            <a:custGeom>
              <a:avLst/>
              <a:gdLst/>
              <a:ahLst/>
              <a:cxnLst/>
              <a:rect l="0" t="0" r="0" b="0"/>
              <a:pathLst>
                <a:path w="21417" h="114165">
                  <a:moveTo>
                    <a:pt x="21416" y="0"/>
                  </a:moveTo>
                  <a:lnTo>
                    <a:pt x="10774" y="10641"/>
                  </a:lnTo>
                  <a:lnTo>
                    <a:pt x="6632" y="12667"/>
                  </a:lnTo>
                  <a:lnTo>
                    <a:pt x="4416" y="13207"/>
                  </a:lnTo>
                  <a:lnTo>
                    <a:pt x="2939" y="14361"/>
                  </a:lnTo>
                  <a:lnTo>
                    <a:pt x="1298" y="17760"/>
                  </a:lnTo>
                  <a:lnTo>
                    <a:pt x="0" y="52762"/>
                  </a:lnTo>
                  <a:lnTo>
                    <a:pt x="785" y="64725"/>
                  </a:lnTo>
                  <a:lnTo>
                    <a:pt x="6687" y="97781"/>
                  </a:lnTo>
                  <a:lnTo>
                    <a:pt x="7126" y="114164"/>
                  </a:lnTo>
                  <a:lnTo>
                    <a:pt x="7128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4" name="SMARTInkShape-4555"/>
            <p:cNvSpPr/>
            <p:nvPr/>
          </p:nvSpPr>
          <p:spPr bwMode="auto">
            <a:xfrm>
              <a:off x="2845158" y="4236244"/>
              <a:ext cx="62349" cy="200026"/>
            </a:xfrm>
            <a:custGeom>
              <a:avLst/>
              <a:gdLst/>
              <a:ahLst/>
              <a:cxnLst/>
              <a:rect l="0" t="0" r="0" b="0"/>
              <a:pathLst>
                <a:path w="62349" h="200026">
                  <a:moveTo>
                    <a:pt x="48061" y="0"/>
                  </a:moveTo>
                  <a:lnTo>
                    <a:pt x="44268" y="0"/>
                  </a:lnTo>
                  <a:lnTo>
                    <a:pt x="34325" y="3792"/>
                  </a:lnTo>
                  <a:lnTo>
                    <a:pt x="27933" y="9887"/>
                  </a:lnTo>
                  <a:lnTo>
                    <a:pt x="9986" y="37814"/>
                  </a:lnTo>
                  <a:lnTo>
                    <a:pt x="1942" y="63239"/>
                  </a:lnTo>
                  <a:lnTo>
                    <a:pt x="0" y="91674"/>
                  </a:lnTo>
                  <a:lnTo>
                    <a:pt x="4099" y="124088"/>
                  </a:lnTo>
                  <a:lnTo>
                    <a:pt x="11135" y="153360"/>
                  </a:lnTo>
                  <a:lnTo>
                    <a:pt x="18685" y="169760"/>
                  </a:lnTo>
                  <a:lnTo>
                    <a:pt x="35653" y="188588"/>
                  </a:lnTo>
                  <a:lnTo>
                    <a:pt x="46779" y="194942"/>
                  </a:lnTo>
                  <a:lnTo>
                    <a:pt x="6234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5" name="SMARTInkShape-4556"/>
            <p:cNvSpPr/>
            <p:nvPr/>
          </p:nvSpPr>
          <p:spPr bwMode="auto">
            <a:xfrm>
              <a:off x="2671763" y="4319530"/>
              <a:ext cx="142876" cy="135219"/>
            </a:xfrm>
            <a:custGeom>
              <a:avLst/>
              <a:gdLst/>
              <a:ahLst/>
              <a:cxnLst/>
              <a:rect l="0" t="0" r="0" b="0"/>
              <a:pathLst>
                <a:path w="142876" h="135219">
                  <a:moveTo>
                    <a:pt x="0" y="31014"/>
                  </a:moveTo>
                  <a:lnTo>
                    <a:pt x="0" y="61981"/>
                  </a:lnTo>
                  <a:lnTo>
                    <a:pt x="793" y="63564"/>
                  </a:lnTo>
                  <a:lnTo>
                    <a:pt x="2116" y="64621"/>
                  </a:lnTo>
                  <a:lnTo>
                    <a:pt x="3792" y="65324"/>
                  </a:lnTo>
                  <a:lnTo>
                    <a:pt x="9887" y="63990"/>
                  </a:lnTo>
                  <a:lnTo>
                    <a:pt x="41614" y="50087"/>
                  </a:lnTo>
                  <a:lnTo>
                    <a:pt x="76982" y="25780"/>
                  </a:lnTo>
                  <a:lnTo>
                    <a:pt x="86601" y="19163"/>
                  </a:lnTo>
                  <a:lnTo>
                    <a:pt x="102846" y="0"/>
                  </a:lnTo>
                  <a:lnTo>
                    <a:pt x="102695" y="20"/>
                  </a:lnTo>
                  <a:lnTo>
                    <a:pt x="80283" y="25976"/>
                  </a:lnTo>
                  <a:lnTo>
                    <a:pt x="62572" y="57771"/>
                  </a:lnTo>
                  <a:lnTo>
                    <a:pt x="54082" y="80481"/>
                  </a:lnTo>
                  <a:lnTo>
                    <a:pt x="52007" y="101498"/>
                  </a:lnTo>
                  <a:lnTo>
                    <a:pt x="58015" y="123224"/>
                  </a:lnTo>
                  <a:lnTo>
                    <a:pt x="60108" y="128206"/>
                  </a:lnTo>
                  <a:lnTo>
                    <a:pt x="63090" y="131527"/>
                  </a:lnTo>
                  <a:lnTo>
                    <a:pt x="70638" y="135218"/>
                  </a:lnTo>
                  <a:lnTo>
                    <a:pt x="81401" y="132625"/>
                  </a:lnTo>
                  <a:lnTo>
                    <a:pt x="114671" y="112834"/>
                  </a:lnTo>
                  <a:lnTo>
                    <a:pt x="142875" y="881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6" name="SMARTInkShape-4557"/>
            <p:cNvSpPr/>
            <p:nvPr/>
          </p:nvSpPr>
          <p:spPr bwMode="auto">
            <a:xfrm>
              <a:off x="2586038" y="4321969"/>
              <a:ext cx="85308" cy="228601"/>
            </a:xfrm>
            <a:custGeom>
              <a:avLst/>
              <a:gdLst/>
              <a:ahLst/>
              <a:cxnLst/>
              <a:rect l="0" t="0" r="0" b="0"/>
              <a:pathLst>
                <a:path w="85308" h="228601">
                  <a:moveTo>
                    <a:pt x="64293" y="0"/>
                  </a:moveTo>
                  <a:lnTo>
                    <a:pt x="60501" y="0"/>
                  </a:lnTo>
                  <a:lnTo>
                    <a:pt x="56522" y="2116"/>
                  </a:lnTo>
                  <a:lnTo>
                    <a:pt x="40444" y="16793"/>
                  </a:lnTo>
                  <a:lnTo>
                    <a:pt x="31742" y="31127"/>
                  </a:lnTo>
                  <a:lnTo>
                    <a:pt x="29983" y="37118"/>
                  </a:lnTo>
                  <a:lnTo>
                    <a:pt x="30307" y="39826"/>
                  </a:lnTo>
                  <a:lnTo>
                    <a:pt x="38641" y="56093"/>
                  </a:lnTo>
                  <a:lnTo>
                    <a:pt x="43103" y="60649"/>
                  </a:lnTo>
                  <a:lnTo>
                    <a:pt x="45404" y="61864"/>
                  </a:lnTo>
                  <a:lnTo>
                    <a:pt x="47731" y="61880"/>
                  </a:lnTo>
                  <a:lnTo>
                    <a:pt x="52435" y="59781"/>
                  </a:lnTo>
                  <a:lnTo>
                    <a:pt x="59545" y="54137"/>
                  </a:lnTo>
                  <a:lnTo>
                    <a:pt x="84314" y="22925"/>
                  </a:lnTo>
                  <a:lnTo>
                    <a:pt x="84784" y="23220"/>
                  </a:lnTo>
                  <a:lnTo>
                    <a:pt x="85307" y="25666"/>
                  </a:lnTo>
                  <a:lnTo>
                    <a:pt x="83422" y="29399"/>
                  </a:lnTo>
                  <a:lnTo>
                    <a:pt x="79939" y="35291"/>
                  </a:lnTo>
                  <a:lnTo>
                    <a:pt x="68921" y="65178"/>
                  </a:lnTo>
                  <a:lnTo>
                    <a:pt x="59249" y="100129"/>
                  </a:lnTo>
                  <a:lnTo>
                    <a:pt x="53772" y="132403"/>
                  </a:lnTo>
                  <a:lnTo>
                    <a:pt x="44253" y="163649"/>
                  </a:lnTo>
                  <a:lnTo>
                    <a:pt x="30025" y="192751"/>
                  </a:lnTo>
                  <a:lnTo>
                    <a:pt x="19744" y="212157"/>
                  </a:lnTo>
                  <a:lnTo>
                    <a:pt x="11950" y="221292"/>
                  </a:lnTo>
                  <a:lnTo>
                    <a:pt x="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7" name="SMARTInkShape-4558"/>
            <p:cNvSpPr/>
            <p:nvPr/>
          </p:nvSpPr>
          <p:spPr bwMode="auto">
            <a:xfrm>
              <a:off x="2428875" y="4315277"/>
              <a:ext cx="200026" cy="126565"/>
            </a:xfrm>
            <a:custGeom>
              <a:avLst/>
              <a:gdLst/>
              <a:ahLst/>
              <a:cxnLst/>
              <a:rect l="0" t="0" r="0" b="0"/>
              <a:pathLst>
                <a:path w="200026" h="126565">
                  <a:moveTo>
                    <a:pt x="0" y="92417"/>
                  </a:moveTo>
                  <a:lnTo>
                    <a:pt x="33585" y="75624"/>
                  </a:lnTo>
                  <a:lnTo>
                    <a:pt x="65896" y="52590"/>
                  </a:lnTo>
                  <a:lnTo>
                    <a:pt x="72414" y="47464"/>
                  </a:lnTo>
                  <a:lnTo>
                    <a:pt x="75840" y="40423"/>
                  </a:lnTo>
                  <a:lnTo>
                    <a:pt x="78040" y="22968"/>
                  </a:lnTo>
                  <a:lnTo>
                    <a:pt x="76224" y="15778"/>
                  </a:lnTo>
                  <a:lnTo>
                    <a:pt x="68591" y="4694"/>
                  </a:lnTo>
                  <a:lnTo>
                    <a:pt x="61970" y="1835"/>
                  </a:lnTo>
                  <a:lnTo>
                    <a:pt x="44785" y="0"/>
                  </a:lnTo>
                  <a:lnTo>
                    <a:pt x="40969" y="1437"/>
                  </a:lnTo>
                  <a:lnTo>
                    <a:pt x="34613" y="7267"/>
                  </a:lnTo>
                  <a:lnTo>
                    <a:pt x="22779" y="23266"/>
                  </a:lnTo>
                  <a:lnTo>
                    <a:pt x="18062" y="36283"/>
                  </a:lnTo>
                  <a:lnTo>
                    <a:pt x="10669" y="71119"/>
                  </a:lnTo>
                  <a:lnTo>
                    <a:pt x="13654" y="102929"/>
                  </a:lnTo>
                  <a:lnTo>
                    <a:pt x="15453" y="107363"/>
                  </a:lnTo>
                  <a:lnTo>
                    <a:pt x="30326" y="122832"/>
                  </a:lnTo>
                  <a:lnTo>
                    <a:pt x="37555" y="125779"/>
                  </a:lnTo>
                  <a:lnTo>
                    <a:pt x="41706" y="126564"/>
                  </a:lnTo>
                  <a:lnTo>
                    <a:pt x="46060" y="125500"/>
                  </a:lnTo>
                  <a:lnTo>
                    <a:pt x="59773" y="116419"/>
                  </a:lnTo>
                  <a:lnTo>
                    <a:pt x="83376" y="94509"/>
                  </a:lnTo>
                  <a:lnTo>
                    <a:pt x="96697" y="69988"/>
                  </a:lnTo>
                  <a:lnTo>
                    <a:pt x="109414" y="38928"/>
                  </a:lnTo>
                  <a:lnTo>
                    <a:pt x="113871" y="16770"/>
                  </a:lnTo>
                  <a:lnTo>
                    <a:pt x="114014" y="16586"/>
                  </a:lnTo>
                  <a:lnTo>
                    <a:pt x="114297" y="51443"/>
                  </a:lnTo>
                  <a:lnTo>
                    <a:pt x="114300" y="86692"/>
                  </a:lnTo>
                  <a:lnTo>
                    <a:pt x="114300" y="101501"/>
                  </a:lnTo>
                  <a:lnTo>
                    <a:pt x="115094" y="103236"/>
                  </a:lnTo>
                  <a:lnTo>
                    <a:pt x="116417" y="104392"/>
                  </a:lnTo>
                  <a:lnTo>
                    <a:pt x="118092" y="105163"/>
                  </a:lnTo>
                  <a:lnTo>
                    <a:pt x="120003" y="104883"/>
                  </a:lnTo>
                  <a:lnTo>
                    <a:pt x="124243" y="102455"/>
                  </a:lnTo>
                  <a:lnTo>
                    <a:pt x="125691" y="99903"/>
                  </a:lnTo>
                  <a:lnTo>
                    <a:pt x="132249" y="82283"/>
                  </a:lnTo>
                  <a:lnTo>
                    <a:pt x="151830" y="47802"/>
                  </a:lnTo>
                  <a:lnTo>
                    <a:pt x="160349" y="36076"/>
                  </a:lnTo>
                  <a:lnTo>
                    <a:pt x="182486" y="17500"/>
                  </a:lnTo>
                  <a:lnTo>
                    <a:pt x="191356" y="14318"/>
                  </a:lnTo>
                  <a:lnTo>
                    <a:pt x="194320" y="16167"/>
                  </a:lnTo>
                  <a:lnTo>
                    <a:pt x="196222" y="17771"/>
                  </a:lnTo>
                  <a:lnTo>
                    <a:pt x="198335" y="21670"/>
                  </a:lnTo>
                  <a:lnTo>
                    <a:pt x="200025" y="281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8" name="SMARTInkShape-4559"/>
            <p:cNvSpPr/>
            <p:nvPr/>
          </p:nvSpPr>
          <p:spPr bwMode="auto">
            <a:xfrm>
              <a:off x="2272035" y="4279221"/>
              <a:ext cx="185416" cy="181287"/>
            </a:xfrm>
            <a:custGeom>
              <a:avLst/>
              <a:gdLst/>
              <a:ahLst/>
              <a:cxnLst/>
              <a:rect l="0" t="0" r="0" b="0"/>
              <a:pathLst>
                <a:path w="185416" h="181287">
                  <a:moveTo>
                    <a:pt x="21109" y="21317"/>
                  </a:moveTo>
                  <a:lnTo>
                    <a:pt x="21109" y="17524"/>
                  </a:lnTo>
                  <a:lnTo>
                    <a:pt x="21903" y="16407"/>
                  </a:lnTo>
                  <a:lnTo>
                    <a:pt x="23225" y="15662"/>
                  </a:lnTo>
                  <a:lnTo>
                    <a:pt x="24901" y="15166"/>
                  </a:lnTo>
                  <a:lnTo>
                    <a:pt x="31052" y="10675"/>
                  </a:lnTo>
                  <a:lnTo>
                    <a:pt x="33465" y="6533"/>
                  </a:lnTo>
                  <a:lnTo>
                    <a:pt x="34109" y="4317"/>
                  </a:lnTo>
                  <a:lnTo>
                    <a:pt x="35332" y="2840"/>
                  </a:lnTo>
                  <a:lnTo>
                    <a:pt x="39258" y="761"/>
                  </a:lnTo>
                  <a:lnTo>
                    <a:pt x="38764" y="469"/>
                  </a:lnTo>
                  <a:lnTo>
                    <a:pt x="36062" y="0"/>
                  </a:lnTo>
                  <a:lnTo>
                    <a:pt x="25512" y="9839"/>
                  </a:lnTo>
                  <a:lnTo>
                    <a:pt x="23066" y="16480"/>
                  </a:lnTo>
                  <a:lnTo>
                    <a:pt x="15626" y="50721"/>
                  </a:lnTo>
                  <a:lnTo>
                    <a:pt x="10501" y="82423"/>
                  </a:lnTo>
                  <a:lnTo>
                    <a:pt x="7911" y="109889"/>
                  </a:lnTo>
                  <a:lnTo>
                    <a:pt x="2127" y="141118"/>
                  </a:lnTo>
                  <a:lnTo>
                    <a:pt x="0" y="168424"/>
                  </a:lnTo>
                  <a:lnTo>
                    <a:pt x="686" y="171776"/>
                  </a:lnTo>
                  <a:lnTo>
                    <a:pt x="1938" y="174010"/>
                  </a:lnTo>
                  <a:lnTo>
                    <a:pt x="5857" y="177596"/>
                  </a:lnTo>
                  <a:lnTo>
                    <a:pt x="10328" y="170633"/>
                  </a:lnTo>
                  <a:lnTo>
                    <a:pt x="21230" y="141078"/>
                  </a:lnTo>
                  <a:lnTo>
                    <a:pt x="32569" y="108150"/>
                  </a:lnTo>
                  <a:lnTo>
                    <a:pt x="40027" y="80470"/>
                  </a:lnTo>
                  <a:lnTo>
                    <a:pt x="49658" y="46906"/>
                  </a:lnTo>
                  <a:lnTo>
                    <a:pt x="63969" y="14538"/>
                  </a:lnTo>
                  <a:lnTo>
                    <a:pt x="67939" y="7191"/>
                  </a:lnTo>
                  <a:lnTo>
                    <a:pt x="68998" y="6343"/>
                  </a:lnTo>
                  <a:lnTo>
                    <a:pt x="69703" y="6572"/>
                  </a:lnTo>
                  <a:lnTo>
                    <a:pt x="74489" y="10686"/>
                  </a:lnTo>
                  <a:lnTo>
                    <a:pt x="74952" y="14229"/>
                  </a:lnTo>
                  <a:lnTo>
                    <a:pt x="71777" y="43696"/>
                  </a:lnTo>
                  <a:lnTo>
                    <a:pt x="71311" y="72045"/>
                  </a:lnTo>
                  <a:lnTo>
                    <a:pt x="71173" y="101787"/>
                  </a:lnTo>
                  <a:lnTo>
                    <a:pt x="71126" y="134579"/>
                  </a:lnTo>
                  <a:lnTo>
                    <a:pt x="71117" y="167406"/>
                  </a:lnTo>
                  <a:lnTo>
                    <a:pt x="71910" y="171097"/>
                  </a:lnTo>
                  <a:lnTo>
                    <a:pt x="73232" y="173558"/>
                  </a:lnTo>
                  <a:lnTo>
                    <a:pt x="77266" y="177507"/>
                  </a:lnTo>
                  <a:lnTo>
                    <a:pt x="81757" y="170606"/>
                  </a:lnTo>
                  <a:lnTo>
                    <a:pt x="92693" y="139607"/>
                  </a:lnTo>
                  <a:lnTo>
                    <a:pt x="102100" y="104037"/>
                  </a:lnTo>
                  <a:lnTo>
                    <a:pt x="109224" y="75901"/>
                  </a:lnTo>
                  <a:lnTo>
                    <a:pt x="118742" y="44446"/>
                  </a:lnTo>
                  <a:lnTo>
                    <a:pt x="126854" y="20883"/>
                  </a:lnTo>
                  <a:lnTo>
                    <a:pt x="128118" y="19440"/>
                  </a:lnTo>
                  <a:lnTo>
                    <a:pt x="129755" y="19272"/>
                  </a:lnTo>
                  <a:lnTo>
                    <a:pt x="131639" y="19953"/>
                  </a:lnTo>
                  <a:lnTo>
                    <a:pt x="132896" y="21995"/>
                  </a:lnTo>
                  <a:lnTo>
                    <a:pt x="134664" y="33248"/>
                  </a:lnTo>
                  <a:lnTo>
                    <a:pt x="135311" y="68602"/>
                  </a:lnTo>
                  <a:lnTo>
                    <a:pt x="135389" y="104270"/>
                  </a:lnTo>
                  <a:lnTo>
                    <a:pt x="135405" y="135069"/>
                  </a:lnTo>
                  <a:lnTo>
                    <a:pt x="136202" y="164766"/>
                  </a:lnTo>
                  <a:lnTo>
                    <a:pt x="139201" y="171855"/>
                  </a:lnTo>
                  <a:lnTo>
                    <a:pt x="145296" y="177652"/>
                  </a:lnTo>
                  <a:lnTo>
                    <a:pt x="149144" y="180308"/>
                  </a:lnTo>
                  <a:lnTo>
                    <a:pt x="152503" y="181286"/>
                  </a:lnTo>
                  <a:lnTo>
                    <a:pt x="155536" y="181144"/>
                  </a:lnTo>
                  <a:lnTo>
                    <a:pt x="158352" y="180256"/>
                  </a:lnTo>
                  <a:lnTo>
                    <a:pt x="163598" y="175035"/>
                  </a:lnTo>
                  <a:lnTo>
                    <a:pt x="185415" y="1499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9" name="SMARTInkShape-4560"/>
            <p:cNvSpPr/>
            <p:nvPr/>
          </p:nvSpPr>
          <p:spPr bwMode="auto">
            <a:xfrm>
              <a:off x="2279274" y="4264819"/>
              <a:ext cx="78165" cy="191729"/>
            </a:xfrm>
            <a:custGeom>
              <a:avLst/>
              <a:gdLst/>
              <a:ahLst/>
              <a:cxnLst/>
              <a:rect l="0" t="0" r="0" b="0"/>
              <a:pathLst>
                <a:path w="78165" h="191729">
                  <a:moveTo>
                    <a:pt x="49589" y="0"/>
                  </a:moveTo>
                  <a:lnTo>
                    <a:pt x="49589" y="3792"/>
                  </a:lnTo>
                  <a:lnTo>
                    <a:pt x="47472" y="7771"/>
                  </a:lnTo>
                  <a:lnTo>
                    <a:pt x="43438" y="13000"/>
                  </a:lnTo>
                  <a:lnTo>
                    <a:pt x="41847" y="19736"/>
                  </a:lnTo>
                  <a:lnTo>
                    <a:pt x="15271" y="48598"/>
                  </a:lnTo>
                  <a:lnTo>
                    <a:pt x="12376" y="49380"/>
                  </a:lnTo>
                  <a:lnTo>
                    <a:pt x="7057" y="49970"/>
                  </a:lnTo>
                  <a:lnTo>
                    <a:pt x="19724" y="37819"/>
                  </a:lnTo>
                  <a:lnTo>
                    <a:pt x="30774" y="31666"/>
                  </a:lnTo>
                  <a:lnTo>
                    <a:pt x="39428" y="28697"/>
                  </a:lnTo>
                  <a:lnTo>
                    <a:pt x="44543" y="25190"/>
                  </a:lnTo>
                  <a:lnTo>
                    <a:pt x="46225" y="24730"/>
                  </a:lnTo>
                  <a:lnTo>
                    <a:pt x="47346" y="25218"/>
                  </a:lnTo>
                  <a:lnTo>
                    <a:pt x="49146" y="27912"/>
                  </a:lnTo>
                  <a:lnTo>
                    <a:pt x="43798" y="39056"/>
                  </a:lnTo>
                  <a:lnTo>
                    <a:pt x="25736" y="69418"/>
                  </a:lnTo>
                  <a:lnTo>
                    <a:pt x="9105" y="103987"/>
                  </a:lnTo>
                  <a:lnTo>
                    <a:pt x="1698" y="119642"/>
                  </a:lnTo>
                  <a:lnTo>
                    <a:pt x="0" y="126820"/>
                  </a:lnTo>
                  <a:lnTo>
                    <a:pt x="655" y="126616"/>
                  </a:lnTo>
                  <a:lnTo>
                    <a:pt x="5368" y="123329"/>
                  </a:lnTo>
                  <a:lnTo>
                    <a:pt x="11792" y="121208"/>
                  </a:lnTo>
                  <a:lnTo>
                    <a:pt x="19642" y="115366"/>
                  </a:lnTo>
                  <a:lnTo>
                    <a:pt x="20893" y="115805"/>
                  </a:lnTo>
                  <a:lnTo>
                    <a:pt x="24400" y="118408"/>
                  </a:lnTo>
                  <a:lnTo>
                    <a:pt x="26487" y="122211"/>
                  </a:lnTo>
                  <a:lnTo>
                    <a:pt x="27827" y="131120"/>
                  </a:lnTo>
                  <a:lnTo>
                    <a:pt x="19325" y="164498"/>
                  </a:lnTo>
                  <a:lnTo>
                    <a:pt x="14189" y="183920"/>
                  </a:lnTo>
                  <a:lnTo>
                    <a:pt x="18245" y="187046"/>
                  </a:lnTo>
                  <a:lnTo>
                    <a:pt x="24545" y="190288"/>
                  </a:lnTo>
                  <a:lnTo>
                    <a:pt x="29992" y="191728"/>
                  </a:lnTo>
                  <a:lnTo>
                    <a:pt x="37175" y="190252"/>
                  </a:lnTo>
                  <a:lnTo>
                    <a:pt x="50144" y="187075"/>
                  </a:lnTo>
                  <a:lnTo>
                    <a:pt x="64041" y="184017"/>
                  </a:lnTo>
                  <a:lnTo>
                    <a:pt x="78164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50" name="SMARTInkShape-4561"/>
            <p:cNvSpPr/>
            <p:nvPr/>
          </p:nvSpPr>
          <p:spPr bwMode="auto">
            <a:xfrm>
              <a:off x="2093119" y="4379119"/>
              <a:ext cx="50007" cy="21432"/>
            </a:xfrm>
            <a:custGeom>
              <a:avLst/>
              <a:gdLst/>
              <a:ahLst/>
              <a:cxnLst/>
              <a:rect l="0" t="0" r="0" b="0"/>
              <a:pathLst>
                <a:path w="50007" h="21432">
                  <a:moveTo>
                    <a:pt x="0" y="21431"/>
                  </a:moveTo>
                  <a:lnTo>
                    <a:pt x="3792" y="17639"/>
                  </a:lnTo>
                  <a:lnTo>
                    <a:pt x="7771" y="15777"/>
                  </a:lnTo>
                  <a:lnTo>
                    <a:pt x="42426" y="7596"/>
                  </a:lnTo>
                  <a:lnTo>
                    <a:pt x="44952" y="7445"/>
                  </a:lnTo>
                  <a:lnTo>
                    <a:pt x="46637" y="6551"/>
                  </a:lnTo>
                  <a:lnTo>
                    <a:pt x="47760" y="5161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51" name="SMARTInkShape-4562"/>
            <p:cNvSpPr/>
            <p:nvPr/>
          </p:nvSpPr>
          <p:spPr bwMode="auto">
            <a:xfrm>
              <a:off x="3236119" y="4272259"/>
              <a:ext cx="144495" cy="159140"/>
            </a:xfrm>
            <a:custGeom>
              <a:avLst/>
              <a:gdLst/>
              <a:ahLst/>
              <a:cxnLst/>
              <a:rect l="0" t="0" r="0" b="0"/>
              <a:pathLst>
                <a:path w="144495" h="159140">
                  <a:moveTo>
                    <a:pt x="0" y="13991"/>
                  </a:moveTo>
                  <a:lnTo>
                    <a:pt x="0" y="17783"/>
                  </a:lnTo>
                  <a:lnTo>
                    <a:pt x="1587" y="18107"/>
                  </a:lnTo>
                  <a:lnTo>
                    <a:pt x="31063" y="12185"/>
                  </a:lnTo>
                  <a:lnTo>
                    <a:pt x="57641" y="7902"/>
                  </a:lnTo>
                  <a:lnTo>
                    <a:pt x="90731" y="7055"/>
                  </a:lnTo>
                  <a:lnTo>
                    <a:pt x="121021" y="4772"/>
                  </a:lnTo>
                  <a:lnTo>
                    <a:pt x="144113" y="371"/>
                  </a:lnTo>
                  <a:lnTo>
                    <a:pt x="144494" y="148"/>
                  </a:lnTo>
                  <a:lnTo>
                    <a:pt x="143954" y="0"/>
                  </a:lnTo>
                  <a:lnTo>
                    <a:pt x="112375" y="16504"/>
                  </a:lnTo>
                  <a:lnTo>
                    <a:pt x="80444" y="33950"/>
                  </a:lnTo>
                  <a:lnTo>
                    <a:pt x="52937" y="54363"/>
                  </a:lnTo>
                  <a:lnTo>
                    <a:pt x="52754" y="55987"/>
                  </a:lnTo>
                  <a:lnTo>
                    <a:pt x="54667" y="59908"/>
                  </a:lnTo>
                  <a:lnTo>
                    <a:pt x="57082" y="61271"/>
                  </a:lnTo>
                  <a:lnTo>
                    <a:pt x="72365" y="63459"/>
                  </a:lnTo>
                  <a:lnTo>
                    <a:pt x="105748" y="63950"/>
                  </a:lnTo>
                  <a:lnTo>
                    <a:pt x="116055" y="64770"/>
                  </a:lnTo>
                  <a:lnTo>
                    <a:pt x="129989" y="69694"/>
                  </a:lnTo>
                  <a:lnTo>
                    <a:pt x="136619" y="73937"/>
                  </a:lnTo>
                  <a:lnTo>
                    <a:pt x="138704" y="76974"/>
                  </a:lnTo>
                  <a:lnTo>
                    <a:pt x="141021" y="84581"/>
                  </a:lnTo>
                  <a:lnTo>
                    <a:pt x="138533" y="101582"/>
                  </a:lnTo>
                  <a:lnTo>
                    <a:pt x="128977" y="117908"/>
                  </a:lnTo>
                  <a:lnTo>
                    <a:pt x="96068" y="147265"/>
                  </a:lnTo>
                  <a:lnTo>
                    <a:pt x="82858" y="159085"/>
                  </a:lnTo>
                  <a:lnTo>
                    <a:pt x="81433" y="159139"/>
                  </a:lnTo>
                  <a:lnTo>
                    <a:pt x="80482" y="158381"/>
                  </a:lnTo>
                  <a:lnTo>
                    <a:pt x="80642" y="157083"/>
                  </a:lnTo>
                  <a:lnTo>
                    <a:pt x="84660" y="151462"/>
                  </a:lnTo>
                  <a:lnTo>
                    <a:pt x="92869" y="1425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52" name="SMARTInkShape-4563"/>
            <p:cNvSpPr/>
            <p:nvPr/>
          </p:nvSpPr>
          <p:spPr bwMode="auto">
            <a:xfrm>
              <a:off x="3296360" y="4279106"/>
              <a:ext cx="18341" cy="138489"/>
            </a:xfrm>
            <a:custGeom>
              <a:avLst/>
              <a:gdLst/>
              <a:ahLst/>
              <a:cxnLst/>
              <a:rect l="0" t="0" r="0" b="0"/>
              <a:pathLst>
                <a:path w="18341" h="138489">
                  <a:moveTo>
                    <a:pt x="18340" y="0"/>
                  </a:moveTo>
                  <a:lnTo>
                    <a:pt x="12686" y="13425"/>
                  </a:lnTo>
                  <a:lnTo>
                    <a:pt x="5673" y="44041"/>
                  </a:lnTo>
                  <a:lnTo>
                    <a:pt x="3472" y="79531"/>
                  </a:lnTo>
                  <a:lnTo>
                    <a:pt x="0" y="104175"/>
                  </a:lnTo>
                  <a:lnTo>
                    <a:pt x="3848" y="137486"/>
                  </a:lnTo>
                  <a:lnTo>
                    <a:pt x="4710" y="138488"/>
                  </a:lnTo>
                  <a:lnTo>
                    <a:pt x="6078" y="138363"/>
                  </a:lnTo>
                  <a:lnTo>
                    <a:pt x="7784" y="137486"/>
                  </a:lnTo>
                  <a:lnTo>
                    <a:pt x="8922" y="136107"/>
                  </a:lnTo>
                  <a:lnTo>
                    <a:pt x="11196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53" name="SMARTInkShape-4564"/>
            <p:cNvSpPr/>
            <p:nvPr/>
          </p:nvSpPr>
          <p:spPr bwMode="auto">
            <a:xfrm>
              <a:off x="3207544" y="4450556"/>
              <a:ext cx="35720" cy="84867"/>
            </a:xfrm>
            <a:custGeom>
              <a:avLst/>
              <a:gdLst/>
              <a:ahLst/>
              <a:cxnLst/>
              <a:rect l="0" t="0" r="0" b="0"/>
              <a:pathLst>
                <a:path w="35720" h="84867">
                  <a:moveTo>
                    <a:pt x="35719" y="0"/>
                  </a:moveTo>
                  <a:lnTo>
                    <a:pt x="35719" y="3792"/>
                  </a:lnTo>
                  <a:lnTo>
                    <a:pt x="33602" y="7771"/>
                  </a:lnTo>
                  <a:lnTo>
                    <a:pt x="18926" y="27642"/>
                  </a:lnTo>
                  <a:lnTo>
                    <a:pt x="10294" y="50439"/>
                  </a:lnTo>
                  <a:lnTo>
                    <a:pt x="330" y="84866"/>
                  </a:lnTo>
                  <a:lnTo>
                    <a:pt x="0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655" name="SMARTInkShape-4565"/>
          <p:cNvSpPr/>
          <p:nvPr/>
        </p:nvSpPr>
        <p:spPr bwMode="auto">
          <a:xfrm>
            <a:off x="1728788" y="4471988"/>
            <a:ext cx="28576" cy="14288"/>
          </a:xfrm>
          <a:custGeom>
            <a:avLst/>
            <a:gdLst/>
            <a:ahLst/>
            <a:cxnLst/>
            <a:rect l="0" t="0" r="0" b="0"/>
            <a:pathLst>
              <a:path w="28576" h="14288">
                <a:moveTo>
                  <a:pt x="0" y="0"/>
                </a:moveTo>
                <a:lnTo>
                  <a:pt x="3792" y="3792"/>
                </a:lnTo>
                <a:lnTo>
                  <a:pt x="7770" y="5654"/>
                </a:lnTo>
                <a:lnTo>
                  <a:pt x="9942" y="6150"/>
                </a:lnTo>
                <a:lnTo>
                  <a:pt x="21486" y="12667"/>
                </a:lnTo>
                <a:lnTo>
                  <a:pt x="28575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656" name="SMARTInkShape-4566"/>
          <p:cNvSpPr/>
          <p:nvPr/>
        </p:nvSpPr>
        <p:spPr bwMode="auto">
          <a:xfrm>
            <a:off x="2936081" y="4657725"/>
            <a:ext cx="21433" cy="1"/>
          </a:xfrm>
          <a:custGeom>
            <a:avLst/>
            <a:gdLst/>
            <a:ahLst/>
            <a:cxnLst/>
            <a:rect l="0" t="0" r="0" b="0"/>
            <a:pathLst>
              <a:path w="21433" h="1">
                <a:moveTo>
                  <a:pt x="0" y="0"/>
                </a:moveTo>
                <a:lnTo>
                  <a:pt x="2143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661" name="SMARTInkShape-Group891"/>
          <p:cNvGrpSpPr/>
          <p:nvPr/>
        </p:nvGrpSpPr>
        <p:grpSpPr>
          <a:xfrm>
            <a:off x="8251057" y="2093206"/>
            <a:ext cx="543912" cy="542387"/>
            <a:chOff x="8251057" y="2093206"/>
            <a:chExt cx="543912" cy="542387"/>
          </a:xfrm>
        </p:grpSpPr>
        <p:sp>
          <p:nvSpPr>
            <p:cNvPr id="3657" name="SMARTInkShape-4567"/>
            <p:cNvSpPr/>
            <p:nvPr/>
          </p:nvSpPr>
          <p:spPr bwMode="auto">
            <a:xfrm>
              <a:off x="8458617" y="2235994"/>
              <a:ext cx="336352" cy="7142"/>
            </a:xfrm>
            <a:custGeom>
              <a:avLst/>
              <a:gdLst/>
              <a:ahLst/>
              <a:cxnLst/>
              <a:rect l="0" t="0" r="0" b="0"/>
              <a:pathLst>
                <a:path w="336352" h="7142">
                  <a:moveTo>
                    <a:pt x="35302" y="0"/>
                  </a:moveTo>
                  <a:lnTo>
                    <a:pt x="31509" y="3792"/>
                  </a:lnTo>
                  <a:lnTo>
                    <a:pt x="27531" y="5654"/>
                  </a:lnTo>
                  <a:lnTo>
                    <a:pt x="0" y="7141"/>
                  </a:lnTo>
                  <a:lnTo>
                    <a:pt x="33914" y="3351"/>
                  </a:lnTo>
                  <a:lnTo>
                    <a:pt x="63907" y="993"/>
                  </a:lnTo>
                  <a:lnTo>
                    <a:pt x="90613" y="441"/>
                  </a:lnTo>
                  <a:lnTo>
                    <a:pt x="121003" y="196"/>
                  </a:lnTo>
                  <a:lnTo>
                    <a:pt x="153031" y="87"/>
                  </a:lnTo>
                  <a:lnTo>
                    <a:pt x="183669" y="39"/>
                  </a:lnTo>
                  <a:lnTo>
                    <a:pt x="211574" y="17"/>
                  </a:lnTo>
                  <a:lnTo>
                    <a:pt x="244341" y="799"/>
                  </a:lnTo>
                  <a:lnTo>
                    <a:pt x="275031" y="5655"/>
                  </a:lnTo>
                  <a:lnTo>
                    <a:pt x="304200" y="6850"/>
                  </a:lnTo>
                  <a:lnTo>
                    <a:pt x="335666" y="7118"/>
                  </a:lnTo>
                  <a:lnTo>
                    <a:pt x="336351" y="6333"/>
                  </a:lnTo>
                  <a:lnTo>
                    <a:pt x="335220" y="5015"/>
                  </a:lnTo>
                  <a:lnTo>
                    <a:pt x="32819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58" name="SMARTInkShape-4568"/>
            <p:cNvSpPr/>
            <p:nvPr/>
          </p:nvSpPr>
          <p:spPr bwMode="auto">
            <a:xfrm>
              <a:off x="8494213" y="2500313"/>
              <a:ext cx="271169" cy="35719"/>
            </a:xfrm>
            <a:custGeom>
              <a:avLst/>
              <a:gdLst/>
              <a:ahLst/>
              <a:cxnLst/>
              <a:rect l="0" t="0" r="0" b="0"/>
              <a:pathLst>
                <a:path w="271169" h="35719">
                  <a:moveTo>
                    <a:pt x="6850" y="35718"/>
                  </a:moveTo>
                  <a:lnTo>
                    <a:pt x="0" y="35718"/>
                  </a:lnTo>
                  <a:lnTo>
                    <a:pt x="3585" y="35718"/>
                  </a:lnTo>
                  <a:lnTo>
                    <a:pt x="30241" y="29567"/>
                  </a:lnTo>
                  <a:lnTo>
                    <a:pt x="62946" y="28771"/>
                  </a:lnTo>
                  <a:lnTo>
                    <a:pt x="92174" y="28633"/>
                  </a:lnTo>
                  <a:lnTo>
                    <a:pt x="117003" y="28600"/>
                  </a:lnTo>
                  <a:lnTo>
                    <a:pt x="141796" y="28586"/>
                  </a:lnTo>
                  <a:lnTo>
                    <a:pt x="175950" y="26461"/>
                  </a:lnTo>
                  <a:lnTo>
                    <a:pt x="206178" y="22921"/>
                  </a:lnTo>
                  <a:lnTo>
                    <a:pt x="241045" y="17933"/>
                  </a:lnTo>
                  <a:lnTo>
                    <a:pt x="2711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59" name="SMARTInkShape-4569"/>
            <p:cNvSpPr/>
            <p:nvPr/>
          </p:nvSpPr>
          <p:spPr bwMode="auto">
            <a:xfrm>
              <a:off x="8251057" y="2093206"/>
              <a:ext cx="160589" cy="207083"/>
            </a:xfrm>
            <a:custGeom>
              <a:avLst/>
              <a:gdLst/>
              <a:ahLst/>
              <a:cxnLst/>
              <a:rect l="0" t="0" r="0" b="0"/>
              <a:pathLst>
                <a:path w="160589" h="207083">
                  <a:moveTo>
                    <a:pt x="7118" y="7057"/>
                  </a:moveTo>
                  <a:lnTo>
                    <a:pt x="0" y="7057"/>
                  </a:lnTo>
                  <a:lnTo>
                    <a:pt x="33561" y="7057"/>
                  </a:lnTo>
                  <a:lnTo>
                    <a:pt x="63024" y="6263"/>
                  </a:lnTo>
                  <a:lnTo>
                    <a:pt x="94714" y="1402"/>
                  </a:lnTo>
                  <a:lnTo>
                    <a:pt x="128514" y="109"/>
                  </a:lnTo>
                  <a:lnTo>
                    <a:pt x="135949" y="0"/>
                  </a:lnTo>
                  <a:lnTo>
                    <a:pt x="138249" y="765"/>
                  </a:lnTo>
                  <a:lnTo>
                    <a:pt x="139783" y="2068"/>
                  </a:lnTo>
                  <a:lnTo>
                    <a:pt x="140805" y="3731"/>
                  </a:lnTo>
                  <a:lnTo>
                    <a:pt x="123281" y="17448"/>
                  </a:lnTo>
                  <a:lnTo>
                    <a:pt x="88301" y="37714"/>
                  </a:lnTo>
                  <a:lnTo>
                    <a:pt x="55521" y="57004"/>
                  </a:lnTo>
                  <a:lnTo>
                    <a:pt x="21488" y="80074"/>
                  </a:lnTo>
                  <a:lnTo>
                    <a:pt x="14034" y="86605"/>
                  </a:lnTo>
                  <a:lnTo>
                    <a:pt x="12522" y="88664"/>
                  </a:lnTo>
                  <a:lnTo>
                    <a:pt x="12308" y="90036"/>
                  </a:lnTo>
                  <a:lnTo>
                    <a:pt x="12960" y="90951"/>
                  </a:lnTo>
                  <a:lnTo>
                    <a:pt x="21461" y="96032"/>
                  </a:lnTo>
                  <a:lnTo>
                    <a:pt x="25411" y="96536"/>
                  </a:lnTo>
                  <a:lnTo>
                    <a:pt x="55397" y="93433"/>
                  </a:lnTo>
                  <a:lnTo>
                    <a:pt x="85358" y="88001"/>
                  </a:lnTo>
                  <a:lnTo>
                    <a:pt x="114207" y="83988"/>
                  </a:lnTo>
                  <a:lnTo>
                    <a:pt x="126945" y="81729"/>
                  </a:lnTo>
                  <a:lnTo>
                    <a:pt x="135251" y="83372"/>
                  </a:lnTo>
                  <a:lnTo>
                    <a:pt x="137784" y="84921"/>
                  </a:lnTo>
                  <a:lnTo>
                    <a:pt x="139473" y="86747"/>
                  </a:lnTo>
                  <a:lnTo>
                    <a:pt x="140598" y="88759"/>
                  </a:lnTo>
                  <a:lnTo>
                    <a:pt x="139761" y="90893"/>
                  </a:lnTo>
                  <a:lnTo>
                    <a:pt x="118973" y="106164"/>
                  </a:lnTo>
                  <a:lnTo>
                    <a:pt x="87451" y="119120"/>
                  </a:lnTo>
                  <a:lnTo>
                    <a:pt x="57470" y="134026"/>
                  </a:lnTo>
                  <a:lnTo>
                    <a:pt x="24667" y="148426"/>
                  </a:lnTo>
                  <a:lnTo>
                    <a:pt x="25167" y="148928"/>
                  </a:lnTo>
                  <a:lnTo>
                    <a:pt x="49163" y="149799"/>
                  </a:lnTo>
                  <a:lnTo>
                    <a:pt x="84097" y="144996"/>
                  </a:lnTo>
                  <a:lnTo>
                    <a:pt x="119455" y="143224"/>
                  </a:lnTo>
                  <a:lnTo>
                    <a:pt x="154497" y="142845"/>
                  </a:lnTo>
                  <a:lnTo>
                    <a:pt x="159933" y="142813"/>
                  </a:lnTo>
                  <a:lnTo>
                    <a:pt x="160588" y="143599"/>
                  </a:lnTo>
                  <a:lnTo>
                    <a:pt x="160231" y="144916"/>
                  </a:lnTo>
                  <a:lnTo>
                    <a:pt x="159199" y="146588"/>
                  </a:lnTo>
                  <a:lnTo>
                    <a:pt x="150163" y="152733"/>
                  </a:lnTo>
                  <a:lnTo>
                    <a:pt x="117366" y="166830"/>
                  </a:lnTo>
                  <a:lnTo>
                    <a:pt x="84193" y="178082"/>
                  </a:lnTo>
                  <a:lnTo>
                    <a:pt x="51094" y="191740"/>
                  </a:lnTo>
                  <a:lnTo>
                    <a:pt x="37045" y="199218"/>
                  </a:lnTo>
                  <a:lnTo>
                    <a:pt x="69434" y="199875"/>
                  </a:lnTo>
                  <a:lnTo>
                    <a:pt x="99596" y="199925"/>
                  </a:lnTo>
                  <a:lnTo>
                    <a:pt x="126368" y="202052"/>
                  </a:lnTo>
                  <a:lnTo>
                    <a:pt x="142849" y="2070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60" name="SMARTInkShape-4570"/>
            <p:cNvSpPr/>
            <p:nvPr/>
          </p:nvSpPr>
          <p:spPr bwMode="auto">
            <a:xfrm>
              <a:off x="8279606" y="2464689"/>
              <a:ext cx="119309" cy="170904"/>
            </a:xfrm>
            <a:custGeom>
              <a:avLst/>
              <a:gdLst/>
              <a:ahLst/>
              <a:cxnLst/>
              <a:rect l="0" t="0" r="0" b="0"/>
              <a:pathLst>
                <a:path w="119309" h="170904">
                  <a:moveTo>
                    <a:pt x="0" y="7049"/>
                  </a:moveTo>
                  <a:lnTo>
                    <a:pt x="0" y="13898"/>
                  </a:lnTo>
                  <a:lnTo>
                    <a:pt x="3793" y="14105"/>
                  </a:lnTo>
                  <a:lnTo>
                    <a:pt x="39387" y="6912"/>
                  </a:lnTo>
                  <a:lnTo>
                    <a:pt x="74175" y="984"/>
                  </a:lnTo>
                  <a:lnTo>
                    <a:pt x="103164" y="0"/>
                  </a:lnTo>
                  <a:lnTo>
                    <a:pt x="104495" y="762"/>
                  </a:lnTo>
                  <a:lnTo>
                    <a:pt x="105382" y="2064"/>
                  </a:lnTo>
                  <a:lnTo>
                    <a:pt x="105974" y="3725"/>
                  </a:lnTo>
                  <a:lnTo>
                    <a:pt x="104781" y="5627"/>
                  </a:lnTo>
                  <a:lnTo>
                    <a:pt x="73541" y="27547"/>
                  </a:lnTo>
                  <a:lnTo>
                    <a:pt x="46432" y="44448"/>
                  </a:lnTo>
                  <a:lnTo>
                    <a:pt x="42861" y="48650"/>
                  </a:lnTo>
                  <a:lnTo>
                    <a:pt x="34660" y="53319"/>
                  </a:lnTo>
                  <a:lnTo>
                    <a:pt x="24045" y="56317"/>
                  </a:lnTo>
                  <a:lnTo>
                    <a:pt x="23968" y="56563"/>
                  </a:lnTo>
                  <a:lnTo>
                    <a:pt x="57422" y="57046"/>
                  </a:lnTo>
                  <a:lnTo>
                    <a:pt x="90504" y="57054"/>
                  </a:lnTo>
                  <a:lnTo>
                    <a:pt x="93674" y="57848"/>
                  </a:lnTo>
                  <a:lnTo>
                    <a:pt x="95787" y="59171"/>
                  </a:lnTo>
                  <a:lnTo>
                    <a:pt x="97196" y="60847"/>
                  </a:lnTo>
                  <a:lnTo>
                    <a:pt x="98761" y="64826"/>
                  </a:lnTo>
                  <a:lnTo>
                    <a:pt x="99765" y="73847"/>
                  </a:lnTo>
                  <a:lnTo>
                    <a:pt x="98260" y="75394"/>
                  </a:lnTo>
                  <a:lnTo>
                    <a:pt x="86555" y="79992"/>
                  </a:lnTo>
                  <a:lnTo>
                    <a:pt x="72572" y="88308"/>
                  </a:lnTo>
                  <a:lnTo>
                    <a:pt x="48927" y="96174"/>
                  </a:lnTo>
                  <a:lnTo>
                    <a:pt x="47699" y="97422"/>
                  </a:lnTo>
                  <a:lnTo>
                    <a:pt x="47675" y="98254"/>
                  </a:lnTo>
                  <a:lnTo>
                    <a:pt x="53338" y="103381"/>
                  </a:lnTo>
                  <a:lnTo>
                    <a:pt x="61806" y="105425"/>
                  </a:lnTo>
                  <a:lnTo>
                    <a:pt x="94767" y="106917"/>
                  </a:lnTo>
                  <a:lnTo>
                    <a:pt x="106413" y="107791"/>
                  </a:lnTo>
                  <a:lnTo>
                    <a:pt x="114234" y="110825"/>
                  </a:lnTo>
                  <a:lnTo>
                    <a:pt x="116637" y="112745"/>
                  </a:lnTo>
                  <a:lnTo>
                    <a:pt x="119308" y="116996"/>
                  </a:lnTo>
                  <a:lnTo>
                    <a:pt x="119226" y="119240"/>
                  </a:lnTo>
                  <a:lnTo>
                    <a:pt x="117019" y="123851"/>
                  </a:lnTo>
                  <a:lnTo>
                    <a:pt x="84710" y="147971"/>
                  </a:lnTo>
                  <a:lnTo>
                    <a:pt x="52040" y="160974"/>
                  </a:lnTo>
                  <a:lnTo>
                    <a:pt x="20317" y="170339"/>
                  </a:lnTo>
                  <a:lnTo>
                    <a:pt x="19894" y="170677"/>
                  </a:lnTo>
                  <a:lnTo>
                    <a:pt x="20407" y="170903"/>
                  </a:lnTo>
                  <a:lnTo>
                    <a:pt x="35719" y="1570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664" name="SMARTInkShape-Group892"/>
          <p:cNvGrpSpPr/>
          <p:nvPr/>
        </p:nvGrpSpPr>
        <p:grpSpPr>
          <a:xfrm>
            <a:off x="1200520" y="529162"/>
            <a:ext cx="2718853" cy="742265"/>
            <a:chOff x="1200520" y="529162"/>
            <a:chExt cx="2718853" cy="742265"/>
          </a:xfrm>
        </p:grpSpPr>
        <p:sp>
          <p:nvSpPr>
            <p:cNvPr id="3662" name="SMARTInkShape-4571"/>
            <p:cNvSpPr/>
            <p:nvPr/>
          </p:nvSpPr>
          <p:spPr bwMode="auto">
            <a:xfrm>
              <a:off x="2436019" y="1085850"/>
              <a:ext cx="64295" cy="14289"/>
            </a:xfrm>
            <a:custGeom>
              <a:avLst/>
              <a:gdLst/>
              <a:ahLst/>
              <a:cxnLst/>
              <a:rect l="0" t="0" r="0" b="0"/>
              <a:pathLst>
                <a:path w="64295" h="14289">
                  <a:moveTo>
                    <a:pt x="0" y="0"/>
                  </a:moveTo>
                  <a:lnTo>
                    <a:pt x="19886" y="9943"/>
                  </a:lnTo>
                  <a:lnTo>
                    <a:pt x="51406" y="13429"/>
                  </a:lnTo>
                  <a:lnTo>
                    <a:pt x="64294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63" name="SMARTInkShape-4572"/>
            <p:cNvSpPr/>
            <p:nvPr/>
          </p:nvSpPr>
          <p:spPr bwMode="auto">
            <a:xfrm>
              <a:off x="1200520" y="529162"/>
              <a:ext cx="2718853" cy="742265"/>
            </a:xfrm>
            <a:custGeom>
              <a:avLst/>
              <a:gdLst/>
              <a:ahLst/>
              <a:cxnLst/>
              <a:rect l="0" t="0" r="0" b="0"/>
              <a:pathLst>
                <a:path w="2718853" h="742265">
                  <a:moveTo>
                    <a:pt x="2514230" y="270938"/>
                  </a:moveTo>
                  <a:lnTo>
                    <a:pt x="2514230" y="267146"/>
                  </a:lnTo>
                  <a:lnTo>
                    <a:pt x="2513436" y="266029"/>
                  </a:lnTo>
                  <a:lnTo>
                    <a:pt x="2512113" y="265284"/>
                  </a:lnTo>
                  <a:lnTo>
                    <a:pt x="2510438" y="264787"/>
                  </a:lnTo>
                  <a:lnTo>
                    <a:pt x="2509321" y="263662"/>
                  </a:lnTo>
                  <a:lnTo>
                    <a:pt x="2505411" y="256154"/>
                  </a:lnTo>
                  <a:lnTo>
                    <a:pt x="2502373" y="251667"/>
                  </a:lnTo>
                  <a:lnTo>
                    <a:pt x="2501023" y="247027"/>
                  </a:lnTo>
                  <a:lnTo>
                    <a:pt x="2496189" y="242319"/>
                  </a:lnTo>
                  <a:lnTo>
                    <a:pt x="2468744" y="225692"/>
                  </a:lnTo>
                  <a:lnTo>
                    <a:pt x="2436571" y="216169"/>
                  </a:lnTo>
                  <a:lnTo>
                    <a:pt x="2407435" y="209025"/>
                  </a:lnTo>
                  <a:lnTo>
                    <a:pt x="2382628" y="204263"/>
                  </a:lnTo>
                  <a:lnTo>
                    <a:pt x="2353611" y="199501"/>
                  </a:lnTo>
                  <a:lnTo>
                    <a:pt x="2321400" y="194738"/>
                  </a:lnTo>
                  <a:lnTo>
                    <a:pt x="2285917" y="189976"/>
                  </a:lnTo>
                  <a:lnTo>
                    <a:pt x="2266771" y="186801"/>
                  </a:lnTo>
                  <a:lnTo>
                    <a:pt x="2246864" y="183096"/>
                  </a:lnTo>
                  <a:lnTo>
                    <a:pt x="2226448" y="179039"/>
                  </a:lnTo>
                  <a:lnTo>
                    <a:pt x="2204901" y="175541"/>
                  </a:lnTo>
                  <a:lnTo>
                    <a:pt x="2182598" y="172415"/>
                  </a:lnTo>
                  <a:lnTo>
                    <a:pt x="2159792" y="169537"/>
                  </a:lnTo>
                  <a:lnTo>
                    <a:pt x="2135063" y="166031"/>
                  </a:lnTo>
                  <a:lnTo>
                    <a:pt x="2109052" y="162106"/>
                  </a:lnTo>
                  <a:lnTo>
                    <a:pt x="2082186" y="157902"/>
                  </a:lnTo>
                  <a:lnTo>
                    <a:pt x="2055545" y="152718"/>
                  </a:lnTo>
                  <a:lnTo>
                    <a:pt x="2029052" y="146881"/>
                  </a:lnTo>
                  <a:lnTo>
                    <a:pt x="2002659" y="140608"/>
                  </a:lnTo>
                  <a:lnTo>
                    <a:pt x="1974745" y="134045"/>
                  </a:lnTo>
                  <a:lnTo>
                    <a:pt x="1945817" y="127289"/>
                  </a:lnTo>
                  <a:lnTo>
                    <a:pt x="1916213" y="120403"/>
                  </a:lnTo>
                  <a:lnTo>
                    <a:pt x="1886158" y="113431"/>
                  </a:lnTo>
                  <a:lnTo>
                    <a:pt x="1855803" y="106402"/>
                  </a:lnTo>
                  <a:lnTo>
                    <a:pt x="1825248" y="99335"/>
                  </a:lnTo>
                  <a:lnTo>
                    <a:pt x="1794558" y="92242"/>
                  </a:lnTo>
                  <a:lnTo>
                    <a:pt x="1763780" y="85132"/>
                  </a:lnTo>
                  <a:lnTo>
                    <a:pt x="1732942" y="78011"/>
                  </a:lnTo>
                  <a:lnTo>
                    <a:pt x="1701272" y="71677"/>
                  </a:lnTo>
                  <a:lnTo>
                    <a:pt x="1669045" y="65866"/>
                  </a:lnTo>
                  <a:lnTo>
                    <a:pt x="1636449" y="60404"/>
                  </a:lnTo>
                  <a:lnTo>
                    <a:pt x="1603605" y="54382"/>
                  </a:lnTo>
                  <a:lnTo>
                    <a:pt x="1570597" y="47986"/>
                  </a:lnTo>
                  <a:lnTo>
                    <a:pt x="1537479" y="41341"/>
                  </a:lnTo>
                  <a:lnTo>
                    <a:pt x="1503494" y="36117"/>
                  </a:lnTo>
                  <a:lnTo>
                    <a:pt x="1468931" y="31841"/>
                  </a:lnTo>
                  <a:lnTo>
                    <a:pt x="1433983" y="28196"/>
                  </a:lnTo>
                  <a:lnTo>
                    <a:pt x="1398778" y="24179"/>
                  </a:lnTo>
                  <a:lnTo>
                    <a:pt x="1363401" y="19913"/>
                  </a:lnTo>
                  <a:lnTo>
                    <a:pt x="1327911" y="15482"/>
                  </a:lnTo>
                  <a:lnTo>
                    <a:pt x="1292345" y="11734"/>
                  </a:lnTo>
                  <a:lnTo>
                    <a:pt x="1256727" y="8442"/>
                  </a:lnTo>
                  <a:lnTo>
                    <a:pt x="1221076" y="5453"/>
                  </a:lnTo>
                  <a:lnTo>
                    <a:pt x="1184608" y="3460"/>
                  </a:lnTo>
                  <a:lnTo>
                    <a:pt x="1147597" y="2132"/>
                  </a:lnTo>
                  <a:lnTo>
                    <a:pt x="1110222" y="1247"/>
                  </a:lnTo>
                  <a:lnTo>
                    <a:pt x="1072606" y="656"/>
                  </a:lnTo>
                  <a:lnTo>
                    <a:pt x="1034829" y="263"/>
                  </a:lnTo>
                  <a:lnTo>
                    <a:pt x="996944" y="0"/>
                  </a:lnTo>
                  <a:lnTo>
                    <a:pt x="958987" y="619"/>
                  </a:lnTo>
                  <a:lnTo>
                    <a:pt x="920983" y="1825"/>
                  </a:lnTo>
                  <a:lnTo>
                    <a:pt x="882946" y="3423"/>
                  </a:lnTo>
                  <a:lnTo>
                    <a:pt x="844095" y="6076"/>
                  </a:lnTo>
                  <a:lnTo>
                    <a:pt x="804700" y="9432"/>
                  </a:lnTo>
                  <a:lnTo>
                    <a:pt x="764944" y="13257"/>
                  </a:lnTo>
                  <a:lnTo>
                    <a:pt x="725739" y="18188"/>
                  </a:lnTo>
                  <a:lnTo>
                    <a:pt x="686903" y="23857"/>
                  </a:lnTo>
                  <a:lnTo>
                    <a:pt x="648312" y="30017"/>
                  </a:lnTo>
                  <a:lnTo>
                    <a:pt x="609885" y="37299"/>
                  </a:lnTo>
                  <a:lnTo>
                    <a:pt x="571566" y="45329"/>
                  </a:lnTo>
                  <a:lnTo>
                    <a:pt x="533321" y="53857"/>
                  </a:lnTo>
                  <a:lnTo>
                    <a:pt x="496711" y="63511"/>
                  </a:lnTo>
                  <a:lnTo>
                    <a:pt x="461193" y="73916"/>
                  </a:lnTo>
                  <a:lnTo>
                    <a:pt x="426401" y="84821"/>
                  </a:lnTo>
                  <a:lnTo>
                    <a:pt x="392094" y="96854"/>
                  </a:lnTo>
                  <a:lnTo>
                    <a:pt x="358110" y="109638"/>
                  </a:lnTo>
                  <a:lnTo>
                    <a:pt x="324342" y="122923"/>
                  </a:lnTo>
                  <a:lnTo>
                    <a:pt x="293892" y="136543"/>
                  </a:lnTo>
                  <a:lnTo>
                    <a:pt x="265655" y="150385"/>
                  </a:lnTo>
                  <a:lnTo>
                    <a:pt x="238892" y="164376"/>
                  </a:lnTo>
                  <a:lnTo>
                    <a:pt x="213113" y="178465"/>
                  </a:lnTo>
                  <a:lnTo>
                    <a:pt x="187990" y="192621"/>
                  </a:lnTo>
                  <a:lnTo>
                    <a:pt x="163303" y="206820"/>
                  </a:lnTo>
                  <a:lnTo>
                    <a:pt x="141289" y="221843"/>
                  </a:lnTo>
                  <a:lnTo>
                    <a:pt x="121057" y="237414"/>
                  </a:lnTo>
                  <a:lnTo>
                    <a:pt x="85347" y="270326"/>
                  </a:lnTo>
                  <a:lnTo>
                    <a:pt x="70269" y="287992"/>
                  </a:lnTo>
                  <a:lnTo>
                    <a:pt x="56247" y="306120"/>
                  </a:lnTo>
                  <a:lnTo>
                    <a:pt x="34318" y="341079"/>
                  </a:lnTo>
                  <a:lnTo>
                    <a:pt x="17428" y="374343"/>
                  </a:lnTo>
                  <a:lnTo>
                    <a:pt x="4630" y="405002"/>
                  </a:lnTo>
                  <a:lnTo>
                    <a:pt x="0" y="436620"/>
                  </a:lnTo>
                  <a:lnTo>
                    <a:pt x="2176" y="468399"/>
                  </a:lnTo>
                  <a:lnTo>
                    <a:pt x="11080" y="498399"/>
                  </a:lnTo>
                  <a:lnTo>
                    <a:pt x="25092" y="527607"/>
                  </a:lnTo>
                  <a:lnTo>
                    <a:pt x="44284" y="556463"/>
                  </a:lnTo>
                  <a:lnTo>
                    <a:pt x="71335" y="585163"/>
                  </a:lnTo>
                  <a:lnTo>
                    <a:pt x="106111" y="609560"/>
                  </a:lnTo>
                  <a:lnTo>
                    <a:pt x="125386" y="620511"/>
                  </a:lnTo>
                  <a:lnTo>
                    <a:pt x="146968" y="630987"/>
                  </a:lnTo>
                  <a:lnTo>
                    <a:pt x="170086" y="641146"/>
                  </a:lnTo>
                  <a:lnTo>
                    <a:pt x="194230" y="651093"/>
                  </a:lnTo>
                  <a:lnTo>
                    <a:pt x="219851" y="660106"/>
                  </a:lnTo>
                  <a:lnTo>
                    <a:pt x="246456" y="668496"/>
                  </a:lnTo>
                  <a:lnTo>
                    <a:pt x="273719" y="676470"/>
                  </a:lnTo>
                  <a:lnTo>
                    <a:pt x="302212" y="683374"/>
                  </a:lnTo>
                  <a:lnTo>
                    <a:pt x="331526" y="689564"/>
                  </a:lnTo>
                  <a:lnTo>
                    <a:pt x="361388" y="695278"/>
                  </a:lnTo>
                  <a:lnTo>
                    <a:pt x="393202" y="700675"/>
                  </a:lnTo>
                  <a:lnTo>
                    <a:pt x="426318" y="705861"/>
                  </a:lnTo>
                  <a:lnTo>
                    <a:pt x="460301" y="710905"/>
                  </a:lnTo>
                  <a:lnTo>
                    <a:pt x="495656" y="715856"/>
                  </a:lnTo>
                  <a:lnTo>
                    <a:pt x="531927" y="720743"/>
                  </a:lnTo>
                  <a:lnTo>
                    <a:pt x="568807" y="725590"/>
                  </a:lnTo>
                  <a:lnTo>
                    <a:pt x="606888" y="729614"/>
                  </a:lnTo>
                  <a:lnTo>
                    <a:pt x="645768" y="733091"/>
                  </a:lnTo>
                  <a:lnTo>
                    <a:pt x="685183" y="736202"/>
                  </a:lnTo>
                  <a:lnTo>
                    <a:pt x="724953" y="738277"/>
                  </a:lnTo>
                  <a:lnTo>
                    <a:pt x="764960" y="739660"/>
                  </a:lnTo>
                  <a:lnTo>
                    <a:pt x="805125" y="740582"/>
                  </a:lnTo>
                  <a:lnTo>
                    <a:pt x="846189" y="741196"/>
                  </a:lnTo>
                  <a:lnTo>
                    <a:pt x="887853" y="741606"/>
                  </a:lnTo>
                  <a:lnTo>
                    <a:pt x="929916" y="741879"/>
                  </a:lnTo>
                  <a:lnTo>
                    <a:pt x="972246" y="742061"/>
                  </a:lnTo>
                  <a:lnTo>
                    <a:pt x="1014753" y="742183"/>
                  </a:lnTo>
                  <a:lnTo>
                    <a:pt x="1057379" y="742264"/>
                  </a:lnTo>
                  <a:lnTo>
                    <a:pt x="1100877" y="741524"/>
                  </a:lnTo>
                  <a:lnTo>
                    <a:pt x="1144957" y="740237"/>
                  </a:lnTo>
                  <a:lnTo>
                    <a:pt x="1189425" y="738585"/>
                  </a:lnTo>
                  <a:lnTo>
                    <a:pt x="1234152" y="736690"/>
                  </a:lnTo>
                  <a:lnTo>
                    <a:pt x="1279051" y="734633"/>
                  </a:lnTo>
                  <a:lnTo>
                    <a:pt x="1324065" y="732468"/>
                  </a:lnTo>
                  <a:lnTo>
                    <a:pt x="1369949" y="729437"/>
                  </a:lnTo>
                  <a:lnTo>
                    <a:pt x="1416414" y="725829"/>
                  </a:lnTo>
                  <a:lnTo>
                    <a:pt x="1463265" y="721836"/>
                  </a:lnTo>
                  <a:lnTo>
                    <a:pt x="1510374" y="717587"/>
                  </a:lnTo>
                  <a:lnTo>
                    <a:pt x="1557655" y="713166"/>
                  </a:lnTo>
                  <a:lnTo>
                    <a:pt x="1605051" y="708632"/>
                  </a:lnTo>
                  <a:lnTo>
                    <a:pt x="1652523" y="704021"/>
                  </a:lnTo>
                  <a:lnTo>
                    <a:pt x="1700046" y="699360"/>
                  </a:lnTo>
                  <a:lnTo>
                    <a:pt x="1747604" y="694665"/>
                  </a:lnTo>
                  <a:lnTo>
                    <a:pt x="1795183" y="689154"/>
                  </a:lnTo>
                  <a:lnTo>
                    <a:pt x="1842778" y="683099"/>
                  </a:lnTo>
                  <a:lnTo>
                    <a:pt x="1890383" y="676681"/>
                  </a:lnTo>
                  <a:lnTo>
                    <a:pt x="1936407" y="670021"/>
                  </a:lnTo>
                  <a:lnTo>
                    <a:pt x="1981377" y="663199"/>
                  </a:lnTo>
                  <a:lnTo>
                    <a:pt x="2025645" y="656271"/>
                  </a:lnTo>
                  <a:lnTo>
                    <a:pt x="2069444" y="650064"/>
                  </a:lnTo>
                  <a:lnTo>
                    <a:pt x="2112931" y="644339"/>
                  </a:lnTo>
                  <a:lnTo>
                    <a:pt x="2156210" y="638934"/>
                  </a:lnTo>
                  <a:lnTo>
                    <a:pt x="2196969" y="632156"/>
                  </a:lnTo>
                  <a:lnTo>
                    <a:pt x="2236047" y="624463"/>
                  </a:lnTo>
                  <a:lnTo>
                    <a:pt x="2274006" y="616159"/>
                  </a:lnTo>
                  <a:lnTo>
                    <a:pt x="2311218" y="608241"/>
                  </a:lnTo>
                  <a:lnTo>
                    <a:pt x="2347933" y="600582"/>
                  </a:lnTo>
                  <a:lnTo>
                    <a:pt x="2384315" y="593094"/>
                  </a:lnTo>
                  <a:lnTo>
                    <a:pt x="2417301" y="584928"/>
                  </a:lnTo>
                  <a:lnTo>
                    <a:pt x="2448024" y="576308"/>
                  </a:lnTo>
                  <a:lnTo>
                    <a:pt x="2477236" y="567387"/>
                  </a:lnTo>
                  <a:lnTo>
                    <a:pt x="2504648" y="557471"/>
                  </a:lnTo>
                  <a:lnTo>
                    <a:pt x="2530861" y="546891"/>
                  </a:lnTo>
                  <a:lnTo>
                    <a:pt x="2556274" y="535869"/>
                  </a:lnTo>
                  <a:lnTo>
                    <a:pt x="2578772" y="524553"/>
                  </a:lnTo>
                  <a:lnTo>
                    <a:pt x="2599326" y="513039"/>
                  </a:lnTo>
                  <a:lnTo>
                    <a:pt x="2618586" y="501395"/>
                  </a:lnTo>
                  <a:lnTo>
                    <a:pt x="2650569" y="475757"/>
                  </a:lnTo>
                  <a:lnTo>
                    <a:pt x="2676425" y="447694"/>
                  </a:lnTo>
                  <a:lnTo>
                    <a:pt x="2695854" y="416700"/>
                  </a:lnTo>
                  <a:lnTo>
                    <a:pt x="2710310" y="384405"/>
                  </a:lnTo>
                  <a:lnTo>
                    <a:pt x="2718852" y="351530"/>
                  </a:lnTo>
                  <a:lnTo>
                    <a:pt x="2717356" y="318398"/>
                  </a:lnTo>
                  <a:lnTo>
                    <a:pt x="2709283" y="287269"/>
                  </a:lnTo>
                  <a:lnTo>
                    <a:pt x="2703797" y="272300"/>
                  </a:lnTo>
                  <a:lnTo>
                    <a:pt x="2682884" y="245085"/>
                  </a:lnTo>
                  <a:lnTo>
                    <a:pt x="2652687" y="219760"/>
                  </a:lnTo>
                  <a:lnTo>
                    <a:pt x="2633522" y="207451"/>
                  </a:lnTo>
                  <a:lnTo>
                    <a:pt x="2612808" y="195276"/>
                  </a:lnTo>
                  <a:lnTo>
                    <a:pt x="2588680" y="183984"/>
                  </a:lnTo>
                  <a:lnTo>
                    <a:pt x="2562276" y="173281"/>
                  </a:lnTo>
                  <a:lnTo>
                    <a:pt x="2534354" y="162971"/>
                  </a:lnTo>
                  <a:lnTo>
                    <a:pt x="2503834" y="153716"/>
                  </a:lnTo>
                  <a:lnTo>
                    <a:pt x="2471580" y="145165"/>
                  </a:lnTo>
                  <a:lnTo>
                    <a:pt x="2438172" y="137083"/>
                  </a:lnTo>
                  <a:lnTo>
                    <a:pt x="2400818" y="130901"/>
                  </a:lnTo>
                  <a:lnTo>
                    <a:pt x="2360835" y="125987"/>
                  </a:lnTo>
                  <a:lnTo>
                    <a:pt x="2319098" y="121916"/>
                  </a:lnTo>
                  <a:lnTo>
                    <a:pt x="2274604" y="118409"/>
                  </a:lnTo>
                  <a:lnTo>
                    <a:pt x="2228273" y="115277"/>
                  </a:lnTo>
                  <a:lnTo>
                    <a:pt x="2180717" y="112395"/>
                  </a:lnTo>
                  <a:lnTo>
                    <a:pt x="2149013" y="110474"/>
                  </a:lnTo>
                  <a:lnTo>
                    <a:pt x="2085605" y="1066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08579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93" name="SMARTInkShape-Group893"/>
          <p:cNvGrpSpPr/>
          <p:nvPr/>
        </p:nvGrpSpPr>
        <p:grpSpPr>
          <a:xfrm>
            <a:off x="6947958" y="2415588"/>
            <a:ext cx="180601" cy="1108070"/>
            <a:chOff x="6947958" y="2415588"/>
            <a:chExt cx="180601" cy="1108070"/>
          </a:xfrm>
        </p:grpSpPr>
        <p:sp>
          <p:nvSpPr>
            <p:cNvPr id="690" name="SMARTInkShape-4573"/>
            <p:cNvSpPr/>
            <p:nvPr/>
          </p:nvSpPr>
          <p:spPr bwMode="auto">
            <a:xfrm>
              <a:off x="6981273" y="3223232"/>
              <a:ext cx="147286" cy="300426"/>
            </a:xfrm>
            <a:custGeom>
              <a:avLst/>
              <a:gdLst/>
              <a:ahLst/>
              <a:cxnLst/>
              <a:rect l="0" t="0" r="0" b="0"/>
              <a:pathLst>
                <a:path w="147286" h="300426">
                  <a:moveTo>
                    <a:pt x="105327" y="27174"/>
                  </a:moveTo>
                  <a:lnTo>
                    <a:pt x="105327" y="23382"/>
                  </a:lnTo>
                  <a:lnTo>
                    <a:pt x="103210" y="19403"/>
                  </a:lnTo>
                  <a:lnTo>
                    <a:pt x="100417" y="14989"/>
                  </a:lnTo>
                  <a:lnTo>
                    <a:pt x="98624" y="5688"/>
                  </a:lnTo>
                  <a:lnTo>
                    <a:pt x="98478" y="3325"/>
                  </a:lnTo>
                  <a:lnTo>
                    <a:pt x="97586" y="1750"/>
                  </a:lnTo>
                  <a:lnTo>
                    <a:pt x="96197" y="700"/>
                  </a:lnTo>
                  <a:lnTo>
                    <a:pt x="94478" y="0"/>
                  </a:lnTo>
                  <a:lnTo>
                    <a:pt x="88334" y="1338"/>
                  </a:lnTo>
                  <a:lnTo>
                    <a:pt x="71455" y="8665"/>
                  </a:lnTo>
                  <a:lnTo>
                    <a:pt x="57544" y="23013"/>
                  </a:lnTo>
                  <a:lnTo>
                    <a:pt x="33869" y="56142"/>
                  </a:lnTo>
                  <a:lnTo>
                    <a:pt x="10868" y="90726"/>
                  </a:lnTo>
                  <a:lnTo>
                    <a:pt x="2285" y="107212"/>
                  </a:lnTo>
                  <a:lnTo>
                    <a:pt x="0" y="117251"/>
                  </a:lnTo>
                  <a:lnTo>
                    <a:pt x="1100" y="127004"/>
                  </a:lnTo>
                  <a:lnTo>
                    <a:pt x="5029" y="136630"/>
                  </a:lnTo>
                  <a:lnTo>
                    <a:pt x="16960" y="150975"/>
                  </a:lnTo>
                  <a:lnTo>
                    <a:pt x="50806" y="179572"/>
                  </a:lnTo>
                  <a:lnTo>
                    <a:pt x="75154" y="200740"/>
                  </a:lnTo>
                  <a:lnTo>
                    <a:pt x="80449" y="207179"/>
                  </a:lnTo>
                  <a:lnTo>
                    <a:pt x="84216" y="227033"/>
                  </a:lnTo>
                  <a:lnTo>
                    <a:pt x="82451" y="249350"/>
                  </a:lnTo>
                  <a:lnTo>
                    <a:pt x="72531" y="274508"/>
                  </a:lnTo>
                  <a:lnTo>
                    <a:pt x="59538" y="291576"/>
                  </a:lnTo>
                  <a:lnTo>
                    <a:pt x="50316" y="298938"/>
                  </a:lnTo>
                  <a:lnTo>
                    <a:pt x="45635" y="300425"/>
                  </a:lnTo>
                  <a:lnTo>
                    <a:pt x="36199" y="299961"/>
                  </a:lnTo>
                  <a:lnTo>
                    <a:pt x="33048" y="297932"/>
                  </a:lnTo>
                  <a:lnTo>
                    <a:pt x="30947" y="294992"/>
                  </a:lnTo>
                  <a:lnTo>
                    <a:pt x="29547" y="291445"/>
                  </a:lnTo>
                  <a:lnTo>
                    <a:pt x="27576" y="267490"/>
                  </a:lnTo>
                  <a:lnTo>
                    <a:pt x="34576" y="235257"/>
                  </a:lnTo>
                  <a:lnTo>
                    <a:pt x="50497" y="200571"/>
                  </a:lnTo>
                  <a:lnTo>
                    <a:pt x="74089" y="165158"/>
                  </a:lnTo>
                  <a:lnTo>
                    <a:pt x="101186" y="133322"/>
                  </a:lnTo>
                  <a:lnTo>
                    <a:pt x="121738" y="103781"/>
                  </a:lnTo>
                  <a:lnTo>
                    <a:pt x="143608" y="71345"/>
                  </a:lnTo>
                  <a:lnTo>
                    <a:pt x="147285" y="55037"/>
                  </a:lnTo>
                  <a:lnTo>
                    <a:pt x="145205" y="51306"/>
                  </a:lnTo>
                  <a:lnTo>
                    <a:pt x="119615" y="271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1" name="SMARTInkShape-4574"/>
            <p:cNvSpPr/>
            <p:nvPr/>
          </p:nvSpPr>
          <p:spPr bwMode="auto">
            <a:xfrm>
              <a:off x="6950869" y="2829637"/>
              <a:ext cx="156221" cy="268221"/>
            </a:xfrm>
            <a:custGeom>
              <a:avLst/>
              <a:gdLst/>
              <a:ahLst/>
              <a:cxnLst/>
              <a:rect l="0" t="0" r="0" b="0"/>
              <a:pathLst>
                <a:path w="156221" h="268221">
                  <a:moveTo>
                    <a:pt x="0" y="49294"/>
                  </a:moveTo>
                  <a:lnTo>
                    <a:pt x="3793" y="49294"/>
                  </a:lnTo>
                  <a:lnTo>
                    <a:pt x="7771" y="47178"/>
                  </a:lnTo>
                  <a:lnTo>
                    <a:pt x="9943" y="45502"/>
                  </a:lnTo>
                  <a:lnTo>
                    <a:pt x="39943" y="38652"/>
                  </a:lnTo>
                  <a:lnTo>
                    <a:pt x="70831" y="30024"/>
                  </a:lnTo>
                  <a:lnTo>
                    <a:pt x="103273" y="20676"/>
                  </a:lnTo>
                  <a:lnTo>
                    <a:pt x="135367" y="4692"/>
                  </a:lnTo>
                  <a:lnTo>
                    <a:pt x="153979" y="0"/>
                  </a:lnTo>
                  <a:lnTo>
                    <a:pt x="156220" y="22253"/>
                  </a:lnTo>
                  <a:lnTo>
                    <a:pt x="153090" y="55217"/>
                  </a:lnTo>
                  <a:lnTo>
                    <a:pt x="147150" y="80501"/>
                  </a:lnTo>
                  <a:lnTo>
                    <a:pt x="139218" y="107614"/>
                  </a:lnTo>
                  <a:lnTo>
                    <a:pt x="130403" y="135539"/>
                  </a:lnTo>
                  <a:lnTo>
                    <a:pt x="121192" y="163825"/>
                  </a:lnTo>
                  <a:lnTo>
                    <a:pt x="111806" y="191478"/>
                  </a:lnTo>
                  <a:lnTo>
                    <a:pt x="102344" y="216997"/>
                  </a:lnTo>
                  <a:lnTo>
                    <a:pt x="95676" y="246092"/>
                  </a:lnTo>
                  <a:lnTo>
                    <a:pt x="93700" y="262210"/>
                  </a:lnTo>
                  <a:lnTo>
                    <a:pt x="94216" y="265057"/>
                  </a:lnTo>
                  <a:lnTo>
                    <a:pt x="95355" y="266955"/>
                  </a:lnTo>
                  <a:lnTo>
                    <a:pt x="96908" y="268220"/>
                  </a:lnTo>
                  <a:lnTo>
                    <a:pt x="97943" y="267476"/>
                  </a:lnTo>
                  <a:lnTo>
                    <a:pt x="107156" y="2421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2" name="SMARTInkShape-4575"/>
            <p:cNvSpPr/>
            <p:nvPr/>
          </p:nvSpPr>
          <p:spPr bwMode="auto">
            <a:xfrm>
              <a:off x="6947958" y="2415588"/>
              <a:ext cx="147071" cy="282186"/>
            </a:xfrm>
            <a:custGeom>
              <a:avLst/>
              <a:gdLst/>
              <a:ahLst/>
              <a:cxnLst/>
              <a:rect l="0" t="0" r="0" b="0"/>
              <a:pathLst>
                <a:path w="147071" h="282186">
                  <a:moveTo>
                    <a:pt x="38630" y="13287"/>
                  </a:moveTo>
                  <a:lnTo>
                    <a:pt x="38630" y="6437"/>
                  </a:lnTo>
                  <a:lnTo>
                    <a:pt x="42422" y="6230"/>
                  </a:lnTo>
                  <a:lnTo>
                    <a:pt x="43539" y="5408"/>
                  </a:lnTo>
                  <a:lnTo>
                    <a:pt x="45479" y="0"/>
                  </a:lnTo>
                  <a:lnTo>
                    <a:pt x="45748" y="5238"/>
                  </a:lnTo>
                  <a:lnTo>
                    <a:pt x="33586" y="24772"/>
                  </a:lnTo>
                  <a:lnTo>
                    <a:pt x="24287" y="51980"/>
                  </a:lnTo>
                  <a:lnTo>
                    <a:pt x="17182" y="80579"/>
                  </a:lnTo>
                  <a:lnTo>
                    <a:pt x="12429" y="103519"/>
                  </a:lnTo>
                  <a:lnTo>
                    <a:pt x="7670" y="129590"/>
                  </a:lnTo>
                  <a:lnTo>
                    <a:pt x="2909" y="154936"/>
                  </a:lnTo>
                  <a:lnTo>
                    <a:pt x="0" y="189401"/>
                  </a:lnTo>
                  <a:lnTo>
                    <a:pt x="4165" y="217604"/>
                  </a:lnTo>
                  <a:lnTo>
                    <a:pt x="12684" y="244675"/>
                  </a:lnTo>
                  <a:lnTo>
                    <a:pt x="21541" y="253180"/>
                  </a:lnTo>
                  <a:lnTo>
                    <a:pt x="27237" y="256560"/>
                  </a:lnTo>
                  <a:lnTo>
                    <a:pt x="39916" y="258198"/>
                  </a:lnTo>
                  <a:lnTo>
                    <a:pt x="54283" y="255486"/>
                  </a:lnTo>
                  <a:lnTo>
                    <a:pt x="89376" y="240810"/>
                  </a:lnTo>
                  <a:lnTo>
                    <a:pt x="106427" y="231090"/>
                  </a:lnTo>
                  <a:lnTo>
                    <a:pt x="135468" y="198544"/>
                  </a:lnTo>
                  <a:lnTo>
                    <a:pt x="146521" y="177451"/>
                  </a:lnTo>
                  <a:lnTo>
                    <a:pt x="147070" y="171148"/>
                  </a:lnTo>
                  <a:lnTo>
                    <a:pt x="143446" y="159912"/>
                  </a:lnTo>
                  <a:lnTo>
                    <a:pt x="140257" y="156281"/>
                  </a:lnTo>
                  <a:lnTo>
                    <a:pt x="132481" y="152246"/>
                  </a:lnTo>
                  <a:lnTo>
                    <a:pt x="119500" y="154686"/>
                  </a:lnTo>
                  <a:lnTo>
                    <a:pt x="103147" y="162650"/>
                  </a:lnTo>
                  <a:lnTo>
                    <a:pt x="68895" y="193633"/>
                  </a:lnTo>
                  <a:lnTo>
                    <a:pt x="46274" y="220975"/>
                  </a:lnTo>
                  <a:lnTo>
                    <a:pt x="34089" y="239737"/>
                  </a:lnTo>
                  <a:lnTo>
                    <a:pt x="26267" y="271301"/>
                  </a:lnTo>
                  <a:lnTo>
                    <a:pt x="25626" y="275784"/>
                  </a:lnTo>
                  <a:lnTo>
                    <a:pt x="25992" y="278773"/>
                  </a:lnTo>
                  <a:lnTo>
                    <a:pt x="27029" y="280765"/>
                  </a:lnTo>
                  <a:lnTo>
                    <a:pt x="28515" y="282093"/>
                  </a:lnTo>
                  <a:lnTo>
                    <a:pt x="31093" y="282185"/>
                  </a:lnTo>
                  <a:lnTo>
                    <a:pt x="45773" y="277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99" name="SMARTInkShape-Group894"/>
          <p:cNvGrpSpPr/>
          <p:nvPr/>
        </p:nvGrpSpPr>
        <p:grpSpPr>
          <a:xfrm>
            <a:off x="8158163" y="5865020"/>
            <a:ext cx="221457" cy="92842"/>
            <a:chOff x="8158163" y="5865020"/>
            <a:chExt cx="221457" cy="92842"/>
          </a:xfrm>
        </p:grpSpPr>
        <p:sp>
          <p:nvSpPr>
            <p:cNvPr id="694" name="SMARTInkShape-4576"/>
            <p:cNvSpPr/>
            <p:nvPr/>
          </p:nvSpPr>
          <p:spPr bwMode="auto">
            <a:xfrm>
              <a:off x="8158163" y="5865020"/>
              <a:ext cx="21432" cy="32367"/>
            </a:xfrm>
            <a:custGeom>
              <a:avLst/>
              <a:gdLst/>
              <a:ahLst/>
              <a:cxnLst/>
              <a:rect l="0" t="0" r="0" b="0"/>
              <a:pathLst>
                <a:path w="21432" h="32367">
                  <a:moveTo>
                    <a:pt x="0" y="28575"/>
                  </a:moveTo>
                  <a:lnTo>
                    <a:pt x="9942" y="28575"/>
                  </a:lnTo>
                  <a:lnTo>
                    <a:pt x="14473" y="30691"/>
                  </a:lnTo>
                  <a:lnTo>
                    <a:pt x="16792" y="32366"/>
                  </a:lnTo>
                  <a:lnTo>
                    <a:pt x="18339" y="31896"/>
                  </a:lnTo>
                  <a:lnTo>
                    <a:pt x="19369" y="29995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5" name="SMARTInkShape-4577"/>
            <p:cNvSpPr/>
            <p:nvPr/>
          </p:nvSpPr>
          <p:spPr bwMode="auto">
            <a:xfrm>
              <a:off x="8243888" y="5872163"/>
              <a:ext cx="6151" cy="35718"/>
            </a:xfrm>
            <a:custGeom>
              <a:avLst/>
              <a:gdLst/>
              <a:ahLst/>
              <a:cxnLst/>
              <a:rect l="0" t="0" r="0" b="0"/>
              <a:pathLst>
                <a:path w="6151" h="35718">
                  <a:moveTo>
                    <a:pt x="0" y="35717"/>
                  </a:moveTo>
                  <a:lnTo>
                    <a:pt x="3792" y="31926"/>
                  </a:lnTo>
                  <a:lnTo>
                    <a:pt x="5654" y="25831"/>
                  </a:lnTo>
                  <a:lnTo>
                    <a:pt x="6150" y="2198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6" name="SMARTInkShape-4578"/>
            <p:cNvSpPr/>
            <p:nvPr/>
          </p:nvSpPr>
          <p:spPr bwMode="auto">
            <a:xfrm>
              <a:off x="8286750" y="5872163"/>
              <a:ext cx="14289" cy="42569"/>
            </a:xfrm>
            <a:custGeom>
              <a:avLst/>
              <a:gdLst/>
              <a:ahLst/>
              <a:cxnLst/>
              <a:rect l="0" t="0" r="0" b="0"/>
              <a:pathLst>
                <a:path w="14289" h="42569">
                  <a:moveTo>
                    <a:pt x="0" y="35717"/>
                  </a:moveTo>
                  <a:lnTo>
                    <a:pt x="0" y="39510"/>
                  </a:lnTo>
                  <a:lnTo>
                    <a:pt x="794" y="40628"/>
                  </a:lnTo>
                  <a:lnTo>
                    <a:pt x="2117" y="41373"/>
                  </a:lnTo>
                  <a:lnTo>
                    <a:pt x="6151" y="42568"/>
                  </a:lnTo>
                  <a:lnTo>
                    <a:pt x="10642" y="35190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7" name="SMARTInkShape-4579"/>
            <p:cNvSpPr/>
            <p:nvPr/>
          </p:nvSpPr>
          <p:spPr bwMode="auto">
            <a:xfrm>
              <a:off x="8322469" y="5929313"/>
              <a:ext cx="7145" cy="7143"/>
            </a:xfrm>
            <a:custGeom>
              <a:avLst/>
              <a:gdLst/>
              <a:ahLst/>
              <a:cxnLst/>
              <a:rect l="0" t="0" r="0" b="0"/>
              <a:pathLst>
                <a:path w="7145" h="7143">
                  <a:moveTo>
                    <a:pt x="7144" y="0"/>
                  </a:moveTo>
                  <a:lnTo>
                    <a:pt x="7144" y="6150"/>
                  </a:lnTo>
                  <a:lnTo>
                    <a:pt x="6350" y="6481"/>
                  </a:lnTo>
                  <a:lnTo>
                    <a:pt x="0" y="71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8" name="SMARTInkShape-4580"/>
            <p:cNvSpPr/>
            <p:nvPr/>
          </p:nvSpPr>
          <p:spPr bwMode="auto">
            <a:xfrm>
              <a:off x="8372475" y="5943600"/>
              <a:ext cx="7145" cy="14262"/>
            </a:xfrm>
            <a:custGeom>
              <a:avLst/>
              <a:gdLst/>
              <a:ahLst/>
              <a:cxnLst/>
              <a:rect l="0" t="0" r="0" b="0"/>
              <a:pathLst>
                <a:path w="7145" h="14262">
                  <a:moveTo>
                    <a:pt x="0" y="0"/>
                  </a:moveTo>
                  <a:lnTo>
                    <a:pt x="0" y="14200"/>
                  </a:lnTo>
                  <a:lnTo>
                    <a:pt x="3793" y="14261"/>
                  </a:lnTo>
                  <a:lnTo>
                    <a:pt x="4910" y="13477"/>
                  </a:lnTo>
                  <a:lnTo>
                    <a:pt x="5655" y="12159"/>
                  </a:lnTo>
                  <a:lnTo>
                    <a:pt x="7144" y="71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00" name="SMARTInkShape-4581"/>
          <p:cNvSpPr/>
          <p:nvPr/>
        </p:nvSpPr>
        <p:spPr bwMode="auto">
          <a:xfrm>
            <a:off x="5736493" y="4607719"/>
            <a:ext cx="14228" cy="20119"/>
          </a:xfrm>
          <a:custGeom>
            <a:avLst/>
            <a:gdLst/>
            <a:ahLst/>
            <a:cxnLst/>
            <a:rect l="0" t="0" r="0" b="0"/>
            <a:pathLst>
              <a:path w="14228" h="20119">
                <a:moveTo>
                  <a:pt x="14227" y="0"/>
                </a:moveTo>
                <a:lnTo>
                  <a:pt x="14227" y="3792"/>
                </a:lnTo>
                <a:lnTo>
                  <a:pt x="13432" y="4909"/>
                </a:lnTo>
                <a:lnTo>
                  <a:pt x="12109" y="5654"/>
                </a:lnTo>
                <a:lnTo>
                  <a:pt x="10434" y="6151"/>
                </a:lnTo>
                <a:lnTo>
                  <a:pt x="9316" y="7275"/>
                </a:lnTo>
                <a:lnTo>
                  <a:pt x="5407" y="14784"/>
                </a:lnTo>
                <a:lnTo>
                  <a:pt x="1018" y="20118"/>
                </a:lnTo>
                <a:lnTo>
                  <a:pt x="658" y="19762"/>
                </a:lnTo>
                <a:lnTo>
                  <a:pt x="258" y="17249"/>
                </a:lnTo>
                <a:lnTo>
                  <a:pt x="2197" y="13487"/>
                </a:lnTo>
                <a:lnTo>
                  <a:pt x="3825" y="11373"/>
                </a:lnTo>
                <a:lnTo>
                  <a:pt x="4117" y="9963"/>
                </a:lnTo>
                <a:lnTo>
                  <a:pt x="3518" y="9023"/>
                </a:lnTo>
                <a:lnTo>
                  <a:pt x="148" y="7254"/>
                </a:lnTo>
                <a:lnTo>
                  <a:pt x="0" y="3384"/>
                </a:lnTo>
                <a:lnTo>
                  <a:pt x="773" y="2256"/>
                </a:lnTo>
                <a:lnTo>
                  <a:pt x="2082" y="1504"/>
                </a:lnTo>
                <a:lnTo>
                  <a:pt x="708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01" name="SMARTInkShape-4582"/>
          <p:cNvSpPr/>
          <p:nvPr/>
        </p:nvSpPr>
        <p:spPr bwMode="auto">
          <a:xfrm>
            <a:off x="6379456" y="6107905"/>
            <a:ext cx="7058" cy="14291"/>
          </a:xfrm>
          <a:custGeom>
            <a:avLst/>
            <a:gdLst/>
            <a:ahLst/>
            <a:cxnLst/>
            <a:rect l="0" t="0" r="0" b="0"/>
            <a:pathLst>
              <a:path w="7058" h="14291">
                <a:moveTo>
                  <a:pt x="7057" y="0"/>
                </a:moveTo>
                <a:lnTo>
                  <a:pt x="7057" y="13969"/>
                </a:lnTo>
                <a:lnTo>
                  <a:pt x="0" y="14286"/>
                </a:lnTo>
                <a:lnTo>
                  <a:pt x="7057" y="1429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06" name="SMARTInkShape-Group897"/>
          <p:cNvGrpSpPr/>
          <p:nvPr/>
        </p:nvGrpSpPr>
        <p:grpSpPr>
          <a:xfrm>
            <a:off x="5358034" y="3929063"/>
            <a:ext cx="657005" cy="521052"/>
            <a:chOff x="5358034" y="3929063"/>
            <a:chExt cx="657005" cy="521052"/>
          </a:xfrm>
        </p:grpSpPr>
        <p:sp>
          <p:nvSpPr>
            <p:cNvPr id="702" name="SMARTInkShape-4583"/>
            <p:cNvSpPr/>
            <p:nvPr/>
          </p:nvSpPr>
          <p:spPr bwMode="auto">
            <a:xfrm>
              <a:off x="5915025" y="4021931"/>
              <a:ext cx="100014" cy="107158"/>
            </a:xfrm>
            <a:custGeom>
              <a:avLst/>
              <a:gdLst/>
              <a:ahLst/>
              <a:cxnLst/>
              <a:rect l="0" t="0" r="0" b="0"/>
              <a:pathLst>
                <a:path w="100014" h="107158">
                  <a:moveTo>
                    <a:pt x="100013" y="107157"/>
                  </a:moveTo>
                  <a:lnTo>
                    <a:pt x="85540" y="76093"/>
                  </a:lnTo>
                  <a:lnTo>
                    <a:pt x="80087" y="63982"/>
                  </a:lnTo>
                  <a:lnTo>
                    <a:pt x="59102" y="38373"/>
                  </a:lnTo>
                  <a:lnTo>
                    <a:pt x="25774" y="1432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3" name="SMARTInkShape-4584"/>
            <p:cNvSpPr/>
            <p:nvPr/>
          </p:nvSpPr>
          <p:spPr bwMode="auto">
            <a:xfrm>
              <a:off x="5358034" y="3929063"/>
              <a:ext cx="399830" cy="521052"/>
            </a:xfrm>
            <a:custGeom>
              <a:avLst/>
              <a:gdLst/>
              <a:ahLst/>
              <a:cxnLst/>
              <a:rect l="0" t="0" r="0" b="0"/>
              <a:pathLst>
                <a:path w="399830" h="521052">
                  <a:moveTo>
                    <a:pt x="335536" y="0"/>
                  </a:moveTo>
                  <a:lnTo>
                    <a:pt x="303424" y="0"/>
                  </a:lnTo>
                  <a:lnTo>
                    <a:pt x="270775" y="0"/>
                  </a:lnTo>
                  <a:lnTo>
                    <a:pt x="235461" y="5654"/>
                  </a:lnTo>
                  <a:lnTo>
                    <a:pt x="206935" y="10641"/>
                  </a:lnTo>
                  <a:lnTo>
                    <a:pt x="173460" y="19270"/>
                  </a:lnTo>
                  <a:lnTo>
                    <a:pt x="143094" y="28618"/>
                  </a:lnTo>
                  <a:lnTo>
                    <a:pt x="111903" y="40487"/>
                  </a:lnTo>
                  <a:lnTo>
                    <a:pt x="92796" y="48420"/>
                  </a:lnTo>
                  <a:lnTo>
                    <a:pt x="77522" y="60472"/>
                  </a:lnTo>
                  <a:lnTo>
                    <a:pt x="49388" y="92923"/>
                  </a:lnTo>
                  <a:lnTo>
                    <a:pt x="30656" y="115722"/>
                  </a:lnTo>
                  <a:lnTo>
                    <a:pt x="12566" y="150205"/>
                  </a:lnTo>
                  <a:lnTo>
                    <a:pt x="5462" y="165183"/>
                  </a:lnTo>
                  <a:lnTo>
                    <a:pt x="901" y="198551"/>
                  </a:lnTo>
                  <a:lnTo>
                    <a:pt x="0" y="228308"/>
                  </a:lnTo>
                  <a:lnTo>
                    <a:pt x="616" y="256323"/>
                  </a:lnTo>
                  <a:lnTo>
                    <a:pt x="9728" y="286735"/>
                  </a:lnTo>
                  <a:lnTo>
                    <a:pt x="19836" y="318756"/>
                  </a:lnTo>
                  <a:lnTo>
                    <a:pt x="25848" y="348684"/>
                  </a:lnTo>
                  <a:lnTo>
                    <a:pt x="27859" y="378350"/>
                  </a:lnTo>
                  <a:lnTo>
                    <a:pt x="32048" y="410933"/>
                  </a:lnTo>
                  <a:lnTo>
                    <a:pt x="36403" y="442240"/>
                  </a:lnTo>
                  <a:lnTo>
                    <a:pt x="50904" y="471354"/>
                  </a:lnTo>
                  <a:lnTo>
                    <a:pt x="60601" y="484128"/>
                  </a:lnTo>
                  <a:lnTo>
                    <a:pt x="79448" y="495782"/>
                  </a:lnTo>
                  <a:lnTo>
                    <a:pt x="109266" y="506831"/>
                  </a:lnTo>
                  <a:lnTo>
                    <a:pt x="141703" y="512864"/>
                  </a:lnTo>
                  <a:lnTo>
                    <a:pt x="176744" y="514056"/>
                  </a:lnTo>
                  <a:lnTo>
                    <a:pt x="212123" y="514291"/>
                  </a:lnTo>
                  <a:lnTo>
                    <a:pt x="246070" y="514338"/>
                  </a:lnTo>
                  <a:lnTo>
                    <a:pt x="273925" y="518138"/>
                  </a:lnTo>
                  <a:lnTo>
                    <a:pt x="302287" y="520499"/>
                  </a:lnTo>
                  <a:lnTo>
                    <a:pt x="325520" y="521051"/>
                  </a:lnTo>
                  <a:lnTo>
                    <a:pt x="350928" y="520503"/>
                  </a:lnTo>
                  <a:lnTo>
                    <a:pt x="399829" y="5143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4" name="SMARTInkShape-4585"/>
            <p:cNvSpPr/>
            <p:nvPr/>
          </p:nvSpPr>
          <p:spPr bwMode="auto">
            <a:xfrm>
              <a:off x="5786438" y="3950494"/>
              <a:ext cx="92868" cy="28576"/>
            </a:xfrm>
            <a:custGeom>
              <a:avLst/>
              <a:gdLst/>
              <a:ahLst/>
              <a:cxnLst/>
              <a:rect l="0" t="0" r="0" b="0"/>
              <a:pathLst>
                <a:path w="92868" h="28576">
                  <a:moveTo>
                    <a:pt x="92867" y="28575"/>
                  </a:moveTo>
                  <a:lnTo>
                    <a:pt x="89076" y="24783"/>
                  </a:lnTo>
                  <a:lnTo>
                    <a:pt x="85097" y="22920"/>
                  </a:lnTo>
                  <a:lnTo>
                    <a:pt x="68033" y="15924"/>
                  </a:lnTo>
                  <a:lnTo>
                    <a:pt x="53671" y="10098"/>
                  </a:lnTo>
                  <a:lnTo>
                    <a:pt x="19685" y="660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5" name="SMARTInkShape-4586"/>
            <p:cNvSpPr/>
            <p:nvPr/>
          </p:nvSpPr>
          <p:spPr bwMode="auto">
            <a:xfrm>
              <a:off x="5907880" y="3986213"/>
              <a:ext cx="14291" cy="21432"/>
            </a:xfrm>
            <a:custGeom>
              <a:avLst/>
              <a:gdLst/>
              <a:ahLst/>
              <a:cxnLst/>
              <a:rect l="0" t="0" r="0" b="0"/>
              <a:pathLst>
                <a:path w="14291" h="21432">
                  <a:moveTo>
                    <a:pt x="14290" y="21431"/>
                  </a:moveTo>
                  <a:lnTo>
                    <a:pt x="14290" y="17639"/>
                  </a:lnTo>
                  <a:lnTo>
                    <a:pt x="12172" y="1366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09" name="SMARTInkShape-Group898"/>
          <p:cNvGrpSpPr/>
          <p:nvPr/>
        </p:nvGrpSpPr>
        <p:grpSpPr>
          <a:xfrm>
            <a:off x="7586698" y="5710303"/>
            <a:ext cx="178559" cy="411893"/>
            <a:chOff x="7586698" y="5710303"/>
            <a:chExt cx="178559" cy="411893"/>
          </a:xfrm>
        </p:grpSpPr>
        <p:sp>
          <p:nvSpPr>
            <p:cNvPr id="707" name="SMARTInkShape-4587"/>
            <p:cNvSpPr/>
            <p:nvPr/>
          </p:nvSpPr>
          <p:spPr bwMode="auto">
            <a:xfrm>
              <a:off x="7744818" y="5986470"/>
              <a:ext cx="20439" cy="135726"/>
            </a:xfrm>
            <a:custGeom>
              <a:avLst/>
              <a:gdLst/>
              <a:ahLst/>
              <a:cxnLst/>
              <a:rect l="0" t="0" r="0" b="0"/>
              <a:pathLst>
                <a:path w="20439" h="135726">
                  <a:moveTo>
                    <a:pt x="6151" y="7135"/>
                  </a:moveTo>
                  <a:lnTo>
                    <a:pt x="2358" y="7135"/>
                  </a:lnTo>
                  <a:lnTo>
                    <a:pt x="1241" y="6343"/>
                  </a:lnTo>
                  <a:lnTo>
                    <a:pt x="496" y="5019"/>
                  </a:lnTo>
                  <a:lnTo>
                    <a:pt x="0" y="3344"/>
                  </a:lnTo>
                  <a:lnTo>
                    <a:pt x="463" y="2226"/>
                  </a:lnTo>
                  <a:lnTo>
                    <a:pt x="1565" y="1482"/>
                  </a:lnTo>
                  <a:lnTo>
                    <a:pt x="6127" y="0"/>
                  </a:lnTo>
                  <a:lnTo>
                    <a:pt x="6144" y="3787"/>
                  </a:lnTo>
                  <a:lnTo>
                    <a:pt x="8265" y="7765"/>
                  </a:lnTo>
                  <a:lnTo>
                    <a:pt x="9941" y="9936"/>
                  </a:lnTo>
                  <a:lnTo>
                    <a:pt x="12301" y="24370"/>
                  </a:lnTo>
                  <a:lnTo>
                    <a:pt x="15280" y="59648"/>
                  </a:lnTo>
                  <a:lnTo>
                    <a:pt x="18910" y="86460"/>
                  </a:lnTo>
                  <a:lnTo>
                    <a:pt x="20137" y="120172"/>
                  </a:lnTo>
                  <a:lnTo>
                    <a:pt x="20438" y="13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8" name="SMARTInkShape-4588"/>
            <p:cNvSpPr/>
            <p:nvPr/>
          </p:nvSpPr>
          <p:spPr bwMode="auto">
            <a:xfrm>
              <a:off x="7586698" y="5710303"/>
              <a:ext cx="127882" cy="316899"/>
            </a:xfrm>
            <a:custGeom>
              <a:avLst/>
              <a:gdLst/>
              <a:ahLst/>
              <a:cxnLst/>
              <a:rect l="0" t="0" r="0" b="0"/>
              <a:pathLst>
                <a:path w="127882" h="316899">
                  <a:moveTo>
                    <a:pt x="28540" y="47560"/>
                  </a:moveTo>
                  <a:lnTo>
                    <a:pt x="28540" y="34291"/>
                  </a:lnTo>
                  <a:lnTo>
                    <a:pt x="28540" y="43305"/>
                  </a:lnTo>
                  <a:lnTo>
                    <a:pt x="35021" y="73268"/>
                  </a:lnTo>
                  <a:lnTo>
                    <a:pt x="35552" y="108141"/>
                  </a:lnTo>
                  <a:lnTo>
                    <a:pt x="35644" y="141445"/>
                  </a:lnTo>
                  <a:lnTo>
                    <a:pt x="35672" y="176448"/>
                  </a:lnTo>
                  <a:lnTo>
                    <a:pt x="35680" y="209839"/>
                  </a:lnTo>
                  <a:lnTo>
                    <a:pt x="33566" y="239840"/>
                  </a:lnTo>
                  <a:lnTo>
                    <a:pt x="29532" y="270837"/>
                  </a:lnTo>
                  <a:lnTo>
                    <a:pt x="28670" y="285199"/>
                  </a:lnTo>
                  <a:lnTo>
                    <a:pt x="27751" y="251718"/>
                  </a:lnTo>
                  <a:lnTo>
                    <a:pt x="23631" y="222262"/>
                  </a:lnTo>
                  <a:lnTo>
                    <a:pt x="21264" y="193074"/>
                  </a:lnTo>
                  <a:lnTo>
                    <a:pt x="15888" y="164317"/>
                  </a:lnTo>
                  <a:lnTo>
                    <a:pt x="9269" y="136482"/>
                  </a:lnTo>
                  <a:lnTo>
                    <a:pt x="2037" y="105341"/>
                  </a:lnTo>
                  <a:lnTo>
                    <a:pt x="147" y="69673"/>
                  </a:lnTo>
                  <a:lnTo>
                    <a:pt x="0" y="53868"/>
                  </a:lnTo>
                  <a:lnTo>
                    <a:pt x="782" y="51765"/>
                  </a:lnTo>
                  <a:lnTo>
                    <a:pt x="2097" y="50363"/>
                  </a:lnTo>
                  <a:lnTo>
                    <a:pt x="11358" y="43812"/>
                  </a:lnTo>
                  <a:lnTo>
                    <a:pt x="12323" y="44268"/>
                  </a:lnTo>
                  <a:lnTo>
                    <a:pt x="18908" y="54416"/>
                  </a:lnTo>
                  <a:lnTo>
                    <a:pt x="24861" y="87973"/>
                  </a:lnTo>
                  <a:lnTo>
                    <a:pt x="31242" y="122505"/>
                  </a:lnTo>
                  <a:lnTo>
                    <a:pt x="35826" y="149131"/>
                  </a:lnTo>
                  <a:lnTo>
                    <a:pt x="41303" y="176840"/>
                  </a:lnTo>
                  <a:lnTo>
                    <a:pt x="49029" y="205030"/>
                  </a:lnTo>
                  <a:lnTo>
                    <a:pt x="55638" y="231317"/>
                  </a:lnTo>
                  <a:lnTo>
                    <a:pt x="65937" y="266312"/>
                  </a:lnTo>
                  <a:lnTo>
                    <a:pt x="79043" y="292557"/>
                  </a:lnTo>
                  <a:lnTo>
                    <a:pt x="93901" y="311854"/>
                  </a:lnTo>
                  <a:lnTo>
                    <a:pt x="101510" y="315836"/>
                  </a:lnTo>
                  <a:lnTo>
                    <a:pt x="105761" y="316898"/>
                  </a:lnTo>
                  <a:lnTo>
                    <a:pt x="109390" y="315225"/>
                  </a:lnTo>
                  <a:lnTo>
                    <a:pt x="115537" y="307017"/>
                  </a:lnTo>
                  <a:lnTo>
                    <a:pt x="123461" y="285214"/>
                  </a:lnTo>
                  <a:lnTo>
                    <a:pt x="127044" y="254853"/>
                  </a:lnTo>
                  <a:lnTo>
                    <a:pt x="127881" y="230177"/>
                  </a:lnTo>
                  <a:lnTo>
                    <a:pt x="127461" y="202542"/>
                  </a:lnTo>
                  <a:lnTo>
                    <a:pt x="124627" y="171739"/>
                  </a:lnTo>
                  <a:lnTo>
                    <a:pt x="122839" y="141644"/>
                  </a:lnTo>
                  <a:lnTo>
                    <a:pt x="122044" y="112394"/>
                  </a:lnTo>
                  <a:lnTo>
                    <a:pt x="121690" y="83519"/>
                  </a:lnTo>
                  <a:lnTo>
                    <a:pt x="117699" y="48072"/>
                  </a:lnTo>
                  <a:lnTo>
                    <a:pt x="114149" y="14941"/>
                  </a:lnTo>
                  <a:lnTo>
                    <a:pt x="110774" y="5810"/>
                  </a:lnTo>
                  <a:lnTo>
                    <a:pt x="108763" y="3058"/>
                  </a:lnTo>
                  <a:lnTo>
                    <a:pt x="104411" y="0"/>
                  </a:lnTo>
                  <a:lnTo>
                    <a:pt x="102139" y="772"/>
                  </a:lnTo>
                  <a:lnTo>
                    <a:pt x="97499" y="5863"/>
                  </a:lnTo>
                  <a:lnTo>
                    <a:pt x="94907" y="13417"/>
                  </a:lnTo>
                  <a:lnTo>
                    <a:pt x="92955" y="47628"/>
                  </a:lnTo>
                  <a:lnTo>
                    <a:pt x="92833" y="618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12" name="SMARTInkShape-Group899"/>
          <p:cNvGrpSpPr/>
          <p:nvPr/>
        </p:nvGrpSpPr>
        <p:grpSpPr>
          <a:xfrm>
            <a:off x="8279606" y="5715434"/>
            <a:ext cx="206017" cy="361946"/>
            <a:chOff x="8279606" y="5715434"/>
            <a:chExt cx="206017" cy="361946"/>
          </a:xfrm>
        </p:grpSpPr>
        <p:sp>
          <p:nvSpPr>
            <p:cNvPr id="710" name="SMARTInkShape-4589"/>
            <p:cNvSpPr/>
            <p:nvPr/>
          </p:nvSpPr>
          <p:spPr bwMode="auto">
            <a:xfrm>
              <a:off x="8386788" y="5894012"/>
              <a:ext cx="98835" cy="183368"/>
            </a:xfrm>
            <a:custGeom>
              <a:avLst/>
              <a:gdLst/>
              <a:ahLst/>
              <a:cxnLst/>
              <a:rect l="0" t="0" r="0" b="0"/>
              <a:pathLst>
                <a:path w="98835" h="183368">
                  <a:moveTo>
                    <a:pt x="7118" y="21013"/>
                  </a:moveTo>
                  <a:lnTo>
                    <a:pt x="7118" y="24805"/>
                  </a:lnTo>
                  <a:lnTo>
                    <a:pt x="5001" y="28784"/>
                  </a:lnTo>
                  <a:lnTo>
                    <a:pt x="2208" y="33198"/>
                  </a:lnTo>
                  <a:lnTo>
                    <a:pt x="269" y="41070"/>
                  </a:lnTo>
                  <a:lnTo>
                    <a:pt x="33" y="46287"/>
                  </a:lnTo>
                  <a:lnTo>
                    <a:pt x="0" y="44682"/>
                  </a:lnTo>
                  <a:lnTo>
                    <a:pt x="3774" y="39315"/>
                  </a:lnTo>
                  <a:lnTo>
                    <a:pt x="19901" y="23351"/>
                  </a:lnTo>
                  <a:lnTo>
                    <a:pt x="52315" y="2755"/>
                  </a:lnTo>
                  <a:lnTo>
                    <a:pt x="62537" y="0"/>
                  </a:lnTo>
                  <a:lnTo>
                    <a:pt x="63114" y="655"/>
                  </a:lnTo>
                  <a:lnTo>
                    <a:pt x="63755" y="3499"/>
                  </a:lnTo>
                  <a:lnTo>
                    <a:pt x="61923" y="7408"/>
                  </a:lnTo>
                  <a:lnTo>
                    <a:pt x="42776" y="40531"/>
                  </a:lnTo>
                  <a:lnTo>
                    <a:pt x="29957" y="61359"/>
                  </a:lnTo>
                  <a:lnTo>
                    <a:pt x="30282" y="62198"/>
                  </a:lnTo>
                  <a:lnTo>
                    <a:pt x="31292" y="62758"/>
                  </a:lnTo>
                  <a:lnTo>
                    <a:pt x="38616" y="63655"/>
                  </a:lnTo>
                  <a:lnTo>
                    <a:pt x="43078" y="61661"/>
                  </a:lnTo>
                  <a:lnTo>
                    <a:pt x="45379" y="60018"/>
                  </a:lnTo>
                  <a:lnTo>
                    <a:pt x="56202" y="57705"/>
                  </a:lnTo>
                  <a:lnTo>
                    <a:pt x="83446" y="56817"/>
                  </a:lnTo>
                  <a:lnTo>
                    <a:pt x="87372" y="58377"/>
                  </a:lnTo>
                  <a:lnTo>
                    <a:pt x="93851" y="64342"/>
                  </a:lnTo>
                  <a:lnTo>
                    <a:pt x="97260" y="70168"/>
                  </a:lnTo>
                  <a:lnTo>
                    <a:pt x="98775" y="76991"/>
                  </a:lnTo>
                  <a:lnTo>
                    <a:pt x="98834" y="94220"/>
                  </a:lnTo>
                  <a:lnTo>
                    <a:pt x="93384" y="114406"/>
                  </a:lnTo>
                  <a:lnTo>
                    <a:pt x="81273" y="135468"/>
                  </a:lnTo>
                  <a:lnTo>
                    <a:pt x="49398" y="167260"/>
                  </a:lnTo>
                  <a:lnTo>
                    <a:pt x="27788" y="180929"/>
                  </a:lnTo>
                  <a:lnTo>
                    <a:pt x="20803" y="183367"/>
                  </a:lnTo>
                  <a:lnTo>
                    <a:pt x="18622" y="182431"/>
                  </a:lnTo>
                  <a:lnTo>
                    <a:pt x="17169" y="180219"/>
                  </a:lnTo>
                  <a:lnTo>
                    <a:pt x="16200" y="177156"/>
                  </a:lnTo>
                  <a:lnTo>
                    <a:pt x="17240" y="169521"/>
                  </a:lnTo>
                  <a:lnTo>
                    <a:pt x="21406" y="156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1" name="SMARTInkShape-4590"/>
            <p:cNvSpPr/>
            <p:nvPr/>
          </p:nvSpPr>
          <p:spPr bwMode="auto">
            <a:xfrm>
              <a:off x="8279606" y="5715434"/>
              <a:ext cx="114301" cy="271030"/>
            </a:xfrm>
            <a:custGeom>
              <a:avLst/>
              <a:gdLst/>
              <a:ahLst/>
              <a:cxnLst/>
              <a:rect l="0" t="0" r="0" b="0"/>
              <a:pathLst>
                <a:path w="114301" h="271030">
                  <a:moveTo>
                    <a:pt x="0" y="42429"/>
                  </a:moveTo>
                  <a:lnTo>
                    <a:pt x="0" y="22024"/>
                  </a:lnTo>
                  <a:lnTo>
                    <a:pt x="0" y="53252"/>
                  </a:lnTo>
                  <a:lnTo>
                    <a:pt x="0" y="80990"/>
                  </a:lnTo>
                  <a:lnTo>
                    <a:pt x="2117" y="109681"/>
                  </a:lnTo>
                  <a:lnTo>
                    <a:pt x="5655" y="141201"/>
                  </a:lnTo>
                  <a:lnTo>
                    <a:pt x="6849" y="176504"/>
                  </a:lnTo>
                  <a:lnTo>
                    <a:pt x="7105" y="209427"/>
                  </a:lnTo>
                  <a:lnTo>
                    <a:pt x="7136" y="218732"/>
                  </a:lnTo>
                  <a:lnTo>
                    <a:pt x="7144" y="184214"/>
                  </a:lnTo>
                  <a:lnTo>
                    <a:pt x="7144" y="148929"/>
                  </a:lnTo>
                  <a:lnTo>
                    <a:pt x="7144" y="119139"/>
                  </a:lnTo>
                  <a:lnTo>
                    <a:pt x="7144" y="86413"/>
                  </a:lnTo>
                  <a:lnTo>
                    <a:pt x="7144" y="51205"/>
                  </a:lnTo>
                  <a:lnTo>
                    <a:pt x="7144" y="17861"/>
                  </a:lnTo>
                  <a:lnTo>
                    <a:pt x="7144" y="6221"/>
                  </a:lnTo>
                  <a:lnTo>
                    <a:pt x="7938" y="5590"/>
                  </a:lnTo>
                  <a:lnTo>
                    <a:pt x="9261" y="6757"/>
                  </a:lnTo>
                  <a:lnTo>
                    <a:pt x="17087" y="20037"/>
                  </a:lnTo>
                  <a:lnTo>
                    <a:pt x="21367" y="50147"/>
                  </a:lnTo>
                  <a:lnTo>
                    <a:pt x="26087" y="82111"/>
                  </a:lnTo>
                  <a:lnTo>
                    <a:pt x="27838" y="115922"/>
                  </a:lnTo>
                  <a:lnTo>
                    <a:pt x="29150" y="146402"/>
                  </a:lnTo>
                  <a:lnTo>
                    <a:pt x="33420" y="174747"/>
                  </a:lnTo>
                  <a:lnTo>
                    <a:pt x="37382" y="201827"/>
                  </a:lnTo>
                  <a:lnTo>
                    <a:pt x="41781" y="211498"/>
                  </a:lnTo>
                  <a:lnTo>
                    <a:pt x="42935" y="210704"/>
                  </a:lnTo>
                  <a:lnTo>
                    <a:pt x="48352" y="201208"/>
                  </a:lnTo>
                  <a:lnTo>
                    <a:pt x="54191" y="182872"/>
                  </a:lnTo>
                  <a:lnTo>
                    <a:pt x="56274" y="156097"/>
                  </a:lnTo>
                  <a:lnTo>
                    <a:pt x="56761" y="131842"/>
                  </a:lnTo>
                  <a:lnTo>
                    <a:pt x="56977" y="107303"/>
                  </a:lnTo>
                  <a:lnTo>
                    <a:pt x="57074" y="83168"/>
                  </a:lnTo>
                  <a:lnTo>
                    <a:pt x="57921" y="48061"/>
                  </a:lnTo>
                  <a:lnTo>
                    <a:pt x="62053" y="18787"/>
                  </a:lnTo>
                  <a:lnTo>
                    <a:pt x="64423" y="1733"/>
                  </a:lnTo>
                  <a:lnTo>
                    <a:pt x="65968" y="216"/>
                  </a:lnTo>
                  <a:lnTo>
                    <a:pt x="67791" y="0"/>
                  </a:lnTo>
                  <a:lnTo>
                    <a:pt x="69801" y="2236"/>
                  </a:lnTo>
                  <a:lnTo>
                    <a:pt x="74150" y="11071"/>
                  </a:lnTo>
                  <a:lnTo>
                    <a:pt x="81061" y="40811"/>
                  </a:lnTo>
                  <a:lnTo>
                    <a:pt x="83653" y="68432"/>
                  </a:lnTo>
                  <a:lnTo>
                    <a:pt x="85598" y="100023"/>
                  </a:lnTo>
                  <a:lnTo>
                    <a:pt x="89108" y="135231"/>
                  </a:lnTo>
                  <a:lnTo>
                    <a:pt x="91198" y="167811"/>
                  </a:lnTo>
                  <a:lnTo>
                    <a:pt x="92920" y="197373"/>
                  </a:lnTo>
                  <a:lnTo>
                    <a:pt x="96332" y="223741"/>
                  </a:lnTo>
                  <a:lnTo>
                    <a:pt x="104988" y="259218"/>
                  </a:lnTo>
                  <a:lnTo>
                    <a:pt x="114300" y="271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15" name="SMARTInkShape-Group900"/>
          <p:cNvGrpSpPr/>
          <p:nvPr/>
        </p:nvGrpSpPr>
        <p:grpSpPr>
          <a:xfrm>
            <a:off x="6207927" y="5776944"/>
            <a:ext cx="364324" cy="342477"/>
            <a:chOff x="6207927" y="5776944"/>
            <a:chExt cx="364324" cy="342477"/>
          </a:xfrm>
        </p:grpSpPr>
        <p:sp>
          <p:nvSpPr>
            <p:cNvPr id="713" name="SMARTInkShape-4591"/>
            <p:cNvSpPr/>
            <p:nvPr/>
          </p:nvSpPr>
          <p:spPr bwMode="auto">
            <a:xfrm>
              <a:off x="6394736" y="5981021"/>
              <a:ext cx="177515" cy="138400"/>
            </a:xfrm>
            <a:custGeom>
              <a:avLst/>
              <a:gdLst/>
              <a:ahLst/>
              <a:cxnLst/>
              <a:rect l="0" t="0" r="0" b="0"/>
              <a:pathLst>
                <a:path w="177515" h="138400">
                  <a:moveTo>
                    <a:pt x="13209" y="34017"/>
                  </a:moveTo>
                  <a:lnTo>
                    <a:pt x="9416" y="34017"/>
                  </a:lnTo>
                  <a:lnTo>
                    <a:pt x="8298" y="34810"/>
                  </a:lnTo>
                  <a:lnTo>
                    <a:pt x="7553" y="36133"/>
                  </a:lnTo>
                  <a:lnTo>
                    <a:pt x="7057" y="37809"/>
                  </a:lnTo>
                  <a:lnTo>
                    <a:pt x="5932" y="38926"/>
                  </a:lnTo>
                  <a:lnTo>
                    <a:pt x="2566" y="40167"/>
                  </a:lnTo>
                  <a:lnTo>
                    <a:pt x="1350" y="41292"/>
                  </a:lnTo>
                  <a:lnTo>
                    <a:pt x="0" y="44658"/>
                  </a:lnTo>
                  <a:lnTo>
                    <a:pt x="434" y="45080"/>
                  </a:lnTo>
                  <a:lnTo>
                    <a:pt x="5166" y="41833"/>
                  </a:lnTo>
                  <a:lnTo>
                    <a:pt x="6679" y="35590"/>
                  </a:lnTo>
                  <a:lnTo>
                    <a:pt x="29911" y="4044"/>
                  </a:lnTo>
                  <a:lnTo>
                    <a:pt x="34655" y="852"/>
                  </a:lnTo>
                  <a:lnTo>
                    <a:pt x="37031" y="0"/>
                  </a:lnTo>
                  <a:lnTo>
                    <a:pt x="39408" y="227"/>
                  </a:lnTo>
                  <a:lnTo>
                    <a:pt x="44167" y="2594"/>
                  </a:lnTo>
                  <a:lnTo>
                    <a:pt x="45753" y="5131"/>
                  </a:lnTo>
                  <a:lnTo>
                    <a:pt x="47986" y="17079"/>
                  </a:lnTo>
                  <a:lnTo>
                    <a:pt x="52595" y="48896"/>
                  </a:lnTo>
                  <a:lnTo>
                    <a:pt x="54590" y="81905"/>
                  </a:lnTo>
                  <a:lnTo>
                    <a:pt x="49830" y="115670"/>
                  </a:lnTo>
                  <a:lnTo>
                    <a:pt x="44989" y="134489"/>
                  </a:lnTo>
                  <a:lnTo>
                    <a:pt x="45507" y="136716"/>
                  </a:lnTo>
                  <a:lnTo>
                    <a:pt x="46648" y="138202"/>
                  </a:lnTo>
                  <a:lnTo>
                    <a:pt x="48201" y="138399"/>
                  </a:lnTo>
                  <a:lnTo>
                    <a:pt x="80998" y="121989"/>
                  </a:lnTo>
                  <a:lnTo>
                    <a:pt x="108884" y="112571"/>
                  </a:lnTo>
                  <a:lnTo>
                    <a:pt x="140939" y="106860"/>
                  </a:lnTo>
                  <a:lnTo>
                    <a:pt x="170847" y="105576"/>
                  </a:lnTo>
                  <a:lnTo>
                    <a:pt x="173069" y="104742"/>
                  </a:lnTo>
                  <a:lnTo>
                    <a:pt x="174551" y="103392"/>
                  </a:lnTo>
                  <a:lnTo>
                    <a:pt x="177514" y="983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4" name="SMARTInkShape-4592"/>
            <p:cNvSpPr/>
            <p:nvPr/>
          </p:nvSpPr>
          <p:spPr bwMode="auto">
            <a:xfrm>
              <a:off x="6207927" y="5776944"/>
              <a:ext cx="164299" cy="288073"/>
            </a:xfrm>
            <a:custGeom>
              <a:avLst/>
              <a:gdLst/>
              <a:ahLst/>
              <a:cxnLst/>
              <a:rect l="0" t="0" r="0" b="0"/>
              <a:pathLst>
                <a:path w="164299" h="288073">
                  <a:moveTo>
                    <a:pt x="7136" y="16636"/>
                  </a:moveTo>
                  <a:lnTo>
                    <a:pt x="7136" y="23773"/>
                  </a:lnTo>
                  <a:lnTo>
                    <a:pt x="985" y="23780"/>
                  </a:lnTo>
                  <a:lnTo>
                    <a:pt x="654" y="22987"/>
                  </a:lnTo>
                  <a:lnTo>
                    <a:pt x="0" y="16724"/>
                  </a:lnTo>
                  <a:lnTo>
                    <a:pt x="3786" y="16663"/>
                  </a:lnTo>
                  <a:lnTo>
                    <a:pt x="4902" y="17448"/>
                  </a:lnTo>
                  <a:lnTo>
                    <a:pt x="5646" y="18766"/>
                  </a:lnTo>
                  <a:lnTo>
                    <a:pt x="6694" y="26528"/>
                  </a:lnTo>
                  <a:lnTo>
                    <a:pt x="7733" y="34527"/>
                  </a:lnTo>
                  <a:lnTo>
                    <a:pt x="12751" y="56831"/>
                  </a:lnTo>
                  <a:lnTo>
                    <a:pt x="13827" y="84373"/>
                  </a:lnTo>
                  <a:lnTo>
                    <a:pt x="14145" y="115553"/>
                  </a:lnTo>
                  <a:lnTo>
                    <a:pt x="12123" y="144900"/>
                  </a:lnTo>
                  <a:lnTo>
                    <a:pt x="8613" y="173703"/>
                  </a:lnTo>
                  <a:lnTo>
                    <a:pt x="7330" y="208418"/>
                  </a:lnTo>
                  <a:lnTo>
                    <a:pt x="7161" y="215575"/>
                  </a:lnTo>
                  <a:lnTo>
                    <a:pt x="7137" y="180822"/>
                  </a:lnTo>
                  <a:lnTo>
                    <a:pt x="7136" y="154008"/>
                  </a:lnTo>
                  <a:lnTo>
                    <a:pt x="7930" y="125162"/>
                  </a:lnTo>
                  <a:lnTo>
                    <a:pt x="12839" y="93419"/>
                  </a:lnTo>
                  <a:lnTo>
                    <a:pt x="19492" y="60555"/>
                  </a:lnTo>
                  <a:lnTo>
                    <a:pt x="21169" y="25508"/>
                  </a:lnTo>
                  <a:lnTo>
                    <a:pt x="21310" y="17140"/>
                  </a:lnTo>
                  <a:lnTo>
                    <a:pt x="22142" y="14592"/>
                  </a:lnTo>
                  <a:lnTo>
                    <a:pt x="23490" y="12892"/>
                  </a:lnTo>
                  <a:lnTo>
                    <a:pt x="25182" y="11759"/>
                  </a:lnTo>
                  <a:lnTo>
                    <a:pt x="26310" y="11798"/>
                  </a:lnTo>
                  <a:lnTo>
                    <a:pt x="27063" y="12617"/>
                  </a:lnTo>
                  <a:lnTo>
                    <a:pt x="27564" y="13957"/>
                  </a:lnTo>
                  <a:lnTo>
                    <a:pt x="28435" y="41714"/>
                  </a:lnTo>
                  <a:lnTo>
                    <a:pt x="30644" y="69840"/>
                  </a:lnTo>
                  <a:lnTo>
                    <a:pt x="36326" y="105426"/>
                  </a:lnTo>
                  <a:lnTo>
                    <a:pt x="40747" y="131505"/>
                  </a:lnTo>
                  <a:lnTo>
                    <a:pt x="45357" y="156325"/>
                  </a:lnTo>
                  <a:lnTo>
                    <a:pt x="50052" y="180585"/>
                  </a:lnTo>
                  <a:lnTo>
                    <a:pt x="57157" y="214440"/>
                  </a:lnTo>
                  <a:lnTo>
                    <a:pt x="66670" y="246738"/>
                  </a:lnTo>
                  <a:lnTo>
                    <a:pt x="77162" y="270704"/>
                  </a:lnTo>
                  <a:lnTo>
                    <a:pt x="77632" y="270153"/>
                  </a:lnTo>
                  <a:lnTo>
                    <a:pt x="78518" y="234857"/>
                  </a:lnTo>
                  <a:lnTo>
                    <a:pt x="78557" y="204327"/>
                  </a:lnTo>
                  <a:lnTo>
                    <a:pt x="78566" y="178636"/>
                  </a:lnTo>
                  <a:lnTo>
                    <a:pt x="78570" y="151343"/>
                  </a:lnTo>
                  <a:lnTo>
                    <a:pt x="78571" y="123338"/>
                  </a:lnTo>
                  <a:lnTo>
                    <a:pt x="78572" y="95810"/>
                  </a:lnTo>
                  <a:lnTo>
                    <a:pt x="78573" y="70346"/>
                  </a:lnTo>
                  <a:lnTo>
                    <a:pt x="78573" y="37489"/>
                  </a:lnTo>
                  <a:lnTo>
                    <a:pt x="82365" y="11439"/>
                  </a:lnTo>
                  <a:lnTo>
                    <a:pt x="86344" y="2421"/>
                  </a:lnTo>
                  <a:lnTo>
                    <a:pt x="88516" y="16"/>
                  </a:lnTo>
                  <a:lnTo>
                    <a:pt x="90758" y="0"/>
                  </a:lnTo>
                  <a:lnTo>
                    <a:pt x="93046" y="1577"/>
                  </a:lnTo>
                  <a:lnTo>
                    <a:pt x="95366" y="4216"/>
                  </a:lnTo>
                  <a:lnTo>
                    <a:pt x="104791" y="32851"/>
                  </a:lnTo>
                  <a:lnTo>
                    <a:pt x="109540" y="56387"/>
                  </a:lnTo>
                  <a:lnTo>
                    <a:pt x="112179" y="86955"/>
                  </a:lnTo>
                  <a:lnTo>
                    <a:pt x="114147" y="120915"/>
                  </a:lnTo>
                  <a:lnTo>
                    <a:pt x="117667" y="154529"/>
                  </a:lnTo>
                  <a:lnTo>
                    <a:pt x="121877" y="187989"/>
                  </a:lnTo>
                  <a:lnTo>
                    <a:pt x="126394" y="219000"/>
                  </a:lnTo>
                  <a:lnTo>
                    <a:pt x="133400" y="253515"/>
                  </a:lnTo>
                  <a:lnTo>
                    <a:pt x="142878" y="282679"/>
                  </a:lnTo>
                  <a:lnTo>
                    <a:pt x="145256" y="286866"/>
                  </a:lnTo>
                  <a:lnTo>
                    <a:pt x="147635" y="288072"/>
                  </a:lnTo>
                  <a:lnTo>
                    <a:pt x="150014" y="287287"/>
                  </a:lnTo>
                  <a:lnTo>
                    <a:pt x="152394" y="285177"/>
                  </a:lnTo>
                  <a:lnTo>
                    <a:pt x="164298" y="2452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16" name="SMARTInkShape-4593"/>
          <p:cNvSpPr/>
          <p:nvPr/>
        </p:nvSpPr>
        <p:spPr bwMode="auto">
          <a:xfrm>
            <a:off x="4471988" y="672644"/>
            <a:ext cx="170955" cy="312615"/>
          </a:xfrm>
          <a:custGeom>
            <a:avLst/>
            <a:gdLst/>
            <a:ahLst/>
            <a:cxnLst/>
            <a:rect l="0" t="0" r="0" b="0"/>
            <a:pathLst>
              <a:path w="170955" h="312615">
                <a:moveTo>
                  <a:pt x="35718" y="70306"/>
                </a:moveTo>
                <a:lnTo>
                  <a:pt x="31603" y="70306"/>
                </a:lnTo>
                <a:lnTo>
                  <a:pt x="33360" y="70306"/>
                </a:lnTo>
                <a:lnTo>
                  <a:pt x="34146" y="71100"/>
                </a:lnTo>
                <a:lnTo>
                  <a:pt x="35019" y="74098"/>
                </a:lnTo>
                <a:lnTo>
                  <a:pt x="35700" y="94155"/>
                </a:lnTo>
                <a:lnTo>
                  <a:pt x="29015" y="129760"/>
                </a:lnTo>
                <a:lnTo>
                  <a:pt x="23723" y="164272"/>
                </a:lnTo>
                <a:lnTo>
                  <a:pt x="19767" y="199581"/>
                </a:lnTo>
                <a:lnTo>
                  <a:pt x="11577" y="233337"/>
                </a:lnTo>
                <a:lnTo>
                  <a:pt x="3109" y="262935"/>
                </a:lnTo>
                <a:lnTo>
                  <a:pt x="409" y="295080"/>
                </a:lnTo>
                <a:lnTo>
                  <a:pt x="10" y="312614"/>
                </a:lnTo>
                <a:lnTo>
                  <a:pt x="0" y="282644"/>
                </a:lnTo>
                <a:lnTo>
                  <a:pt x="0" y="253537"/>
                </a:lnTo>
                <a:lnTo>
                  <a:pt x="2116" y="226726"/>
                </a:lnTo>
                <a:lnTo>
                  <a:pt x="5654" y="198673"/>
                </a:lnTo>
                <a:lnTo>
                  <a:pt x="10641" y="164542"/>
                </a:lnTo>
                <a:lnTo>
                  <a:pt x="15924" y="129753"/>
                </a:lnTo>
                <a:lnTo>
                  <a:pt x="26125" y="96721"/>
                </a:lnTo>
                <a:lnTo>
                  <a:pt x="28511" y="84146"/>
                </a:lnTo>
                <a:lnTo>
                  <a:pt x="28556" y="80580"/>
                </a:lnTo>
                <a:lnTo>
                  <a:pt x="28572" y="83908"/>
                </a:lnTo>
                <a:lnTo>
                  <a:pt x="38517" y="98269"/>
                </a:lnTo>
                <a:lnTo>
                  <a:pt x="50061" y="128316"/>
                </a:lnTo>
                <a:lnTo>
                  <a:pt x="63334" y="156201"/>
                </a:lnTo>
                <a:lnTo>
                  <a:pt x="76333" y="189549"/>
                </a:lnTo>
                <a:lnTo>
                  <a:pt x="91248" y="219890"/>
                </a:lnTo>
                <a:lnTo>
                  <a:pt x="104561" y="255193"/>
                </a:lnTo>
                <a:lnTo>
                  <a:pt x="112649" y="271755"/>
                </a:lnTo>
                <a:lnTo>
                  <a:pt x="124968" y="289456"/>
                </a:lnTo>
                <a:lnTo>
                  <a:pt x="127772" y="295500"/>
                </a:lnTo>
                <a:lnTo>
                  <a:pt x="131665" y="300832"/>
                </a:lnTo>
                <a:lnTo>
                  <a:pt x="136040" y="303731"/>
                </a:lnTo>
                <a:lnTo>
                  <a:pt x="138318" y="304504"/>
                </a:lnTo>
                <a:lnTo>
                  <a:pt x="139837" y="303431"/>
                </a:lnTo>
                <a:lnTo>
                  <a:pt x="150467" y="272809"/>
                </a:lnTo>
                <a:lnTo>
                  <a:pt x="157295" y="245401"/>
                </a:lnTo>
                <a:lnTo>
                  <a:pt x="162228" y="212144"/>
                </a:lnTo>
                <a:lnTo>
                  <a:pt x="165807" y="177155"/>
                </a:lnTo>
                <a:lnTo>
                  <a:pt x="169778" y="141653"/>
                </a:lnTo>
                <a:lnTo>
                  <a:pt x="170954" y="108114"/>
                </a:lnTo>
                <a:lnTo>
                  <a:pt x="169186" y="80186"/>
                </a:lnTo>
                <a:lnTo>
                  <a:pt x="165270" y="49415"/>
                </a:lnTo>
                <a:lnTo>
                  <a:pt x="164343" y="13990"/>
                </a:lnTo>
                <a:lnTo>
                  <a:pt x="164308" y="2687"/>
                </a:lnTo>
                <a:lnTo>
                  <a:pt x="165101" y="1414"/>
                </a:lnTo>
                <a:lnTo>
                  <a:pt x="166423" y="565"/>
                </a:lnTo>
                <a:lnTo>
                  <a:pt x="168099" y="0"/>
                </a:lnTo>
                <a:lnTo>
                  <a:pt x="169216" y="416"/>
                </a:lnTo>
                <a:lnTo>
                  <a:pt x="169960" y="1488"/>
                </a:lnTo>
                <a:lnTo>
                  <a:pt x="170457" y="2996"/>
                </a:lnTo>
                <a:lnTo>
                  <a:pt x="169994" y="4795"/>
                </a:lnTo>
                <a:lnTo>
                  <a:pt x="165665" y="13386"/>
                </a:lnTo>
                <a:lnTo>
                  <a:pt x="165212" y="15691"/>
                </a:lnTo>
                <a:lnTo>
                  <a:pt x="150018" y="417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17" name="SMARTInkShape-4594"/>
          <p:cNvSpPr/>
          <p:nvPr/>
        </p:nvSpPr>
        <p:spPr bwMode="auto">
          <a:xfrm>
            <a:off x="5480248" y="1014441"/>
            <a:ext cx="91461" cy="133791"/>
          </a:xfrm>
          <a:custGeom>
            <a:avLst/>
            <a:gdLst/>
            <a:ahLst/>
            <a:cxnLst/>
            <a:rect l="0" t="0" r="0" b="0"/>
            <a:pathLst>
              <a:path w="91461" h="133791">
                <a:moveTo>
                  <a:pt x="6152" y="7115"/>
                </a:moveTo>
                <a:lnTo>
                  <a:pt x="6152" y="10908"/>
                </a:lnTo>
                <a:lnTo>
                  <a:pt x="5358" y="12025"/>
                </a:lnTo>
                <a:lnTo>
                  <a:pt x="4035" y="12769"/>
                </a:lnTo>
                <a:lnTo>
                  <a:pt x="0" y="13965"/>
                </a:lnTo>
                <a:lnTo>
                  <a:pt x="3095" y="14172"/>
                </a:lnTo>
                <a:lnTo>
                  <a:pt x="6910" y="12104"/>
                </a:lnTo>
                <a:lnTo>
                  <a:pt x="11252" y="9332"/>
                </a:lnTo>
                <a:lnTo>
                  <a:pt x="15827" y="8101"/>
                </a:lnTo>
                <a:lnTo>
                  <a:pt x="17364" y="6978"/>
                </a:lnTo>
                <a:lnTo>
                  <a:pt x="18390" y="5436"/>
                </a:lnTo>
                <a:lnTo>
                  <a:pt x="19073" y="3615"/>
                </a:lnTo>
                <a:lnTo>
                  <a:pt x="21115" y="2400"/>
                </a:lnTo>
                <a:lnTo>
                  <a:pt x="35801" y="451"/>
                </a:lnTo>
                <a:lnTo>
                  <a:pt x="54392" y="0"/>
                </a:lnTo>
                <a:lnTo>
                  <a:pt x="54981" y="784"/>
                </a:lnTo>
                <a:lnTo>
                  <a:pt x="55809" y="5680"/>
                </a:lnTo>
                <a:lnTo>
                  <a:pt x="56157" y="40719"/>
                </a:lnTo>
                <a:lnTo>
                  <a:pt x="56157" y="41424"/>
                </a:lnTo>
                <a:lnTo>
                  <a:pt x="56952" y="41894"/>
                </a:lnTo>
                <a:lnTo>
                  <a:pt x="70631" y="42779"/>
                </a:lnTo>
                <a:lnTo>
                  <a:pt x="80007" y="42823"/>
                </a:lnTo>
                <a:lnTo>
                  <a:pt x="84750" y="44946"/>
                </a:lnTo>
                <a:lnTo>
                  <a:pt x="87125" y="46623"/>
                </a:lnTo>
                <a:lnTo>
                  <a:pt x="89765" y="50603"/>
                </a:lnTo>
                <a:lnTo>
                  <a:pt x="91460" y="59626"/>
                </a:lnTo>
                <a:lnTo>
                  <a:pt x="91059" y="89158"/>
                </a:lnTo>
                <a:lnTo>
                  <a:pt x="81930" y="118079"/>
                </a:lnTo>
                <a:lnTo>
                  <a:pt x="75286" y="126018"/>
                </a:lnTo>
                <a:lnTo>
                  <a:pt x="67041" y="131398"/>
                </a:lnTo>
                <a:lnTo>
                  <a:pt x="58084" y="133790"/>
                </a:lnTo>
                <a:lnTo>
                  <a:pt x="48812" y="132736"/>
                </a:lnTo>
                <a:lnTo>
                  <a:pt x="29924" y="125592"/>
                </a:lnTo>
                <a:lnTo>
                  <a:pt x="22538" y="119038"/>
                </a:lnTo>
                <a:lnTo>
                  <a:pt x="17404" y="110834"/>
                </a:lnTo>
                <a:lnTo>
                  <a:pt x="14107" y="92632"/>
                </a:lnTo>
                <a:lnTo>
                  <a:pt x="13297" y="7855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18" name="SMARTInkShape-4595"/>
          <p:cNvSpPr/>
          <p:nvPr/>
        </p:nvSpPr>
        <p:spPr bwMode="auto">
          <a:xfrm>
            <a:off x="3850481" y="1071857"/>
            <a:ext cx="142876" cy="96971"/>
          </a:xfrm>
          <a:custGeom>
            <a:avLst/>
            <a:gdLst/>
            <a:ahLst/>
            <a:cxnLst/>
            <a:rect l="0" t="0" r="0" b="0"/>
            <a:pathLst>
              <a:path w="142876" h="96971">
                <a:moveTo>
                  <a:pt x="0" y="6849"/>
                </a:moveTo>
                <a:lnTo>
                  <a:pt x="25032" y="6056"/>
                </a:lnTo>
                <a:lnTo>
                  <a:pt x="49451" y="147"/>
                </a:lnTo>
                <a:lnTo>
                  <a:pt x="52017" y="0"/>
                </a:lnTo>
                <a:lnTo>
                  <a:pt x="56986" y="1953"/>
                </a:lnTo>
                <a:lnTo>
                  <a:pt x="59421" y="3585"/>
                </a:lnTo>
                <a:lnTo>
                  <a:pt x="61046" y="5467"/>
                </a:lnTo>
                <a:lnTo>
                  <a:pt x="62851" y="9674"/>
                </a:lnTo>
                <a:lnTo>
                  <a:pt x="61536" y="16307"/>
                </a:lnTo>
                <a:lnTo>
                  <a:pt x="44110" y="50542"/>
                </a:lnTo>
                <a:lnTo>
                  <a:pt x="33972" y="69272"/>
                </a:lnTo>
                <a:lnTo>
                  <a:pt x="27005" y="79837"/>
                </a:lnTo>
                <a:lnTo>
                  <a:pt x="23909" y="89824"/>
                </a:lnTo>
                <a:lnTo>
                  <a:pt x="23877" y="93122"/>
                </a:lnTo>
                <a:lnTo>
                  <a:pt x="24649" y="95320"/>
                </a:lnTo>
                <a:lnTo>
                  <a:pt x="25958" y="96786"/>
                </a:lnTo>
                <a:lnTo>
                  <a:pt x="28418" y="96970"/>
                </a:lnTo>
                <a:lnTo>
                  <a:pt x="55817" y="89518"/>
                </a:lnTo>
                <a:lnTo>
                  <a:pt x="85771" y="79057"/>
                </a:lnTo>
                <a:lnTo>
                  <a:pt x="119782" y="62111"/>
                </a:lnTo>
                <a:lnTo>
                  <a:pt x="142875" y="4971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19" name="SMARTInkShape-4596"/>
          <p:cNvSpPr/>
          <p:nvPr/>
        </p:nvSpPr>
        <p:spPr bwMode="auto">
          <a:xfrm>
            <a:off x="5364966" y="731485"/>
            <a:ext cx="171440" cy="266612"/>
          </a:xfrm>
          <a:custGeom>
            <a:avLst/>
            <a:gdLst/>
            <a:ahLst/>
            <a:cxnLst/>
            <a:rect l="0" t="0" r="0" b="0"/>
            <a:pathLst>
              <a:path w="171440" h="266612">
                <a:moveTo>
                  <a:pt x="21422" y="32896"/>
                </a:moveTo>
                <a:lnTo>
                  <a:pt x="25214" y="32896"/>
                </a:lnTo>
                <a:lnTo>
                  <a:pt x="26331" y="32103"/>
                </a:lnTo>
                <a:lnTo>
                  <a:pt x="27076" y="30780"/>
                </a:lnTo>
                <a:lnTo>
                  <a:pt x="28540" y="25840"/>
                </a:lnTo>
                <a:lnTo>
                  <a:pt x="28564" y="11560"/>
                </a:lnTo>
                <a:lnTo>
                  <a:pt x="28564" y="39637"/>
                </a:lnTo>
                <a:lnTo>
                  <a:pt x="22862" y="74239"/>
                </a:lnTo>
                <a:lnTo>
                  <a:pt x="17174" y="103001"/>
                </a:lnTo>
                <a:lnTo>
                  <a:pt x="14342" y="135513"/>
                </a:lnTo>
                <a:lnTo>
                  <a:pt x="8828" y="164813"/>
                </a:lnTo>
                <a:lnTo>
                  <a:pt x="1971" y="196449"/>
                </a:lnTo>
                <a:lnTo>
                  <a:pt x="68" y="228366"/>
                </a:lnTo>
                <a:lnTo>
                  <a:pt x="42" y="228297"/>
                </a:lnTo>
                <a:lnTo>
                  <a:pt x="0" y="222483"/>
                </a:lnTo>
                <a:lnTo>
                  <a:pt x="6142" y="189142"/>
                </a:lnTo>
                <a:lnTo>
                  <a:pt x="10633" y="160771"/>
                </a:lnTo>
                <a:lnTo>
                  <a:pt x="13198" y="131022"/>
                </a:lnTo>
                <a:lnTo>
                  <a:pt x="17750" y="98307"/>
                </a:lnTo>
                <a:lnTo>
                  <a:pt x="21490" y="63103"/>
                </a:lnTo>
                <a:lnTo>
                  <a:pt x="27840" y="30158"/>
                </a:lnTo>
                <a:lnTo>
                  <a:pt x="28243" y="24271"/>
                </a:lnTo>
                <a:lnTo>
                  <a:pt x="29144" y="22384"/>
                </a:lnTo>
                <a:lnTo>
                  <a:pt x="30539" y="21125"/>
                </a:lnTo>
                <a:lnTo>
                  <a:pt x="32262" y="20286"/>
                </a:lnTo>
                <a:lnTo>
                  <a:pt x="33411" y="20521"/>
                </a:lnTo>
                <a:lnTo>
                  <a:pt x="34177" y="21471"/>
                </a:lnTo>
                <a:lnTo>
                  <a:pt x="34687" y="22898"/>
                </a:lnTo>
                <a:lnTo>
                  <a:pt x="39199" y="28699"/>
                </a:lnTo>
                <a:lnTo>
                  <a:pt x="46325" y="58565"/>
                </a:lnTo>
                <a:lnTo>
                  <a:pt x="50065" y="89443"/>
                </a:lnTo>
                <a:lnTo>
                  <a:pt x="55485" y="117560"/>
                </a:lnTo>
                <a:lnTo>
                  <a:pt x="61324" y="149881"/>
                </a:lnTo>
                <a:lnTo>
                  <a:pt x="63407" y="179918"/>
                </a:lnTo>
                <a:lnTo>
                  <a:pt x="64818" y="208133"/>
                </a:lnTo>
                <a:lnTo>
                  <a:pt x="70401" y="242974"/>
                </a:lnTo>
                <a:lnTo>
                  <a:pt x="71225" y="256221"/>
                </a:lnTo>
                <a:lnTo>
                  <a:pt x="71292" y="256392"/>
                </a:lnTo>
                <a:lnTo>
                  <a:pt x="73533" y="242527"/>
                </a:lnTo>
                <a:lnTo>
                  <a:pt x="77079" y="220157"/>
                </a:lnTo>
                <a:lnTo>
                  <a:pt x="80246" y="188393"/>
                </a:lnTo>
                <a:lnTo>
                  <a:pt x="83284" y="164712"/>
                </a:lnTo>
                <a:lnTo>
                  <a:pt x="84635" y="138312"/>
                </a:lnTo>
                <a:lnTo>
                  <a:pt x="87352" y="110704"/>
                </a:lnTo>
                <a:lnTo>
                  <a:pt x="91205" y="83353"/>
                </a:lnTo>
                <a:lnTo>
                  <a:pt x="95563" y="57967"/>
                </a:lnTo>
                <a:lnTo>
                  <a:pt x="102480" y="25155"/>
                </a:lnTo>
                <a:lnTo>
                  <a:pt x="112887" y="0"/>
                </a:lnTo>
                <a:lnTo>
                  <a:pt x="113355" y="646"/>
                </a:lnTo>
                <a:lnTo>
                  <a:pt x="114208" y="29003"/>
                </a:lnTo>
                <a:lnTo>
                  <a:pt x="114266" y="59877"/>
                </a:lnTo>
                <a:lnTo>
                  <a:pt x="114279" y="85369"/>
                </a:lnTo>
                <a:lnTo>
                  <a:pt x="114286" y="112574"/>
                </a:lnTo>
                <a:lnTo>
                  <a:pt x="115082" y="139746"/>
                </a:lnTo>
                <a:lnTo>
                  <a:pt x="118082" y="165052"/>
                </a:lnTo>
                <a:lnTo>
                  <a:pt x="119944" y="189528"/>
                </a:lnTo>
                <a:lnTo>
                  <a:pt x="122360" y="212048"/>
                </a:lnTo>
                <a:lnTo>
                  <a:pt x="132612" y="243791"/>
                </a:lnTo>
                <a:lnTo>
                  <a:pt x="133648" y="249693"/>
                </a:lnTo>
                <a:lnTo>
                  <a:pt x="139034" y="258367"/>
                </a:lnTo>
                <a:lnTo>
                  <a:pt x="142692" y="261791"/>
                </a:lnTo>
                <a:lnTo>
                  <a:pt x="150990" y="265596"/>
                </a:lnTo>
                <a:lnTo>
                  <a:pt x="155426" y="266611"/>
                </a:lnTo>
                <a:lnTo>
                  <a:pt x="159177" y="265700"/>
                </a:lnTo>
                <a:lnTo>
                  <a:pt x="171439" y="25435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20" name="SMARTInkShape-4597"/>
          <p:cNvSpPr/>
          <p:nvPr/>
        </p:nvSpPr>
        <p:spPr bwMode="auto">
          <a:xfrm>
            <a:off x="3629028" y="737809"/>
            <a:ext cx="212814" cy="334743"/>
          </a:xfrm>
          <a:custGeom>
            <a:avLst/>
            <a:gdLst/>
            <a:ahLst/>
            <a:cxnLst/>
            <a:rect l="0" t="0" r="0" b="0"/>
            <a:pathLst>
              <a:path w="212814" h="334743">
                <a:moveTo>
                  <a:pt x="35716" y="26572"/>
                </a:moveTo>
                <a:lnTo>
                  <a:pt x="35716" y="36515"/>
                </a:lnTo>
                <a:lnTo>
                  <a:pt x="37832" y="41046"/>
                </a:lnTo>
                <a:lnTo>
                  <a:pt x="40625" y="45705"/>
                </a:lnTo>
                <a:lnTo>
                  <a:pt x="42198" y="54378"/>
                </a:lnTo>
                <a:lnTo>
                  <a:pt x="42772" y="88354"/>
                </a:lnTo>
                <a:lnTo>
                  <a:pt x="39042" y="115345"/>
                </a:lnTo>
                <a:lnTo>
                  <a:pt x="32909" y="147243"/>
                </a:lnTo>
                <a:lnTo>
                  <a:pt x="22272" y="178038"/>
                </a:lnTo>
                <a:lnTo>
                  <a:pt x="16651" y="207270"/>
                </a:lnTo>
                <a:lnTo>
                  <a:pt x="9049" y="238302"/>
                </a:lnTo>
                <a:lnTo>
                  <a:pt x="1346" y="252794"/>
                </a:lnTo>
                <a:lnTo>
                  <a:pt x="896" y="252793"/>
                </a:lnTo>
                <a:lnTo>
                  <a:pt x="397" y="250675"/>
                </a:lnTo>
                <a:lnTo>
                  <a:pt x="32" y="218432"/>
                </a:lnTo>
                <a:lnTo>
                  <a:pt x="7" y="190135"/>
                </a:lnTo>
                <a:lnTo>
                  <a:pt x="0" y="156615"/>
                </a:lnTo>
                <a:lnTo>
                  <a:pt x="3791" y="125340"/>
                </a:lnTo>
                <a:lnTo>
                  <a:pt x="9940" y="95965"/>
                </a:lnTo>
                <a:lnTo>
                  <a:pt x="12997" y="67153"/>
                </a:lnTo>
                <a:lnTo>
                  <a:pt x="19769" y="34983"/>
                </a:lnTo>
                <a:lnTo>
                  <a:pt x="21485" y="25548"/>
                </a:lnTo>
                <a:lnTo>
                  <a:pt x="27482" y="14188"/>
                </a:lnTo>
                <a:lnTo>
                  <a:pt x="28639" y="14347"/>
                </a:lnTo>
                <a:lnTo>
                  <a:pt x="32041" y="16641"/>
                </a:lnTo>
                <a:lnTo>
                  <a:pt x="34083" y="22423"/>
                </a:lnTo>
                <a:lnTo>
                  <a:pt x="34627" y="26187"/>
                </a:lnTo>
                <a:lnTo>
                  <a:pt x="45319" y="45223"/>
                </a:lnTo>
                <a:lnTo>
                  <a:pt x="51195" y="77911"/>
                </a:lnTo>
                <a:lnTo>
                  <a:pt x="55383" y="107665"/>
                </a:lnTo>
                <a:lnTo>
                  <a:pt x="58741" y="141616"/>
                </a:lnTo>
                <a:lnTo>
                  <a:pt x="64763" y="174695"/>
                </a:lnTo>
                <a:lnTo>
                  <a:pt x="69458" y="204604"/>
                </a:lnTo>
                <a:lnTo>
                  <a:pt x="74836" y="235570"/>
                </a:lnTo>
                <a:lnTo>
                  <a:pt x="80202" y="259813"/>
                </a:lnTo>
                <a:lnTo>
                  <a:pt x="84632" y="267554"/>
                </a:lnTo>
                <a:lnTo>
                  <a:pt x="85789" y="267396"/>
                </a:lnTo>
                <a:lnTo>
                  <a:pt x="89191" y="265103"/>
                </a:lnTo>
                <a:lnTo>
                  <a:pt x="91233" y="259321"/>
                </a:lnTo>
                <a:lnTo>
                  <a:pt x="99148" y="225909"/>
                </a:lnTo>
                <a:lnTo>
                  <a:pt x="109896" y="194026"/>
                </a:lnTo>
                <a:lnTo>
                  <a:pt x="118461" y="158650"/>
                </a:lnTo>
                <a:lnTo>
                  <a:pt x="123556" y="132105"/>
                </a:lnTo>
                <a:lnTo>
                  <a:pt x="128466" y="106548"/>
                </a:lnTo>
                <a:lnTo>
                  <a:pt x="135693" y="71965"/>
                </a:lnTo>
                <a:lnTo>
                  <a:pt x="142862" y="43726"/>
                </a:lnTo>
                <a:lnTo>
                  <a:pt x="155042" y="8136"/>
                </a:lnTo>
                <a:lnTo>
                  <a:pt x="156741" y="0"/>
                </a:lnTo>
                <a:lnTo>
                  <a:pt x="156881" y="126"/>
                </a:lnTo>
                <a:lnTo>
                  <a:pt x="157870" y="4890"/>
                </a:lnTo>
                <a:lnTo>
                  <a:pt x="162044" y="16796"/>
                </a:lnTo>
                <a:lnTo>
                  <a:pt x="164006" y="48598"/>
                </a:lnTo>
                <a:lnTo>
                  <a:pt x="164244" y="83193"/>
                </a:lnTo>
                <a:lnTo>
                  <a:pt x="165080" y="115933"/>
                </a:lnTo>
                <a:lnTo>
                  <a:pt x="169208" y="151563"/>
                </a:lnTo>
                <a:lnTo>
                  <a:pt x="170452" y="178167"/>
                </a:lnTo>
                <a:lnTo>
                  <a:pt x="173121" y="203750"/>
                </a:lnTo>
                <a:lnTo>
                  <a:pt x="179087" y="238348"/>
                </a:lnTo>
                <a:lnTo>
                  <a:pt x="187998" y="268708"/>
                </a:lnTo>
                <a:lnTo>
                  <a:pt x="201439" y="303619"/>
                </a:lnTo>
                <a:lnTo>
                  <a:pt x="212066" y="327267"/>
                </a:lnTo>
                <a:lnTo>
                  <a:pt x="212813" y="331810"/>
                </a:lnTo>
                <a:lnTo>
                  <a:pt x="212519" y="334046"/>
                </a:lnTo>
                <a:lnTo>
                  <a:pt x="211528" y="334742"/>
                </a:lnTo>
                <a:lnTo>
                  <a:pt x="210074" y="334412"/>
                </a:lnTo>
                <a:lnTo>
                  <a:pt x="171447" y="29803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21" name="SMARTInkShape-4598"/>
          <p:cNvSpPr/>
          <p:nvPr/>
        </p:nvSpPr>
        <p:spPr bwMode="auto">
          <a:xfrm>
            <a:off x="6108335" y="671513"/>
            <a:ext cx="128161" cy="384801"/>
          </a:xfrm>
          <a:custGeom>
            <a:avLst/>
            <a:gdLst/>
            <a:ahLst/>
            <a:cxnLst/>
            <a:rect l="0" t="0" r="0" b="0"/>
            <a:pathLst>
              <a:path w="128161" h="384801">
                <a:moveTo>
                  <a:pt x="128160" y="7143"/>
                </a:moveTo>
                <a:lnTo>
                  <a:pt x="121015" y="0"/>
                </a:lnTo>
                <a:lnTo>
                  <a:pt x="121015" y="9943"/>
                </a:lnTo>
                <a:lnTo>
                  <a:pt x="118898" y="14473"/>
                </a:lnTo>
                <a:lnTo>
                  <a:pt x="117223" y="16792"/>
                </a:lnTo>
                <a:lnTo>
                  <a:pt x="88904" y="38254"/>
                </a:lnTo>
                <a:lnTo>
                  <a:pt x="54969" y="59482"/>
                </a:lnTo>
                <a:lnTo>
                  <a:pt x="20057" y="80867"/>
                </a:lnTo>
                <a:lnTo>
                  <a:pt x="14497" y="83566"/>
                </a:lnTo>
                <a:lnTo>
                  <a:pt x="0" y="85687"/>
                </a:lnTo>
                <a:lnTo>
                  <a:pt x="3491" y="85713"/>
                </a:lnTo>
                <a:lnTo>
                  <a:pt x="7399" y="83603"/>
                </a:lnTo>
                <a:lnTo>
                  <a:pt x="11781" y="80813"/>
                </a:lnTo>
                <a:lnTo>
                  <a:pt x="19505" y="79242"/>
                </a:lnTo>
                <a:lnTo>
                  <a:pt x="31495" y="77983"/>
                </a:lnTo>
                <a:lnTo>
                  <a:pt x="54467" y="72456"/>
                </a:lnTo>
                <a:lnTo>
                  <a:pt x="79134" y="71526"/>
                </a:lnTo>
                <a:lnTo>
                  <a:pt x="91055" y="75256"/>
                </a:lnTo>
                <a:lnTo>
                  <a:pt x="93898" y="77158"/>
                </a:lnTo>
                <a:lnTo>
                  <a:pt x="97057" y="81388"/>
                </a:lnTo>
                <a:lnTo>
                  <a:pt x="98835" y="92024"/>
                </a:lnTo>
                <a:lnTo>
                  <a:pt x="93732" y="114750"/>
                </a:lnTo>
                <a:lnTo>
                  <a:pt x="78979" y="144031"/>
                </a:lnTo>
                <a:lnTo>
                  <a:pt x="51822" y="175895"/>
                </a:lnTo>
                <a:lnTo>
                  <a:pt x="19406" y="208737"/>
                </a:lnTo>
                <a:lnTo>
                  <a:pt x="8544" y="219624"/>
                </a:lnTo>
                <a:lnTo>
                  <a:pt x="8728" y="220235"/>
                </a:lnTo>
                <a:lnTo>
                  <a:pt x="9644" y="220642"/>
                </a:lnTo>
                <a:lnTo>
                  <a:pt x="11049" y="220913"/>
                </a:lnTo>
                <a:lnTo>
                  <a:pt x="14727" y="219098"/>
                </a:lnTo>
                <a:lnTo>
                  <a:pt x="16818" y="217503"/>
                </a:lnTo>
                <a:lnTo>
                  <a:pt x="23376" y="215730"/>
                </a:lnTo>
                <a:lnTo>
                  <a:pt x="44536" y="214395"/>
                </a:lnTo>
                <a:lnTo>
                  <a:pt x="49453" y="216466"/>
                </a:lnTo>
                <a:lnTo>
                  <a:pt x="51876" y="218129"/>
                </a:lnTo>
                <a:lnTo>
                  <a:pt x="53490" y="220825"/>
                </a:lnTo>
                <a:lnTo>
                  <a:pt x="55286" y="228055"/>
                </a:lnTo>
                <a:lnTo>
                  <a:pt x="48760" y="258044"/>
                </a:lnTo>
                <a:lnTo>
                  <a:pt x="39891" y="289714"/>
                </a:lnTo>
                <a:lnTo>
                  <a:pt x="25586" y="320840"/>
                </a:lnTo>
                <a:lnTo>
                  <a:pt x="14294" y="349919"/>
                </a:lnTo>
                <a:lnTo>
                  <a:pt x="8212" y="374801"/>
                </a:lnTo>
                <a:lnTo>
                  <a:pt x="8507" y="378455"/>
                </a:lnTo>
                <a:lnTo>
                  <a:pt x="9497" y="380891"/>
                </a:lnTo>
                <a:lnTo>
                  <a:pt x="10951" y="382514"/>
                </a:lnTo>
                <a:lnTo>
                  <a:pt x="31959" y="384800"/>
                </a:lnTo>
                <a:lnTo>
                  <a:pt x="64001" y="380663"/>
                </a:lnTo>
                <a:lnTo>
                  <a:pt x="95848" y="379022"/>
                </a:lnTo>
                <a:lnTo>
                  <a:pt x="113870" y="37861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32" name="SMARTInkShape-Group907"/>
          <p:cNvGrpSpPr/>
          <p:nvPr/>
        </p:nvGrpSpPr>
        <p:grpSpPr>
          <a:xfrm>
            <a:off x="4350544" y="4179946"/>
            <a:ext cx="864395" cy="677416"/>
            <a:chOff x="4350544" y="4179946"/>
            <a:chExt cx="864395" cy="677416"/>
          </a:xfrm>
        </p:grpSpPr>
        <p:sp>
          <p:nvSpPr>
            <p:cNvPr id="722" name="SMARTInkShape-4599"/>
            <p:cNvSpPr/>
            <p:nvPr/>
          </p:nvSpPr>
          <p:spPr bwMode="auto">
            <a:xfrm>
              <a:off x="4979195" y="4679156"/>
              <a:ext cx="235744" cy="48552"/>
            </a:xfrm>
            <a:custGeom>
              <a:avLst/>
              <a:gdLst/>
              <a:ahLst/>
              <a:cxnLst/>
              <a:rect l="0" t="0" r="0" b="0"/>
              <a:pathLst>
                <a:path w="235744" h="48552">
                  <a:moveTo>
                    <a:pt x="0" y="42863"/>
                  </a:moveTo>
                  <a:lnTo>
                    <a:pt x="28593" y="44979"/>
                  </a:lnTo>
                  <a:lnTo>
                    <a:pt x="59271" y="48517"/>
                  </a:lnTo>
                  <a:lnTo>
                    <a:pt x="82698" y="48551"/>
                  </a:lnTo>
                  <a:lnTo>
                    <a:pt x="108985" y="45920"/>
                  </a:lnTo>
                  <a:lnTo>
                    <a:pt x="136543" y="42105"/>
                  </a:lnTo>
                  <a:lnTo>
                    <a:pt x="163079" y="37763"/>
                  </a:lnTo>
                  <a:lnTo>
                    <a:pt x="195074" y="29269"/>
                  </a:lnTo>
                  <a:lnTo>
                    <a:pt x="230251" y="4490"/>
                  </a:lnTo>
                  <a:lnTo>
                    <a:pt x="2357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3" name="SMARTInkShape-4600"/>
            <p:cNvSpPr/>
            <p:nvPr/>
          </p:nvSpPr>
          <p:spPr bwMode="auto">
            <a:xfrm>
              <a:off x="5016445" y="4586677"/>
              <a:ext cx="98481" cy="228212"/>
            </a:xfrm>
            <a:custGeom>
              <a:avLst/>
              <a:gdLst/>
              <a:ahLst/>
              <a:cxnLst/>
              <a:rect l="0" t="0" r="0" b="0"/>
              <a:pathLst>
                <a:path w="98481" h="228212">
                  <a:moveTo>
                    <a:pt x="98480" y="21042"/>
                  </a:moveTo>
                  <a:lnTo>
                    <a:pt x="81480" y="4042"/>
                  </a:lnTo>
                  <a:lnTo>
                    <a:pt x="74785" y="1580"/>
                  </a:lnTo>
                  <a:lnTo>
                    <a:pt x="61344" y="0"/>
                  </a:lnTo>
                  <a:lnTo>
                    <a:pt x="53928" y="4017"/>
                  </a:lnTo>
                  <a:lnTo>
                    <a:pt x="31583" y="24797"/>
                  </a:lnTo>
                  <a:lnTo>
                    <a:pt x="14828" y="50359"/>
                  </a:lnTo>
                  <a:lnTo>
                    <a:pt x="3639" y="82130"/>
                  </a:lnTo>
                  <a:lnTo>
                    <a:pt x="0" y="109610"/>
                  </a:lnTo>
                  <a:lnTo>
                    <a:pt x="4473" y="142430"/>
                  </a:lnTo>
                  <a:lnTo>
                    <a:pt x="13001" y="176547"/>
                  </a:lnTo>
                  <a:lnTo>
                    <a:pt x="23900" y="208002"/>
                  </a:lnTo>
                  <a:lnTo>
                    <a:pt x="27043" y="2282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4" name="SMARTInkShape-4601"/>
            <p:cNvSpPr/>
            <p:nvPr/>
          </p:nvSpPr>
          <p:spPr bwMode="auto">
            <a:xfrm>
              <a:off x="4929188" y="4836319"/>
              <a:ext cx="7143" cy="21043"/>
            </a:xfrm>
            <a:custGeom>
              <a:avLst/>
              <a:gdLst/>
              <a:ahLst/>
              <a:cxnLst/>
              <a:rect l="0" t="0" r="0" b="0"/>
              <a:pathLst>
                <a:path w="7143" h="21043">
                  <a:moveTo>
                    <a:pt x="7142" y="0"/>
                  </a:moveTo>
                  <a:lnTo>
                    <a:pt x="992" y="6151"/>
                  </a:lnTo>
                  <a:lnTo>
                    <a:pt x="294" y="10642"/>
                  </a:lnTo>
                  <a:lnTo>
                    <a:pt x="87" y="16999"/>
                  </a:lnTo>
                  <a:lnTo>
                    <a:pt x="851" y="18477"/>
                  </a:lnTo>
                  <a:lnTo>
                    <a:pt x="2154" y="19461"/>
                  </a:lnTo>
                  <a:lnTo>
                    <a:pt x="3818" y="20118"/>
                  </a:lnTo>
                  <a:lnTo>
                    <a:pt x="4133" y="20555"/>
                  </a:lnTo>
                  <a:lnTo>
                    <a:pt x="3549" y="20847"/>
                  </a:lnTo>
                  <a:lnTo>
                    <a:pt x="2366" y="21042"/>
                  </a:lnTo>
                  <a:lnTo>
                    <a:pt x="1577" y="20378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5" name="SMARTInkShape-4602"/>
            <p:cNvSpPr/>
            <p:nvPr/>
          </p:nvSpPr>
          <p:spPr bwMode="auto">
            <a:xfrm>
              <a:off x="4922045" y="4307681"/>
              <a:ext cx="200026" cy="14267"/>
            </a:xfrm>
            <a:custGeom>
              <a:avLst/>
              <a:gdLst/>
              <a:ahLst/>
              <a:cxnLst/>
              <a:rect l="0" t="0" r="0" b="0"/>
              <a:pathLst>
                <a:path w="200026" h="14267">
                  <a:moveTo>
                    <a:pt x="0" y="0"/>
                  </a:moveTo>
                  <a:lnTo>
                    <a:pt x="3791" y="0"/>
                  </a:lnTo>
                  <a:lnTo>
                    <a:pt x="4909" y="794"/>
                  </a:lnTo>
                  <a:lnTo>
                    <a:pt x="5653" y="2117"/>
                  </a:lnTo>
                  <a:lnTo>
                    <a:pt x="6150" y="3792"/>
                  </a:lnTo>
                  <a:lnTo>
                    <a:pt x="10935" y="7771"/>
                  </a:lnTo>
                  <a:lnTo>
                    <a:pt x="14434" y="9943"/>
                  </a:lnTo>
                  <a:lnTo>
                    <a:pt x="30734" y="13001"/>
                  </a:lnTo>
                  <a:lnTo>
                    <a:pt x="63279" y="14034"/>
                  </a:lnTo>
                  <a:lnTo>
                    <a:pt x="91685" y="14213"/>
                  </a:lnTo>
                  <a:lnTo>
                    <a:pt x="124885" y="14266"/>
                  </a:lnTo>
                  <a:lnTo>
                    <a:pt x="159063" y="13487"/>
                  </a:lnTo>
                  <a:lnTo>
                    <a:pt x="20002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6" name="SMARTInkShape-4603"/>
            <p:cNvSpPr/>
            <p:nvPr/>
          </p:nvSpPr>
          <p:spPr bwMode="auto">
            <a:xfrm>
              <a:off x="4965049" y="4200525"/>
              <a:ext cx="64152" cy="259704"/>
            </a:xfrm>
            <a:custGeom>
              <a:avLst/>
              <a:gdLst/>
              <a:ahLst/>
              <a:cxnLst/>
              <a:rect l="0" t="0" r="0" b="0"/>
              <a:pathLst>
                <a:path w="64152" h="259704">
                  <a:moveTo>
                    <a:pt x="21289" y="0"/>
                  </a:moveTo>
                  <a:lnTo>
                    <a:pt x="21289" y="3792"/>
                  </a:lnTo>
                  <a:lnTo>
                    <a:pt x="14013" y="37021"/>
                  </a:lnTo>
                  <a:lnTo>
                    <a:pt x="8621" y="68784"/>
                  </a:lnTo>
                  <a:lnTo>
                    <a:pt x="5365" y="101343"/>
                  </a:lnTo>
                  <a:lnTo>
                    <a:pt x="1489" y="136125"/>
                  </a:lnTo>
                  <a:lnTo>
                    <a:pt x="340" y="169450"/>
                  </a:lnTo>
                  <a:lnTo>
                    <a:pt x="0" y="199432"/>
                  </a:lnTo>
                  <a:lnTo>
                    <a:pt x="3678" y="234216"/>
                  </a:lnTo>
                  <a:lnTo>
                    <a:pt x="9809" y="249138"/>
                  </a:lnTo>
                  <a:lnTo>
                    <a:pt x="16652" y="258586"/>
                  </a:lnTo>
                  <a:lnTo>
                    <a:pt x="19785" y="259703"/>
                  </a:lnTo>
                  <a:lnTo>
                    <a:pt x="27501" y="258828"/>
                  </a:lnTo>
                  <a:lnTo>
                    <a:pt x="36219" y="251559"/>
                  </a:lnTo>
                  <a:lnTo>
                    <a:pt x="64151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7" name="SMARTInkShape-4604"/>
            <p:cNvSpPr/>
            <p:nvPr/>
          </p:nvSpPr>
          <p:spPr bwMode="auto">
            <a:xfrm>
              <a:off x="4814888" y="4450556"/>
              <a:ext cx="7144" cy="50008"/>
            </a:xfrm>
            <a:custGeom>
              <a:avLst/>
              <a:gdLst/>
              <a:ahLst/>
              <a:cxnLst/>
              <a:rect l="0" t="0" r="0" b="0"/>
              <a:pathLst>
                <a:path w="7144" h="50008">
                  <a:moveTo>
                    <a:pt x="0" y="50007"/>
                  </a:moveTo>
                  <a:lnTo>
                    <a:pt x="0" y="40064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8" name="SMARTInkShape-4605"/>
            <p:cNvSpPr/>
            <p:nvPr/>
          </p:nvSpPr>
          <p:spPr bwMode="auto">
            <a:xfrm>
              <a:off x="4729163" y="4307681"/>
              <a:ext cx="57151" cy="192883"/>
            </a:xfrm>
            <a:custGeom>
              <a:avLst/>
              <a:gdLst/>
              <a:ahLst/>
              <a:cxnLst/>
              <a:rect l="0" t="0" r="0" b="0"/>
              <a:pathLst>
                <a:path w="57151" h="192883">
                  <a:moveTo>
                    <a:pt x="57150" y="0"/>
                  </a:moveTo>
                  <a:lnTo>
                    <a:pt x="53357" y="3792"/>
                  </a:lnTo>
                  <a:lnTo>
                    <a:pt x="46508" y="36679"/>
                  </a:lnTo>
                  <a:lnTo>
                    <a:pt x="37879" y="69393"/>
                  </a:lnTo>
                  <a:lnTo>
                    <a:pt x="28531" y="99609"/>
                  </a:lnTo>
                  <a:lnTo>
                    <a:pt x="17456" y="134884"/>
                  </a:lnTo>
                  <a:lnTo>
                    <a:pt x="8862" y="166404"/>
                  </a:lnTo>
                  <a:lnTo>
                    <a:pt x="0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9" name="SMARTInkShape-4606"/>
            <p:cNvSpPr/>
            <p:nvPr/>
          </p:nvSpPr>
          <p:spPr bwMode="auto">
            <a:xfrm>
              <a:off x="4694524" y="4371975"/>
              <a:ext cx="127508" cy="55732"/>
            </a:xfrm>
            <a:custGeom>
              <a:avLst/>
              <a:gdLst/>
              <a:ahLst/>
              <a:cxnLst/>
              <a:rect l="0" t="0" r="0" b="0"/>
              <a:pathLst>
                <a:path w="127508" h="55732">
                  <a:moveTo>
                    <a:pt x="13207" y="0"/>
                  </a:moveTo>
                  <a:lnTo>
                    <a:pt x="9415" y="3792"/>
                  </a:lnTo>
                  <a:lnTo>
                    <a:pt x="7553" y="7771"/>
                  </a:lnTo>
                  <a:lnTo>
                    <a:pt x="0" y="30000"/>
                  </a:lnTo>
                  <a:lnTo>
                    <a:pt x="434" y="32700"/>
                  </a:lnTo>
                  <a:lnTo>
                    <a:pt x="3032" y="37817"/>
                  </a:lnTo>
                  <a:lnTo>
                    <a:pt x="8958" y="45160"/>
                  </a:lnTo>
                  <a:lnTo>
                    <a:pt x="23325" y="52363"/>
                  </a:lnTo>
                  <a:lnTo>
                    <a:pt x="38871" y="55731"/>
                  </a:lnTo>
                  <a:lnTo>
                    <a:pt x="64049" y="51167"/>
                  </a:lnTo>
                  <a:lnTo>
                    <a:pt x="84099" y="44088"/>
                  </a:lnTo>
                  <a:lnTo>
                    <a:pt x="118666" y="20327"/>
                  </a:lnTo>
                  <a:lnTo>
                    <a:pt x="127507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0" name="SMARTInkShape-4607"/>
            <p:cNvSpPr/>
            <p:nvPr/>
          </p:nvSpPr>
          <p:spPr bwMode="auto">
            <a:xfrm>
              <a:off x="4350544" y="4179946"/>
              <a:ext cx="308419" cy="296120"/>
            </a:xfrm>
            <a:custGeom>
              <a:avLst/>
              <a:gdLst/>
              <a:ahLst/>
              <a:cxnLst/>
              <a:rect l="0" t="0" r="0" b="0"/>
              <a:pathLst>
                <a:path w="308419" h="296120">
                  <a:moveTo>
                    <a:pt x="0" y="77729"/>
                  </a:moveTo>
                  <a:lnTo>
                    <a:pt x="3792" y="73937"/>
                  </a:lnTo>
                  <a:lnTo>
                    <a:pt x="9887" y="72075"/>
                  </a:lnTo>
                  <a:lnTo>
                    <a:pt x="19475" y="69660"/>
                  </a:lnTo>
                  <a:lnTo>
                    <a:pt x="53618" y="57291"/>
                  </a:lnTo>
                  <a:lnTo>
                    <a:pt x="77011" y="50389"/>
                  </a:lnTo>
                  <a:lnTo>
                    <a:pt x="105929" y="39384"/>
                  </a:lnTo>
                  <a:lnTo>
                    <a:pt x="137303" y="28672"/>
                  </a:lnTo>
                  <a:lnTo>
                    <a:pt x="168973" y="18620"/>
                  </a:lnTo>
                  <a:lnTo>
                    <a:pt x="198924" y="8860"/>
                  </a:lnTo>
                  <a:lnTo>
                    <a:pt x="225994" y="3465"/>
                  </a:lnTo>
                  <a:lnTo>
                    <a:pt x="259313" y="427"/>
                  </a:lnTo>
                  <a:lnTo>
                    <a:pt x="268125" y="0"/>
                  </a:lnTo>
                  <a:lnTo>
                    <a:pt x="274000" y="1304"/>
                  </a:lnTo>
                  <a:lnTo>
                    <a:pt x="277917" y="3760"/>
                  </a:lnTo>
                  <a:lnTo>
                    <a:pt x="280528" y="6985"/>
                  </a:lnTo>
                  <a:lnTo>
                    <a:pt x="280681" y="11516"/>
                  </a:lnTo>
                  <a:lnTo>
                    <a:pt x="276618" y="22901"/>
                  </a:lnTo>
                  <a:lnTo>
                    <a:pt x="257820" y="46491"/>
                  </a:lnTo>
                  <a:lnTo>
                    <a:pt x="224557" y="73589"/>
                  </a:lnTo>
                  <a:lnTo>
                    <a:pt x="200345" y="92293"/>
                  </a:lnTo>
                  <a:lnTo>
                    <a:pt x="176354" y="110396"/>
                  </a:lnTo>
                  <a:lnTo>
                    <a:pt x="141329" y="133181"/>
                  </a:lnTo>
                  <a:lnTo>
                    <a:pt x="112078" y="150339"/>
                  </a:lnTo>
                  <a:lnTo>
                    <a:pt x="94239" y="163096"/>
                  </a:lnTo>
                  <a:lnTo>
                    <a:pt x="91401" y="164009"/>
                  </a:lnTo>
                  <a:lnTo>
                    <a:pt x="89509" y="163824"/>
                  </a:lnTo>
                  <a:lnTo>
                    <a:pt x="89835" y="162907"/>
                  </a:lnTo>
                  <a:lnTo>
                    <a:pt x="94430" y="159771"/>
                  </a:lnTo>
                  <a:lnTo>
                    <a:pt x="122516" y="150497"/>
                  </a:lnTo>
                  <a:lnTo>
                    <a:pt x="154922" y="139419"/>
                  </a:lnTo>
                  <a:lnTo>
                    <a:pt x="180773" y="133457"/>
                  </a:lnTo>
                  <a:lnTo>
                    <a:pt x="208137" y="128162"/>
                  </a:lnTo>
                  <a:lnTo>
                    <a:pt x="235380" y="124750"/>
                  </a:lnTo>
                  <a:lnTo>
                    <a:pt x="260718" y="125879"/>
                  </a:lnTo>
                  <a:lnTo>
                    <a:pt x="289710" y="134770"/>
                  </a:lnTo>
                  <a:lnTo>
                    <a:pt x="301533" y="145149"/>
                  </a:lnTo>
                  <a:lnTo>
                    <a:pt x="305797" y="151251"/>
                  </a:lnTo>
                  <a:lnTo>
                    <a:pt x="308418" y="164380"/>
                  </a:lnTo>
                  <a:lnTo>
                    <a:pt x="308005" y="171215"/>
                  </a:lnTo>
                  <a:lnTo>
                    <a:pt x="296048" y="196004"/>
                  </a:lnTo>
                  <a:lnTo>
                    <a:pt x="269839" y="223458"/>
                  </a:lnTo>
                  <a:lnTo>
                    <a:pt x="246135" y="242245"/>
                  </a:lnTo>
                  <a:lnTo>
                    <a:pt x="220518" y="259591"/>
                  </a:lnTo>
                  <a:lnTo>
                    <a:pt x="195904" y="272592"/>
                  </a:lnTo>
                  <a:lnTo>
                    <a:pt x="163526" y="288836"/>
                  </a:lnTo>
                  <a:lnTo>
                    <a:pt x="141409" y="296119"/>
                  </a:lnTo>
                  <a:lnTo>
                    <a:pt x="137135" y="295554"/>
                  </a:lnTo>
                  <a:lnTo>
                    <a:pt x="134286" y="293589"/>
                  </a:lnTo>
                  <a:lnTo>
                    <a:pt x="132386" y="290692"/>
                  </a:lnTo>
                  <a:lnTo>
                    <a:pt x="132707" y="287173"/>
                  </a:lnTo>
                  <a:lnTo>
                    <a:pt x="137298" y="279030"/>
                  </a:lnTo>
                  <a:lnTo>
                    <a:pt x="171450" y="2491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1" name="SMARTInkShape-4608"/>
            <p:cNvSpPr/>
            <p:nvPr/>
          </p:nvSpPr>
          <p:spPr bwMode="auto">
            <a:xfrm>
              <a:off x="4464844" y="4230189"/>
              <a:ext cx="20350" cy="242388"/>
            </a:xfrm>
            <a:custGeom>
              <a:avLst/>
              <a:gdLst/>
              <a:ahLst/>
              <a:cxnLst/>
              <a:rect l="0" t="0" r="0" b="0"/>
              <a:pathLst>
                <a:path w="20350" h="242388">
                  <a:moveTo>
                    <a:pt x="0" y="34630"/>
                  </a:moveTo>
                  <a:lnTo>
                    <a:pt x="0" y="2585"/>
                  </a:lnTo>
                  <a:lnTo>
                    <a:pt x="794" y="1360"/>
                  </a:lnTo>
                  <a:lnTo>
                    <a:pt x="2116" y="544"/>
                  </a:lnTo>
                  <a:lnTo>
                    <a:pt x="3792" y="0"/>
                  </a:lnTo>
                  <a:lnTo>
                    <a:pt x="4909" y="430"/>
                  </a:lnTo>
                  <a:lnTo>
                    <a:pt x="5654" y="1512"/>
                  </a:lnTo>
                  <a:lnTo>
                    <a:pt x="6482" y="5623"/>
                  </a:lnTo>
                  <a:lnTo>
                    <a:pt x="11995" y="37538"/>
                  </a:lnTo>
                  <a:lnTo>
                    <a:pt x="14402" y="67859"/>
                  </a:lnTo>
                  <a:lnTo>
                    <a:pt x="18995" y="102772"/>
                  </a:lnTo>
                  <a:lnTo>
                    <a:pt x="20349" y="129209"/>
                  </a:lnTo>
                  <a:lnTo>
                    <a:pt x="18833" y="154717"/>
                  </a:lnTo>
                  <a:lnTo>
                    <a:pt x="16308" y="179283"/>
                  </a:lnTo>
                  <a:lnTo>
                    <a:pt x="14886" y="213045"/>
                  </a:lnTo>
                  <a:lnTo>
                    <a:pt x="13671" y="233367"/>
                  </a:lnTo>
                  <a:lnTo>
                    <a:pt x="10224" y="242387"/>
                  </a:lnTo>
                  <a:lnTo>
                    <a:pt x="11952" y="239149"/>
                  </a:lnTo>
                  <a:lnTo>
                    <a:pt x="8917" y="211936"/>
                  </a:lnTo>
                  <a:lnTo>
                    <a:pt x="7144" y="1703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37" name="SMARTInkShape-Group908"/>
          <p:cNvGrpSpPr/>
          <p:nvPr/>
        </p:nvGrpSpPr>
        <p:grpSpPr>
          <a:xfrm>
            <a:off x="3265687" y="5857875"/>
            <a:ext cx="420489" cy="507206"/>
            <a:chOff x="3265687" y="5857875"/>
            <a:chExt cx="420489" cy="507206"/>
          </a:xfrm>
        </p:grpSpPr>
        <p:sp>
          <p:nvSpPr>
            <p:cNvPr id="733" name="SMARTInkShape-4609"/>
            <p:cNvSpPr/>
            <p:nvPr/>
          </p:nvSpPr>
          <p:spPr bwMode="auto">
            <a:xfrm>
              <a:off x="3307556" y="6122195"/>
              <a:ext cx="314326" cy="56981"/>
            </a:xfrm>
            <a:custGeom>
              <a:avLst/>
              <a:gdLst/>
              <a:ahLst/>
              <a:cxnLst/>
              <a:rect l="0" t="0" r="0" b="0"/>
              <a:pathLst>
                <a:path w="314326" h="56981">
                  <a:moveTo>
                    <a:pt x="0" y="42860"/>
                  </a:moveTo>
                  <a:lnTo>
                    <a:pt x="0" y="46653"/>
                  </a:lnTo>
                  <a:lnTo>
                    <a:pt x="4234" y="50632"/>
                  </a:lnTo>
                  <a:lnTo>
                    <a:pt x="7585" y="52804"/>
                  </a:lnTo>
                  <a:lnTo>
                    <a:pt x="23679" y="55862"/>
                  </a:lnTo>
                  <a:lnTo>
                    <a:pt x="54905" y="56767"/>
                  </a:lnTo>
                  <a:lnTo>
                    <a:pt x="80759" y="56980"/>
                  </a:lnTo>
                  <a:lnTo>
                    <a:pt x="109712" y="56280"/>
                  </a:lnTo>
                  <a:lnTo>
                    <a:pt x="143746" y="53323"/>
                  </a:lnTo>
                  <a:lnTo>
                    <a:pt x="161712" y="50629"/>
                  </a:lnTo>
                  <a:lnTo>
                    <a:pt x="180039" y="47246"/>
                  </a:lnTo>
                  <a:lnTo>
                    <a:pt x="215749" y="39254"/>
                  </a:lnTo>
                  <a:lnTo>
                    <a:pt x="247495" y="30410"/>
                  </a:lnTo>
                  <a:lnTo>
                    <a:pt x="275363" y="19071"/>
                  </a:lnTo>
                  <a:lnTo>
                    <a:pt x="3143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4" name="SMARTInkShape-4610"/>
            <p:cNvSpPr/>
            <p:nvPr/>
          </p:nvSpPr>
          <p:spPr bwMode="auto">
            <a:xfrm>
              <a:off x="3516384" y="5932000"/>
              <a:ext cx="169792" cy="433081"/>
            </a:xfrm>
            <a:custGeom>
              <a:avLst/>
              <a:gdLst/>
              <a:ahLst/>
              <a:cxnLst/>
              <a:rect l="0" t="0" r="0" b="0"/>
              <a:pathLst>
                <a:path w="169792" h="433081">
                  <a:moveTo>
                    <a:pt x="169791" y="40175"/>
                  </a:moveTo>
                  <a:lnTo>
                    <a:pt x="155318" y="23585"/>
                  </a:lnTo>
                  <a:lnTo>
                    <a:pt x="152998" y="19589"/>
                  </a:lnTo>
                  <a:lnTo>
                    <a:pt x="134564" y="6383"/>
                  </a:lnTo>
                  <a:lnTo>
                    <a:pt x="112787" y="0"/>
                  </a:lnTo>
                  <a:lnTo>
                    <a:pt x="91253" y="1901"/>
                  </a:lnTo>
                  <a:lnTo>
                    <a:pt x="69791" y="15077"/>
                  </a:lnTo>
                  <a:lnTo>
                    <a:pt x="41206" y="41655"/>
                  </a:lnTo>
                  <a:lnTo>
                    <a:pt x="21361" y="67513"/>
                  </a:lnTo>
                  <a:lnTo>
                    <a:pt x="9748" y="96075"/>
                  </a:lnTo>
                  <a:lnTo>
                    <a:pt x="2074" y="130116"/>
                  </a:lnTo>
                  <a:lnTo>
                    <a:pt x="0" y="156349"/>
                  </a:lnTo>
                  <a:lnTo>
                    <a:pt x="1195" y="183883"/>
                  </a:lnTo>
                  <a:lnTo>
                    <a:pt x="5166" y="211996"/>
                  </a:lnTo>
                  <a:lnTo>
                    <a:pt x="12222" y="240364"/>
                  </a:lnTo>
                  <a:lnTo>
                    <a:pt x="18533" y="270965"/>
                  </a:lnTo>
                  <a:lnTo>
                    <a:pt x="23984" y="301498"/>
                  </a:lnTo>
                  <a:lnTo>
                    <a:pt x="29052" y="328298"/>
                  </a:lnTo>
                  <a:lnTo>
                    <a:pt x="33951" y="353438"/>
                  </a:lnTo>
                  <a:lnTo>
                    <a:pt x="39054" y="387787"/>
                  </a:lnTo>
                  <a:lnTo>
                    <a:pt x="40779" y="420253"/>
                  </a:lnTo>
                  <a:lnTo>
                    <a:pt x="39333" y="424529"/>
                  </a:lnTo>
                  <a:lnTo>
                    <a:pt x="36782" y="427380"/>
                  </a:lnTo>
                  <a:lnTo>
                    <a:pt x="26916" y="4330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5" name="SMARTInkShape-4611"/>
            <p:cNvSpPr/>
            <p:nvPr/>
          </p:nvSpPr>
          <p:spPr bwMode="auto">
            <a:xfrm>
              <a:off x="3265687" y="5857875"/>
              <a:ext cx="34727" cy="20439"/>
            </a:xfrm>
            <a:custGeom>
              <a:avLst/>
              <a:gdLst/>
              <a:ahLst/>
              <a:cxnLst/>
              <a:rect l="0" t="0" r="0" b="0"/>
              <a:pathLst>
                <a:path w="34727" h="20439">
                  <a:moveTo>
                    <a:pt x="6151" y="14288"/>
                  </a:moveTo>
                  <a:lnTo>
                    <a:pt x="0" y="14288"/>
                  </a:lnTo>
                  <a:lnTo>
                    <a:pt x="3093" y="18080"/>
                  </a:lnTo>
                  <a:lnTo>
                    <a:pt x="6909" y="19942"/>
                  </a:lnTo>
                  <a:lnTo>
                    <a:pt x="9037" y="20438"/>
                  </a:lnTo>
                  <a:lnTo>
                    <a:pt x="11250" y="19976"/>
                  </a:lnTo>
                  <a:lnTo>
                    <a:pt x="15825" y="17345"/>
                  </a:lnTo>
                  <a:lnTo>
                    <a:pt x="3472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6" name="SMARTInkShape-4612"/>
            <p:cNvSpPr/>
            <p:nvPr/>
          </p:nvSpPr>
          <p:spPr bwMode="auto">
            <a:xfrm>
              <a:off x="3314700" y="6115050"/>
              <a:ext cx="50007" cy="225737"/>
            </a:xfrm>
            <a:custGeom>
              <a:avLst/>
              <a:gdLst/>
              <a:ahLst/>
              <a:cxnLst/>
              <a:rect l="0" t="0" r="0" b="0"/>
              <a:pathLst>
                <a:path w="50007" h="225737">
                  <a:moveTo>
                    <a:pt x="0" y="0"/>
                  </a:moveTo>
                  <a:lnTo>
                    <a:pt x="0" y="9943"/>
                  </a:lnTo>
                  <a:lnTo>
                    <a:pt x="2117" y="14473"/>
                  </a:lnTo>
                  <a:lnTo>
                    <a:pt x="3792" y="16793"/>
                  </a:lnTo>
                  <a:lnTo>
                    <a:pt x="10642" y="48495"/>
                  </a:lnTo>
                  <a:lnTo>
                    <a:pt x="17000" y="78573"/>
                  </a:lnTo>
                  <a:lnTo>
                    <a:pt x="23911" y="112622"/>
                  </a:lnTo>
                  <a:lnTo>
                    <a:pt x="30985" y="147846"/>
                  </a:lnTo>
                  <a:lnTo>
                    <a:pt x="38109" y="179625"/>
                  </a:lnTo>
                  <a:lnTo>
                    <a:pt x="44353" y="212881"/>
                  </a:lnTo>
                  <a:lnTo>
                    <a:pt x="48889" y="225495"/>
                  </a:lnTo>
                  <a:lnTo>
                    <a:pt x="49262" y="225736"/>
                  </a:lnTo>
                  <a:lnTo>
                    <a:pt x="49510" y="225103"/>
                  </a:lnTo>
                  <a:lnTo>
                    <a:pt x="49977" y="191841"/>
                  </a:lnTo>
                  <a:lnTo>
                    <a:pt x="50006" y="178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57" name="SMARTInkShape-Group909"/>
          <p:cNvGrpSpPr/>
          <p:nvPr/>
        </p:nvGrpSpPr>
        <p:grpSpPr>
          <a:xfrm>
            <a:off x="4050506" y="4590043"/>
            <a:ext cx="1918771" cy="1771639"/>
            <a:chOff x="4050506" y="4590043"/>
            <a:chExt cx="1918771" cy="1771639"/>
          </a:xfrm>
        </p:grpSpPr>
        <p:sp>
          <p:nvSpPr>
            <p:cNvPr id="738" name="SMARTInkShape-4613"/>
            <p:cNvSpPr/>
            <p:nvPr/>
          </p:nvSpPr>
          <p:spPr bwMode="auto">
            <a:xfrm>
              <a:off x="4843578" y="4707731"/>
              <a:ext cx="28435" cy="231880"/>
            </a:xfrm>
            <a:custGeom>
              <a:avLst/>
              <a:gdLst/>
              <a:ahLst/>
              <a:cxnLst/>
              <a:rect l="0" t="0" r="0" b="0"/>
              <a:pathLst>
                <a:path w="28435" h="231880">
                  <a:moveTo>
                    <a:pt x="21316" y="0"/>
                  </a:moveTo>
                  <a:lnTo>
                    <a:pt x="28165" y="0"/>
                  </a:lnTo>
                  <a:lnTo>
                    <a:pt x="28434" y="9943"/>
                  </a:lnTo>
                  <a:lnTo>
                    <a:pt x="21182" y="44901"/>
                  </a:lnTo>
                  <a:lnTo>
                    <a:pt x="16602" y="71159"/>
                  </a:lnTo>
                  <a:lnTo>
                    <a:pt x="14098" y="103723"/>
                  </a:lnTo>
                  <a:lnTo>
                    <a:pt x="8682" y="139300"/>
                  </a:lnTo>
                  <a:lnTo>
                    <a:pt x="4324" y="165892"/>
                  </a:lnTo>
                  <a:lnTo>
                    <a:pt x="1200" y="200054"/>
                  </a:lnTo>
                  <a:lnTo>
                    <a:pt x="0" y="231879"/>
                  </a:lnTo>
                  <a:lnTo>
                    <a:pt x="755" y="231580"/>
                  </a:lnTo>
                  <a:lnTo>
                    <a:pt x="7028" y="221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9" name="SMARTInkShape-4614"/>
            <p:cNvSpPr/>
            <p:nvPr/>
          </p:nvSpPr>
          <p:spPr bwMode="auto">
            <a:xfrm>
              <a:off x="4766289" y="4736306"/>
              <a:ext cx="127182" cy="119627"/>
            </a:xfrm>
            <a:custGeom>
              <a:avLst/>
              <a:gdLst/>
              <a:ahLst/>
              <a:cxnLst/>
              <a:rect l="0" t="0" r="0" b="0"/>
              <a:pathLst>
                <a:path w="127182" h="119627">
                  <a:moveTo>
                    <a:pt x="55742" y="0"/>
                  </a:moveTo>
                  <a:lnTo>
                    <a:pt x="51950" y="0"/>
                  </a:lnTo>
                  <a:lnTo>
                    <a:pt x="50833" y="794"/>
                  </a:lnTo>
                  <a:lnTo>
                    <a:pt x="50088" y="2117"/>
                  </a:lnTo>
                  <a:lnTo>
                    <a:pt x="49591" y="3792"/>
                  </a:lnTo>
                  <a:lnTo>
                    <a:pt x="48467" y="4910"/>
                  </a:lnTo>
                  <a:lnTo>
                    <a:pt x="41775" y="7057"/>
                  </a:lnTo>
                  <a:lnTo>
                    <a:pt x="35332" y="13287"/>
                  </a:lnTo>
                  <a:lnTo>
                    <a:pt x="34338" y="21111"/>
                  </a:lnTo>
                  <a:lnTo>
                    <a:pt x="34312" y="38216"/>
                  </a:lnTo>
                  <a:lnTo>
                    <a:pt x="19838" y="73745"/>
                  </a:lnTo>
                  <a:lnTo>
                    <a:pt x="8093" y="100963"/>
                  </a:lnTo>
                  <a:lnTo>
                    <a:pt x="0" y="112387"/>
                  </a:lnTo>
                  <a:lnTo>
                    <a:pt x="325" y="113025"/>
                  </a:lnTo>
                  <a:lnTo>
                    <a:pt x="2802" y="113734"/>
                  </a:lnTo>
                  <a:lnTo>
                    <a:pt x="12451" y="106548"/>
                  </a:lnTo>
                  <a:lnTo>
                    <a:pt x="43037" y="80700"/>
                  </a:lnTo>
                  <a:lnTo>
                    <a:pt x="74513" y="56157"/>
                  </a:lnTo>
                  <a:lnTo>
                    <a:pt x="78575" y="54901"/>
                  </a:lnTo>
                  <a:lnTo>
                    <a:pt x="82076" y="54857"/>
                  </a:lnTo>
                  <a:lnTo>
                    <a:pt x="97192" y="60490"/>
                  </a:lnTo>
                  <a:lnTo>
                    <a:pt x="100044" y="62551"/>
                  </a:lnTo>
                  <a:lnTo>
                    <a:pt x="103213" y="66959"/>
                  </a:lnTo>
                  <a:lnTo>
                    <a:pt x="105248" y="81960"/>
                  </a:lnTo>
                  <a:lnTo>
                    <a:pt x="105735" y="117354"/>
                  </a:lnTo>
                  <a:lnTo>
                    <a:pt x="105743" y="119626"/>
                  </a:lnTo>
                  <a:lnTo>
                    <a:pt x="106538" y="119438"/>
                  </a:lnTo>
                  <a:lnTo>
                    <a:pt x="127181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0" name="SMARTInkShape-4615"/>
            <p:cNvSpPr/>
            <p:nvPr/>
          </p:nvSpPr>
          <p:spPr bwMode="auto">
            <a:xfrm>
              <a:off x="4407694" y="4590043"/>
              <a:ext cx="343524" cy="349629"/>
            </a:xfrm>
            <a:custGeom>
              <a:avLst/>
              <a:gdLst/>
              <a:ahLst/>
              <a:cxnLst/>
              <a:rect l="0" t="0" r="0" b="0"/>
              <a:pathLst>
                <a:path w="343524" h="349629">
                  <a:moveTo>
                    <a:pt x="0" y="53395"/>
                  </a:moveTo>
                  <a:lnTo>
                    <a:pt x="0" y="47244"/>
                  </a:lnTo>
                  <a:lnTo>
                    <a:pt x="16793" y="29484"/>
                  </a:lnTo>
                  <a:lnTo>
                    <a:pt x="31434" y="22409"/>
                  </a:lnTo>
                  <a:lnTo>
                    <a:pt x="59302" y="17817"/>
                  </a:lnTo>
                  <a:lnTo>
                    <a:pt x="90155" y="13043"/>
                  </a:lnTo>
                  <a:lnTo>
                    <a:pt x="125225" y="10482"/>
                  </a:lnTo>
                  <a:lnTo>
                    <a:pt x="151699" y="7071"/>
                  </a:lnTo>
                  <a:lnTo>
                    <a:pt x="179340" y="2908"/>
                  </a:lnTo>
                  <a:lnTo>
                    <a:pt x="206707" y="0"/>
                  </a:lnTo>
                  <a:lnTo>
                    <a:pt x="232099" y="1353"/>
                  </a:lnTo>
                  <a:lnTo>
                    <a:pt x="261122" y="6578"/>
                  </a:lnTo>
                  <a:lnTo>
                    <a:pt x="272952" y="13008"/>
                  </a:lnTo>
                  <a:lnTo>
                    <a:pt x="277218" y="16945"/>
                  </a:lnTo>
                  <a:lnTo>
                    <a:pt x="278474" y="21951"/>
                  </a:lnTo>
                  <a:lnTo>
                    <a:pt x="275637" y="33864"/>
                  </a:lnTo>
                  <a:lnTo>
                    <a:pt x="261322" y="53958"/>
                  </a:lnTo>
                  <a:lnTo>
                    <a:pt x="234415" y="74992"/>
                  </a:lnTo>
                  <a:lnTo>
                    <a:pt x="205099" y="100099"/>
                  </a:lnTo>
                  <a:lnTo>
                    <a:pt x="176304" y="123854"/>
                  </a:lnTo>
                  <a:lnTo>
                    <a:pt x="147664" y="145973"/>
                  </a:lnTo>
                  <a:lnTo>
                    <a:pt x="124112" y="165422"/>
                  </a:lnTo>
                  <a:lnTo>
                    <a:pt x="124810" y="166179"/>
                  </a:lnTo>
                  <a:lnTo>
                    <a:pt x="129819" y="167021"/>
                  </a:lnTo>
                  <a:lnTo>
                    <a:pt x="158964" y="156155"/>
                  </a:lnTo>
                  <a:lnTo>
                    <a:pt x="182569" y="147749"/>
                  </a:lnTo>
                  <a:lnTo>
                    <a:pt x="206819" y="138721"/>
                  </a:lnTo>
                  <a:lnTo>
                    <a:pt x="231619" y="130212"/>
                  </a:lnTo>
                  <a:lnTo>
                    <a:pt x="258517" y="123783"/>
                  </a:lnTo>
                  <a:lnTo>
                    <a:pt x="292850" y="119494"/>
                  </a:lnTo>
                  <a:lnTo>
                    <a:pt x="323132" y="122016"/>
                  </a:lnTo>
                  <a:lnTo>
                    <a:pt x="336230" y="127814"/>
                  </a:lnTo>
                  <a:lnTo>
                    <a:pt x="340835" y="131582"/>
                  </a:lnTo>
                  <a:lnTo>
                    <a:pt x="343111" y="137270"/>
                  </a:lnTo>
                  <a:lnTo>
                    <a:pt x="343523" y="152056"/>
                  </a:lnTo>
                  <a:lnTo>
                    <a:pt x="334710" y="169211"/>
                  </a:lnTo>
                  <a:lnTo>
                    <a:pt x="307665" y="198835"/>
                  </a:lnTo>
                  <a:lnTo>
                    <a:pt x="282790" y="222016"/>
                  </a:lnTo>
                  <a:lnTo>
                    <a:pt x="255859" y="248193"/>
                  </a:lnTo>
                  <a:lnTo>
                    <a:pt x="228015" y="273586"/>
                  </a:lnTo>
                  <a:lnTo>
                    <a:pt x="200558" y="297308"/>
                  </a:lnTo>
                  <a:lnTo>
                    <a:pt x="175127" y="318433"/>
                  </a:lnTo>
                  <a:lnTo>
                    <a:pt x="139456" y="344873"/>
                  </a:lnTo>
                  <a:lnTo>
                    <a:pt x="129978" y="349628"/>
                  </a:lnTo>
                  <a:lnTo>
                    <a:pt x="127927" y="349308"/>
                  </a:lnTo>
                  <a:lnTo>
                    <a:pt x="127353" y="347508"/>
                  </a:lnTo>
                  <a:lnTo>
                    <a:pt x="127765" y="344720"/>
                  </a:lnTo>
                  <a:lnTo>
                    <a:pt x="146328" y="317433"/>
                  </a:lnTo>
                  <a:lnTo>
                    <a:pt x="178594" y="2819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1" name="SMARTInkShape-4616"/>
            <p:cNvSpPr/>
            <p:nvPr/>
          </p:nvSpPr>
          <p:spPr bwMode="auto">
            <a:xfrm>
              <a:off x="4536289" y="4615971"/>
              <a:ext cx="35712" cy="213550"/>
            </a:xfrm>
            <a:custGeom>
              <a:avLst/>
              <a:gdLst/>
              <a:ahLst/>
              <a:cxnLst/>
              <a:rect l="0" t="0" r="0" b="0"/>
              <a:pathLst>
                <a:path w="35712" h="213550">
                  <a:moveTo>
                    <a:pt x="7136" y="27467"/>
                  </a:moveTo>
                  <a:lnTo>
                    <a:pt x="985" y="21316"/>
                  </a:lnTo>
                  <a:lnTo>
                    <a:pt x="286" y="16825"/>
                  </a:lnTo>
                  <a:lnTo>
                    <a:pt x="0" y="2632"/>
                  </a:lnTo>
                  <a:lnTo>
                    <a:pt x="791" y="1385"/>
                  </a:lnTo>
                  <a:lnTo>
                    <a:pt x="2112" y="554"/>
                  </a:lnTo>
                  <a:lnTo>
                    <a:pt x="3787" y="0"/>
                  </a:lnTo>
                  <a:lnTo>
                    <a:pt x="4903" y="424"/>
                  </a:lnTo>
                  <a:lnTo>
                    <a:pt x="5647" y="1501"/>
                  </a:lnTo>
                  <a:lnTo>
                    <a:pt x="6144" y="3012"/>
                  </a:lnTo>
                  <a:lnTo>
                    <a:pt x="23903" y="36485"/>
                  </a:lnTo>
                  <a:lnTo>
                    <a:pt x="28440" y="64350"/>
                  </a:lnTo>
                  <a:lnTo>
                    <a:pt x="32410" y="91223"/>
                  </a:lnTo>
                  <a:lnTo>
                    <a:pt x="30059" y="123968"/>
                  </a:lnTo>
                  <a:lnTo>
                    <a:pt x="29009" y="157219"/>
                  </a:lnTo>
                  <a:lnTo>
                    <a:pt x="28654" y="190592"/>
                  </a:lnTo>
                  <a:lnTo>
                    <a:pt x="28585" y="212530"/>
                  </a:lnTo>
                  <a:lnTo>
                    <a:pt x="29373" y="213549"/>
                  </a:lnTo>
                  <a:lnTo>
                    <a:pt x="30692" y="212640"/>
                  </a:lnTo>
                  <a:lnTo>
                    <a:pt x="32365" y="210447"/>
                  </a:lnTo>
                  <a:lnTo>
                    <a:pt x="34720" y="195983"/>
                  </a:lnTo>
                  <a:lnTo>
                    <a:pt x="35711" y="1560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2" name="SMARTInkShape-4617"/>
            <p:cNvSpPr/>
            <p:nvPr/>
          </p:nvSpPr>
          <p:spPr bwMode="auto">
            <a:xfrm>
              <a:off x="4700588" y="4914900"/>
              <a:ext cx="907258" cy="550071"/>
            </a:xfrm>
            <a:custGeom>
              <a:avLst/>
              <a:gdLst/>
              <a:ahLst/>
              <a:cxnLst/>
              <a:rect l="0" t="0" r="0" b="0"/>
              <a:pathLst>
                <a:path w="907258" h="550071">
                  <a:moveTo>
                    <a:pt x="0" y="0"/>
                  </a:moveTo>
                  <a:lnTo>
                    <a:pt x="0" y="3792"/>
                  </a:lnTo>
                  <a:lnTo>
                    <a:pt x="793" y="4910"/>
                  </a:lnTo>
                  <a:lnTo>
                    <a:pt x="2116" y="5654"/>
                  </a:lnTo>
                  <a:lnTo>
                    <a:pt x="3792" y="6152"/>
                  </a:lnTo>
                  <a:lnTo>
                    <a:pt x="39144" y="23695"/>
                  </a:lnTo>
                  <a:lnTo>
                    <a:pt x="69542" y="36390"/>
                  </a:lnTo>
                  <a:lnTo>
                    <a:pt x="95995" y="45542"/>
                  </a:lnTo>
                  <a:lnTo>
                    <a:pt x="126272" y="54901"/>
                  </a:lnTo>
                  <a:lnTo>
                    <a:pt x="143713" y="61207"/>
                  </a:lnTo>
                  <a:lnTo>
                    <a:pt x="162483" y="68586"/>
                  </a:lnTo>
                  <a:lnTo>
                    <a:pt x="182141" y="76680"/>
                  </a:lnTo>
                  <a:lnTo>
                    <a:pt x="201596" y="85251"/>
                  </a:lnTo>
                  <a:lnTo>
                    <a:pt x="220915" y="94140"/>
                  </a:lnTo>
                  <a:lnTo>
                    <a:pt x="240146" y="103241"/>
                  </a:lnTo>
                  <a:lnTo>
                    <a:pt x="260110" y="113278"/>
                  </a:lnTo>
                  <a:lnTo>
                    <a:pt x="280563" y="123937"/>
                  </a:lnTo>
                  <a:lnTo>
                    <a:pt x="301342" y="135012"/>
                  </a:lnTo>
                  <a:lnTo>
                    <a:pt x="322338" y="147158"/>
                  </a:lnTo>
                  <a:lnTo>
                    <a:pt x="343479" y="160017"/>
                  </a:lnTo>
                  <a:lnTo>
                    <a:pt x="364718" y="173353"/>
                  </a:lnTo>
                  <a:lnTo>
                    <a:pt x="384433" y="187006"/>
                  </a:lnTo>
                  <a:lnTo>
                    <a:pt x="403132" y="200871"/>
                  </a:lnTo>
                  <a:lnTo>
                    <a:pt x="421154" y="214876"/>
                  </a:lnTo>
                  <a:lnTo>
                    <a:pt x="439519" y="228182"/>
                  </a:lnTo>
                  <a:lnTo>
                    <a:pt x="458113" y="241021"/>
                  </a:lnTo>
                  <a:lnTo>
                    <a:pt x="476858" y="253550"/>
                  </a:lnTo>
                  <a:lnTo>
                    <a:pt x="512504" y="278054"/>
                  </a:lnTo>
                  <a:lnTo>
                    <a:pt x="546072" y="302173"/>
                  </a:lnTo>
                  <a:lnTo>
                    <a:pt x="576867" y="326122"/>
                  </a:lnTo>
                  <a:lnTo>
                    <a:pt x="608545" y="349996"/>
                  </a:lnTo>
                  <a:lnTo>
                    <a:pt x="640352" y="374628"/>
                  </a:lnTo>
                  <a:lnTo>
                    <a:pt x="670362" y="401451"/>
                  </a:lnTo>
                  <a:lnTo>
                    <a:pt x="701693" y="427131"/>
                  </a:lnTo>
                  <a:lnTo>
                    <a:pt x="734138" y="451774"/>
                  </a:lnTo>
                  <a:lnTo>
                    <a:pt x="767079" y="475955"/>
                  </a:lnTo>
                  <a:lnTo>
                    <a:pt x="798124" y="497815"/>
                  </a:lnTo>
                  <a:lnTo>
                    <a:pt x="827003" y="516526"/>
                  </a:lnTo>
                  <a:lnTo>
                    <a:pt x="853067" y="530134"/>
                  </a:lnTo>
                  <a:lnTo>
                    <a:pt x="886261" y="542927"/>
                  </a:lnTo>
                  <a:lnTo>
                    <a:pt x="907257" y="5500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3" name="SMARTInkShape-4618"/>
            <p:cNvSpPr/>
            <p:nvPr/>
          </p:nvSpPr>
          <p:spPr bwMode="auto">
            <a:xfrm>
              <a:off x="4165038" y="4961068"/>
              <a:ext cx="570276" cy="682496"/>
            </a:xfrm>
            <a:custGeom>
              <a:avLst/>
              <a:gdLst/>
              <a:ahLst/>
              <a:cxnLst/>
              <a:rect l="0" t="0" r="0" b="0"/>
              <a:pathLst>
                <a:path w="570276" h="682496">
                  <a:moveTo>
                    <a:pt x="549837" y="75277"/>
                  </a:moveTo>
                  <a:lnTo>
                    <a:pt x="553629" y="71484"/>
                  </a:lnTo>
                  <a:lnTo>
                    <a:pt x="555491" y="67505"/>
                  </a:lnTo>
                  <a:lnTo>
                    <a:pt x="555988" y="65333"/>
                  </a:lnTo>
                  <a:lnTo>
                    <a:pt x="563404" y="53967"/>
                  </a:lnTo>
                  <a:lnTo>
                    <a:pt x="564917" y="20502"/>
                  </a:lnTo>
                  <a:lnTo>
                    <a:pt x="569778" y="10981"/>
                  </a:lnTo>
                  <a:lnTo>
                    <a:pt x="570275" y="8600"/>
                  </a:lnTo>
                  <a:lnTo>
                    <a:pt x="569812" y="7012"/>
                  </a:lnTo>
                  <a:lnTo>
                    <a:pt x="568710" y="5954"/>
                  </a:lnTo>
                  <a:lnTo>
                    <a:pt x="567182" y="5249"/>
                  </a:lnTo>
                  <a:lnTo>
                    <a:pt x="566163" y="3986"/>
                  </a:lnTo>
                  <a:lnTo>
                    <a:pt x="564728" y="0"/>
                  </a:lnTo>
                  <a:lnTo>
                    <a:pt x="564527" y="487"/>
                  </a:lnTo>
                  <a:lnTo>
                    <a:pt x="564393" y="1604"/>
                  </a:lnTo>
                  <a:lnTo>
                    <a:pt x="563510" y="2349"/>
                  </a:lnTo>
                  <a:lnTo>
                    <a:pt x="560412" y="3176"/>
                  </a:lnTo>
                  <a:lnTo>
                    <a:pt x="556389" y="7778"/>
                  </a:lnTo>
                  <a:lnTo>
                    <a:pt x="550368" y="15114"/>
                  </a:lnTo>
                  <a:lnTo>
                    <a:pt x="517654" y="48589"/>
                  </a:lnTo>
                  <a:lnTo>
                    <a:pt x="493294" y="74953"/>
                  </a:lnTo>
                  <a:lnTo>
                    <a:pt x="465174" y="109135"/>
                  </a:lnTo>
                  <a:lnTo>
                    <a:pt x="443417" y="138215"/>
                  </a:lnTo>
                  <a:lnTo>
                    <a:pt x="416285" y="171775"/>
                  </a:lnTo>
                  <a:lnTo>
                    <a:pt x="401271" y="189615"/>
                  </a:lnTo>
                  <a:lnTo>
                    <a:pt x="384118" y="207858"/>
                  </a:lnTo>
                  <a:lnTo>
                    <a:pt x="365539" y="226370"/>
                  </a:lnTo>
                  <a:lnTo>
                    <a:pt x="346009" y="245062"/>
                  </a:lnTo>
                  <a:lnTo>
                    <a:pt x="325845" y="263873"/>
                  </a:lnTo>
                  <a:lnTo>
                    <a:pt x="305259" y="282764"/>
                  </a:lnTo>
                  <a:lnTo>
                    <a:pt x="284392" y="301707"/>
                  </a:lnTo>
                  <a:lnTo>
                    <a:pt x="263336" y="321480"/>
                  </a:lnTo>
                  <a:lnTo>
                    <a:pt x="242155" y="341805"/>
                  </a:lnTo>
                  <a:lnTo>
                    <a:pt x="220891" y="362500"/>
                  </a:lnTo>
                  <a:lnTo>
                    <a:pt x="199571" y="382646"/>
                  </a:lnTo>
                  <a:lnTo>
                    <a:pt x="178214" y="402427"/>
                  </a:lnTo>
                  <a:lnTo>
                    <a:pt x="156832" y="421964"/>
                  </a:lnTo>
                  <a:lnTo>
                    <a:pt x="137021" y="442132"/>
                  </a:lnTo>
                  <a:lnTo>
                    <a:pt x="118258" y="462722"/>
                  </a:lnTo>
                  <a:lnTo>
                    <a:pt x="100192" y="483592"/>
                  </a:lnTo>
                  <a:lnTo>
                    <a:pt x="84180" y="503060"/>
                  </a:lnTo>
                  <a:lnTo>
                    <a:pt x="69536" y="521597"/>
                  </a:lnTo>
                  <a:lnTo>
                    <a:pt x="44270" y="557010"/>
                  </a:lnTo>
                  <a:lnTo>
                    <a:pt x="25103" y="591269"/>
                  </a:lnTo>
                  <a:lnTo>
                    <a:pt x="10764" y="620783"/>
                  </a:lnTo>
                  <a:lnTo>
                    <a:pt x="1480" y="645542"/>
                  </a:lnTo>
                  <a:lnTo>
                    <a:pt x="0" y="664484"/>
                  </a:lnTo>
                  <a:lnTo>
                    <a:pt x="1988" y="674490"/>
                  </a:lnTo>
                  <a:lnTo>
                    <a:pt x="6912" y="6824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4" name="SMARTInkShape-4619"/>
            <p:cNvSpPr/>
            <p:nvPr/>
          </p:nvSpPr>
          <p:spPr bwMode="auto">
            <a:xfrm>
              <a:off x="5736430" y="5786732"/>
              <a:ext cx="232847" cy="291849"/>
            </a:xfrm>
            <a:custGeom>
              <a:avLst/>
              <a:gdLst/>
              <a:ahLst/>
              <a:cxnLst/>
              <a:rect l="0" t="0" r="0" b="0"/>
              <a:pathLst>
                <a:path w="232847" h="291849">
                  <a:moveTo>
                    <a:pt x="0" y="6848"/>
                  </a:moveTo>
                  <a:lnTo>
                    <a:pt x="0" y="3057"/>
                  </a:lnTo>
                  <a:lnTo>
                    <a:pt x="795" y="1939"/>
                  </a:lnTo>
                  <a:lnTo>
                    <a:pt x="2118" y="1195"/>
                  </a:lnTo>
                  <a:lnTo>
                    <a:pt x="6152" y="0"/>
                  </a:lnTo>
                  <a:lnTo>
                    <a:pt x="24059" y="557"/>
                  </a:lnTo>
                  <a:lnTo>
                    <a:pt x="52643" y="9604"/>
                  </a:lnTo>
                  <a:lnTo>
                    <a:pt x="83597" y="21953"/>
                  </a:lnTo>
                  <a:lnTo>
                    <a:pt x="108592" y="31818"/>
                  </a:lnTo>
                  <a:lnTo>
                    <a:pt x="132930" y="44140"/>
                  </a:lnTo>
                  <a:lnTo>
                    <a:pt x="159093" y="59671"/>
                  </a:lnTo>
                  <a:lnTo>
                    <a:pt x="185009" y="77951"/>
                  </a:lnTo>
                  <a:lnTo>
                    <a:pt x="215861" y="110555"/>
                  </a:lnTo>
                  <a:lnTo>
                    <a:pt x="229818" y="133638"/>
                  </a:lnTo>
                  <a:lnTo>
                    <a:pt x="232846" y="159244"/>
                  </a:lnTo>
                  <a:lnTo>
                    <a:pt x="228107" y="186500"/>
                  </a:lnTo>
                  <a:lnTo>
                    <a:pt x="218062" y="214487"/>
                  </a:lnTo>
                  <a:lnTo>
                    <a:pt x="199311" y="238568"/>
                  </a:lnTo>
                  <a:lnTo>
                    <a:pt x="175102" y="259061"/>
                  </a:lnTo>
                  <a:lnTo>
                    <a:pt x="148468" y="276106"/>
                  </a:lnTo>
                  <a:lnTo>
                    <a:pt x="114283" y="291505"/>
                  </a:lnTo>
                  <a:lnTo>
                    <a:pt x="96036" y="291848"/>
                  </a:lnTo>
                  <a:lnTo>
                    <a:pt x="71440" y="285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5" name="SMARTInkShape-4620"/>
            <p:cNvSpPr/>
            <p:nvPr/>
          </p:nvSpPr>
          <p:spPr bwMode="auto">
            <a:xfrm>
              <a:off x="5750720" y="5843588"/>
              <a:ext cx="39619" cy="219378"/>
            </a:xfrm>
            <a:custGeom>
              <a:avLst/>
              <a:gdLst/>
              <a:ahLst/>
              <a:cxnLst/>
              <a:rect l="0" t="0" r="0" b="0"/>
              <a:pathLst>
                <a:path w="39619" h="219378">
                  <a:moveTo>
                    <a:pt x="14285" y="0"/>
                  </a:moveTo>
                  <a:lnTo>
                    <a:pt x="16403" y="30015"/>
                  </a:lnTo>
                  <a:lnTo>
                    <a:pt x="20437" y="61226"/>
                  </a:lnTo>
                  <a:lnTo>
                    <a:pt x="24928" y="92401"/>
                  </a:lnTo>
                  <a:lnTo>
                    <a:pt x="27494" y="122980"/>
                  </a:lnTo>
                  <a:lnTo>
                    <a:pt x="32046" y="152150"/>
                  </a:lnTo>
                  <a:lnTo>
                    <a:pt x="34630" y="180900"/>
                  </a:lnTo>
                  <a:lnTo>
                    <a:pt x="39618" y="206860"/>
                  </a:lnTo>
                  <a:lnTo>
                    <a:pt x="36388" y="219377"/>
                  </a:lnTo>
                  <a:lnTo>
                    <a:pt x="35371" y="218482"/>
                  </a:lnTo>
                  <a:lnTo>
                    <a:pt x="18662" y="189673"/>
                  </a:lnTo>
                  <a:lnTo>
                    <a:pt x="10115" y="159563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6" name="SMARTInkShape-4621"/>
            <p:cNvSpPr/>
            <p:nvPr/>
          </p:nvSpPr>
          <p:spPr bwMode="auto">
            <a:xfrm>
              <a:off x="5429250" y="5765005"/>
              <a:ext cx="250031" cy="42571"/>
            </a:xfrm>
            <a:custGeom>
              <a:avLst/>
              <a:gdLst/>
              <a:ahLst/>
              <a:cxnLst/>
              <a:rect l="0" t="0" r="0" b="0"/>
              <a:pathLst>
                <a:path w="250031" h="42571">
                  <a:moveTo>
                    <a:pt x="0" y="35720"/>
                  </a:moveTo>
                  <a:lnTo>
                    <a:pt x="7291" y="36514"/>
                  </a:lnTo>
                  <a:lnTo>
                    <a:pt x="36679" y="41872"/>
                  </a:lnTo>
                  <a:lnTo>
                    <a:pt x="65019" y="42570"/>
                  </a:lnTo>
                  <a:lnTo>
                    <a:pt x="98552" y="38984"/>
                  </a:lnTo>
                  <a:lnTo>
                    <a:pt x="123970" y="35054"/>
                  </a:lnTo>
                  <a:lnTo>
                    <a:pt x="150348" y="30661"/>
                  </a:lnTo>
                  <a:lnTo>
                    <a:pt x="175300" y="26064"/>
                  </a:lnTo>
                  <a:lnTo>
                    <a:pt x="207869" y="15220"/>
                  </a:lnTo>
                  <a:lnTo>
                    <a:pt x="2500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7" name="SMARTInkShape-4622"/>
            <p:cNvSpPr/>
            <p:nvPr/>
          </p:nvSpPr>
          <p:spPr bwMode="auto">
            <a:xfrm>
              <a:off x="5414963" y="6072188"/>
              <a:ext cx="257176" cy="14193"/>
            </a:xfrm>
            <a:custGeom>
              <a:avLst/>
              <a:gdLst/>
              <a:ahLst/>
              <a:cxnLst/>
              <a:rect l="0" t="0" r="0" b="0"/>
              <a:pathLst>
                <a:path w="257176" h="14193">
                  <a:moveTo>
                    <a:pt x="0" y="0"/>
                  </a:moveTo>
                  <a:lnTo>
                    <a:pt x="7584" y="3792"/>
                  </a:lnTo>
                  <a:lnTo>
                    <a:pt x="36570" y="7275"/>
                  </a:lnTo>
                  <a:lnTo>
                    <a:pt x="69132" y="11857"/>
                  </a:lnTo>
                  <a:lnTo>
                    <a:pt x="95019" y="13207"/>
                  </a:lnTo>
                  <a:lnTo>
                    <a:pt x="126632" y="13807"/>
                  </a:lnTo>
                  <a:lnTo>
                    <a:pt x="160262" y="14074"/>
                  </a:lnTo>
                  <a:lnTo>
                    <a:pt x="191083" y="14192"/>
                  </a:lnTo>
                  <a:lnTo>
                    <a:pt x="218540" y="12128"/>
                  </a:lnTo>
                  <a:lnTo>
                    <a:pt x="257175" y="71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8" name="SMARTInkShape-4623"/>
            <p:cNvSpPr/>
            <p:nvPr/>
          </p:nvSpPr>
          <p:spPr bwMode="auto">
            <a:xfrm>
              <a:off x="5586413" y="5800725"/>
              <a:ext cx="13993" cy="235746"/>
            </a:xfrm>
            <a:custGeom>
              <a:avLst/>
              <a:gdLst/>
              <a:ahLst/>
              <a:cxnLst/>
              <a:rect l="0" t="0" r="0" b="0"/>
              <a:pathLst>
                <a:path w="13993" h="235746">
                  <a:moveTo>
                    <a:pt x="0" y="0"/>
                  </a:moveTo>
                  <a:lnTo>
                    <a:pt x="3792" y="3792"/>
                  </a:lnTo>
                  <a:lnTo>
                    <a:pt x="5654" y="9887"/>
                  </a:lnTo>
                  <a:lnTo>
                    <a:pt x="7056" y="44434"/>
                  </a:lnTo>
                  <a:lnTo>
                    <a:pt x="7126" y="72541"/>
                  </a:lnTo>
                  <a:lnTo>
                    <a:pt x="9256" y="107845"/>
                  </a:lnTo>
                  <a:lnTo>
                    <a:pt x="12796" y="135935"/>
                  </a:lnTo>
                  <a:lnTo>
                    <a:pt x="13992" y="170079"/>
                  </a:lnTo>
                  <a:lnTo>
                    <a:pt x="13435" y="204663"/>
                  </a:lnTo>
                  <a:lnTo>
                    <a:pt x="7142" y="2357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9" name="SMARTInkShape-4624"/>
            <p:cNvSpPr/>
            <p:nvPr/>
          </p:nvSpPr>
          <p:spPr bwMode="auto">
            <a:xfrm>
              <a:off x="5172588" y="5997264"/>
              <a:ext cx="181978" cy="364418"/>
            </a:xfrm>
            <a:custGeom>
              <a:avLst/>
              <a:gdLst/>
              <a:ahLst/>
              <a:cxnLst/>
              <a:rect l="0" t="0" r="0" b="0"/>
              <a:pathLst>
                <a:path w="181978" h="364418">
                  <a:moveTo>
                    <a:pt x="20917" y="117786"/>
                  </a:moveTo>
                  <a:lnTo>
                    <a:pt x="26621" y="124283"/>
                  </a:lnTo>
                  <a:lnTo>
                    <a:pt x="33103" y="137262"/>
                  </a:lnTo>
                  <a:lnTo>
                    <a:pt x="42405" y="169288"/>
                  </a:lnTo>
                  <a:lnTo>
                    <a:pt x="47393" y="198927"/>
                  </a:lnTo>
                  <a:lnTo>
                    <a:pt x="50988" y="232845"/>
                  </a:lnTo>
                  <a:lnTo>
                    <a:pt x="54963" y="268030"/>
                  </a:lnTo>
                  <a:lnTo>
                    <a:pt x="56141" y="301473"/>
                  </a:lnTo>
                  <a:lnTo>
                    <a:pt x="54373" y="329375"/>
                  </a:lnTo>
                  <a:lnTo>
                    <a:pt x="46665" y="356343"/>
                  </a:lnTo>
                  <a:lnTo>
                    <a:pt x="43639" y="360168"/>
                  </a:lnTo>
                  <a:lnTo>
                    <a:pt x="36044" y="364417"/>
                  </a:lnTo>
                  <a:lnTo>
                    <a:pt x="32589" y="363963"/>
                  </a:lnTo>
                  <a:lnTo>
                    <a:pt x="29493" y="362073"/>
                  </a:lnTo>
                  <a:lnTo>
                    <a:pt x="23141" y="354152"/>
                  </a:lnTo>
                  <a:lnTo>
                    <a:pt x="11434" y="331048"/>
                  </a:lnTo>
                  <a:lnTo>
                    <a:pt x="3381" y="297832"/>
                  </a:lnTo>
                  <a:lnTo>
                    <a:pt x="1217" y="268979"/>
                  </a:lnTo>
                  <a:lnTo>
                    <a:pt x="256" y="235518"/>
                  </a:lnTo>
                  <a:lnTo>
                    <a:pt x="0" y="217705"/>
                  </a:lnTo>
                  <a:lnTo>
                    <a:pt x="623" y="199480"/>
                  </a:lnTo>
                  <a:lnTo>
                    <a:pt x="1832" y="180981"/>
                  </a:lnTo>
                  <a:lnTo>
                    <a:pt x="3431" y="162296"/>
                  </a:lnTo>
                  <a:lnTo>
                    <a:pt x="11559" y="126721"/>
                  </a:lnTo>
                  <a:lnTo>
                    <a:pt x="23108" y="93182"/>
                  </a:lnTo>
                  <a:lnTo>
                    <a:pt x="36179" y="62401"/>
                  </a:lnTo>
                  <a:lnTo>
                    <a:pt x="60717" y="29674"/>
                  </a:lnTo>
                  <a:lnTo>
                    <a:pt x="91889" y="8688"/>
                  </a:lnTo>
                  <a:lnTo>
                    <a:pt x="122468" y="0"/>
                  </a:lnTo>
                  <a:lnTo>
                    <a:pt x="141987" y="4318"/>
                  </a:lnTo>
                  <a:lnTo>
                    <a:pt x="159658" y="14174"/>
                  </a:lnTo>
                  <a:lnTo>
                    <a:pt x="172803" y="26493"/>
                  </a:lnTo>
                  <a:lnTo>
                    <a:pt x="179704" y="39905"/>
                  </a:lnTo>
                  <a:lnTo>
                    <a:pt x="181977" y="55391"/>
                  </a:lnTo>
                  <a:lnTo>
                    <a:pt x="180342" y="75503"/>
                  </a:lnTo>
                  <a:lnTo>
                    <a:pt x="170619" y="95554"/>
                  </a:lnTo>
                  <a:lnTo>
                    <a:pt x="138506" y="130505"/>
                  </a:lnTo>
                  <a:lnTo>
                    <a:pt x="114761" y="145455"/>
                  </a:lnTo>
                  <a:lnTo>
                    <a:pt x="96437" y="151120"/>
                  </a:lnTo>
                  <a:lnTo>
                    <a:pt x="91902" y="149534"/>
                  </a:lnTo>
                  <a:lnTo>
                    <a:pt x="78067" y="1320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0" name="SMARTInkShape-4625"/>
            <p:cNvSpPr/>
            <p:nvPr/>
          </p:nvSpPr>
          <p:spPr bwMode="auto">
            <a:xfrm>
              <a:off x="5072810" y="6076419"/>
              <a:ext cx="68894" cy="99702"/>
            </a:xfrm>
            <a:custGeom>
              <a:avLst/>
              <a:gdLst/>
              <a:ahLst/>
              <a:cxnLst/>
              <a:rect l="0" t="0" r="0" b="0"/>
              <a:pathLst>
                <a:path w="68894" h="99702">
                  <a:moveTo>
                    <a:pt x="13540" y="88636"/>
                  </a:moveTo>
                  <a:lnTo>
                    <a:pt x="17332" y="92429"/>
                  </a:lnTo>
                  <a:lnTo>
                    <a:pt x="23427" y="94292"/>
                  </a:lnTo>
                  <a:lnTo>
                    <a:pt x="30634" y="95913"/>
                  </a:lnTo>
                  <a:lnTo>
                    <a:pt x="36484" y="99279"/>
                  </a:lnTo>
                  <a:lnTo>
                    <a:pt x="39948" y="99701"/>
                  </a:lnTo>
                  <a:lnTo>
                    <a:pt x="48031" y="98052"/>
                  </a:lnTo>
                  <a:lnTo>
                    <a:pt x="57715" y="92661"/>
                  </a:lnTo>
                  <a:lnTo>
                    <a:pt x="65610" y="86037"/>
                  </a:lnTo>
                  <a:lnTo>
                    <a:pt x="68433" y="77163"/>
                  </a:lnTo>
                  <a:lnTo>
                    <a:pt x="68893" y="66075"/>
                  </a:lnTo>
                  <a:lnTo>
                    <a:pt x="66452" y="55856"/>
                  </a:lnTo>
                  <a:lnTo>
                    <a:pt x="60604" y="48139"/>
                  </a:lnTo>
                  <a:lnTo>
                    <a:pt x="26125" y="15425"/>
                  </a:lnTo>
                  <a:lnTo>
                    <a:pt x="12028" y="3502"/>
                  </a:lnTo>
                  <a:lnTo>
                    <a:pt x="7769" y="925"/>
                  </a:lnTo>
                  <a:lnTo>
                    <a:pt x="4930" y="0"/>
                  </a:lnTo>
                  <a:lnTo>
                    <a:pt x="3038" y="177"/>
                  </a:lnTo>
                  <a:lnTo>
                    <a:pt x="0" y="2372"/>
                  </a:lnTo>
                  <a:lnTo>
                    <a:pt x="3265" y="6545"/>
                  </a:lnTo>
                  <a:lnTo>
                    <a:pt x="7123" y="8495"/>
                  </a:lnTo>
                  <a:lnTo>
                    <a:pt x="27828" y="10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1" name="SMARTInkShape-4626"/>
            <p:cNvSpPr/>
            <p:nvPr/>
          </p:nvSpPr>
          <p:spPr bwMode="auto">
            <a:xfrm>
              <a:off x="4986338" y="5822155"/>
              <a:ext cx="7143" cy="235746"/>
            </a:xfrm>
            <a:custGeom>
              <a:avLst/>
              <a:gdLst/>
              <a:ahLst/>
              <a:cxnLst/>
              <a:rect l="0" t="0" r="0" b="0"/>
              <a:pathLst>
                <a:path w="7143" h="235746">
                  <a:moveTo>
                    <a:pt x="0" y="0"/>
                  </a:moveTo>
                  <a:lnTo>
                    <a:pt x="0" y="34322"/>
                  </a:lnTo>
                  <a:lnTo>
                    <a:pt x="3792" y="64322"/>
                  </a:lnTo>
                  <a:lnTo>
                    <a:pt x="5654" y="88913"/>
                  </a:lnTo>
                  <a:lnTo>
                    <a:pt x="6481" y="116512"/>
                  </a:lnTo>
                  <a:lnTo>
                    <a:pt x="6849" y="147298"/>
                  </a:lnTo>
                  <a:lnTo>
                    <a:pt x="7012" y="181619"/>
                  </a:lnTo>
                  <a:lnTo>
                    <a:pt x="7085" y="211689"/>
                  </a:lnTo>
                  <a:lnTo>
                    <a:pt x="7142" y="2357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2" name="SMARTInkShape-4627"/>
            <p:cNvSpPr/>
            <p:nvPr/>
          </p:nvSpPr>
          <p:spPr bwMode="auto">
            <a:xfrm>
              <a:off x="4757738" y="5980606"/>
              <a:ext cx="214313" cy="193457"/>
            </a:xfrm>
            <a:custGeom>
              <a:avLst/>
              <a:gdLst/>
              <a:ahLst/>
              <a:cxnLst/>
              <a:rect l="0" t="0" r="0" b="0"/>
              <a:pathLst>
                <a:path w="214313" h="193457">
                  <a:moveTo>
                    <a:pt x="0" y="163019"/>
                  </a:moveTo>
                  <a:lnTo>
                    <a:pt x="7584" y="159227"/>
                  </a:lnTo>
                  <a:lnTo>
                    <a:pt x="13425" y="153132"/>
                  </a:lnTo>
                  <a:lnTo>
                    <a:pt x="38386" y="119288"/>
                  </a:lnTo>
                  <a:lnTo>
                    <a:pt x="61028" y="87618"/>
                  </a:lnTo>
                  <a:lnTo>
                    <a:pt x="72145" y="60156"/>
                  </a:lnTo>
                  <a:lnTo>
                    <a:pt x="87922" y="28136"/>
                  </a:lnTo>
                  <a:lnTo>
                    <a:pt x="98263" y="3058"/>
                  </a:lnTo>
                  <a:lnTo>
                    <a:pt x="98052" y="1609"/>
                  </a:lnTo>
                  <a:lnTo>
                    <a:pt x="97118" y="644"/>
                  </a:lnTo>
                  <a:lnTo>
                    <a:pt x="95701" y="0"/>
                  </a:lnTo>
                  <a:lnTo>
                    <a:pt x="94757" y="1952"/>
                  </a:lnTo>
                  <a:lnTo>
                    <a:pt x="89325" y="32447"/>
                  </a:lnTo>
                  <a:lnTo>
                    <a:pt x="82999" y="59066"/>
                  </a:lnTo>
                  <a:lnTo>
                    <a:pt x="79890" y="90855"/>
                  </a:lnTo>
                  <a:lnTo>
                    <a:pt x="78968" y="125410"/>
                  </a:lnTo>
                  <a:lnTo>
                    <a:pt x="78696" y="156991"/>
                  </a:lnTo>
                  <a:lnTo>
                    <a:pt x="82407" y="178872"/>
                  </a:lnTo>
                  <a:lnTo>
                    <a:pt x="88534" y="191616"/>
                  </a:lnTo>
                  <a:lnTo>
                    <a:pt x="91566" y="193197"/>
                  </a:lnTo>
                  <a:lnTo>
                    <a:pt x="95175" y="193456"/>
                  </a:lnTo>
                  <a:lnTo>
                    <a:pt x="99169" y="192837"/>
                  </a:lnTo>
                  <a:lnTo>
                    <a:pt x="119958" y="180585"/>
                  </a:lnTo>
                  <a:lnTo>
                    <a:pt x="142434" y="154289"/>
                  </a:lnTo>
                  <a:lnTo>
                    <a:pt x="167968" y="121362"/>
                  </a:lnTo>
                  <a:lnTo>
                    <a:pt x="188057" y="86471"/>
                  </a:lnTo>
                  <a:lnTo>
                    <a:pt x="198939" y="60735"/>
                  </a:lnTo>
                  <a:lnTo>
                    <a:pt x="214312" y="20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3" name="SMARTInkShape-4628"/>
            <p:cNvSpPr/>
            <p:nvPr/>
          </p:nvSpPr>
          <p:spPr bwMode="auto">
            <a:xfrm>
              <a:off x="4614863" y="5980316"/>
              <a:ext cx="207169" cy="165932"/>
            </a:xfrm>
            <a:custGeom>
              <a:avLst/>
              <a:gdLst/>
              <a:ahLst/>
              <a:cxnLst/>
              <a:rect l="0" t="0" r="0" b="0"/>
              <a:pathLst>
                <a:path w="207169" h="165932">
                  <a:moveTo>
                    <a:pt x="0" y="56154"/>
                  </a:moveTo>
                  <a:lnTo>
                    <a:pt x="793" y="69925"/>
                  </a:lnTo>
                  <a:lnTo>
                    <a:pt x="9887" y="93181"/>
                  </a:lnTo>
                  <a:lnTo>
                    <a:pt x="22943" y="120705"/>
                  </a:lnTo>
                  <a:lnTo>
                    <a:pt x="31873" y="155747"/>
                  </a:lnTo>
                  <a:lnTo>
                    <a:pt x="34959" y="165931"/>
                  </a:lnTo>
                  <a:lnTo>
                    <a:pt x="35212" y="165851"/>
                  </a:lnTo>
                  <a:lnTo>
                    <a:pt x="36287" y="162851"/>
                  </a:lnTo>
                  <a:lnTo>
                    <a:pt x="40561" y="151443"/>
                  </a:lnTo>
                  <a:lnTo>
                    <a:pt x="46641" y="122424"/>
                  </a:lnTo>
                  <a:lnTo>
                    <a:pt x="58269" y="92458"/>
                  </a:lnTo>
                  <a:lnTo>
                    <a:pt x="76002" y="63470"/>
                  </a:lnTo>
                  <a:lnTo>
                    <a:pt x="110438" y="29023"/>
                  </a:lnTo>
                  <a:lnTo>
                    <a:pt x="138379" y="10367"/>
                  </a:lnTo>
                  <a:lnTo>
                    <a:pt x="162974" y="2370"/>
                  </a:lnTo>
                  <a:lnTo>
                    <a:pt x="185342" y="0"/>
                  </a:lnTo>
                  <a:lnTo>
                    <a:pt x="195616" y="1562"/>
                  </a:lnTo>
                  <a:lnTo>
                    <a:pt x="207168" y="61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4" name="SMARTInkShape-4629"/>
            <p:cNvSpPr/>
            <p:nvPr/>
          </p:nvSpPr>
          <p:spPr bwMode="auto">
            <a:xfrm>
              <a:off x="4173969" y="5845695"/>
              <a:ext cx="255157" cy="417389"/>
            </a:xfrm>
            <a:custGeom>
              <a:avLst/>
              <a:gdLst/>
              <a:ahLst/>
              <a:cxnLst/>
              <a:rect l="0" t="0" r="0" b="0"/>
              <a:pathLst>
                <a:path w="255157" h="417389">
                  <a:moveTo>
                    <a:pt x="148000" y="240780"/>
                  </a:moveTo>
                  <a:lnTo>
                    <a:pt x="142297" y="234283"/>
                  </a:lnTo>
                  <a:lnTo>
                    <a:pt x="118743" y="202704"/>
                  </a:lnTo>
                  <a:lnTo>
                    <a:pt x="90613" y="169032"/>
                  </a:lnTo>
                  <a:lnTo>
                    <a:pt x="61146" y="137375"/>
                  </a:lnTo>
                  <a:lnTo>
                    <a:pt x="49602" y="131322"/>
                  </a:lnTo>
                  <a:lnTo>
                    <a:pt x="44301" y="129708"/>
                  </a:lnTo>
                  <a:lnTo>
                    <a:pt x="39180" y="130220"/>
                  </a:lnTo>
                  <a:lnTo>
                    <a:pt x="29257" y="135021"/>
                  </a:lnTo>
                  <a:lnTo>
                    <a:pt x="14744" y="154234"/>
                  </a:lnTo>
                  <a:lnTo>
                    <a:pt x="4183" y="187620"/>
                  </a:lnTo>
                  <a:lnTo>
                    <a:pt x="737" y="216095"/>
                  </a:lnTo>
                  <a:lnTo>
                    <a:pt x="0" y="248065"/>
                  </a:lnTo>
                  <a:lnTo>
                    <a:pt x="2318" y="283441"/>
                  </a:lnTo>
                  <a:lnTo>
                    <a:pt x="5994" y="318213"/>
                  </a:lnTo>
                  <a:lnTo>
                    <a:pt x="11861" y="350600"/>
                  </a:lnTo>
                  <a:lnTo>
                    <a:pt x="22406" y="378225"/>
                  </a:lnTo>
                  <a:lnTo>
                    <a:pt x="41731" y="408505"/>
                  </a:lnTo>
                  <a:lnTo>
                    <a:pt x="49372" y="413715"/>
                  </a:lnTo>
                  <a:lnTo>
                    <a:pt x="66330" y="417388"/>
                  </a:lnTo>
                  <a:lnTo>
                    <a:pt x="86567" y="412141"/>
                  </a:lnTo>
                  <a:lnTo>
                    <a:pt x="97519" y="407408"/>
                  </a:lnTo>
                  <a:lnTo>
                    <a:pt x="118156" y="387333"/>
                  </a:lnTo>
                  <a:lnTo>
                    <a:pt x="138705" y="358302"/>
                  </a:lnTo>
                  <a:lnTo>
                    <a:pt x="149740" y="340559"/>
                  </a:lnTo>
                  <a:lnTo>
                    <a:pt x="161066" y="321587"/>
                  </a:lnTo>
                  <a:lnTo>
                    <a:pt x="170998" y="301001"/>
                  </a:lnTo>
                  <a:lnTo>
                    <a:pt x="180001" y="279340"/>
                  </a:lnTo>
                  <a:lnTo>
                    <a:pt x="188384" y="256962"/>
                  </a:lnTo>
                  <a:lnTo>
                    <a:pt x="194766" y="234899"/>
                  </a:lnTo>
                  <a:lnTo>
                    <a:pt x="199815" y="213047"/>
                  </a:lnTo>
                  <a:lnTo>
                    <a:pt x="203974" y="191335"/>
                  </a:lnTo>
                  <a:lnTo>
                    <a:pt x="207541" y="169717"/>
                  </a:lnTo>
                  <a:lnTo>
                    <a:pt x="210713" y="148161"/>
                  </a:lnTo>
                  <a:lnTo>
                    <a:pt x="213621" y="126646"/>
                  </a:lnTo>
                  <a:lnTo>
                    <a:pt x="215560" y="106747"/>
                  </a:lnTo>
                  <a:lnTo>
                    <a:pt x="216852" y="87925"/>
                  </a:lnTo>
                  <a:lnTo>
                    <a:pt x="218288" y="53781"/>
                  </a:lnTo>
                  <a:lnTo>
                    <a:pt x="218927" y="25378"/>
                  </a:lnTo>
                  <a:lnTo>
                    <a:pt x="219286" y="2244"/>
                  </a:lnTo>
                  <a:lnTo>
                    <a:pt x="218543" y="0"/>
                  </a:lnTo>
                  <a:lnTo>
                    <a:pt x="217253" y="91"/>
                  </a:lnTo>
                  <a:lnTo>
                    <a:pt x="215600" y="1740"/>
                  </a:lnTo>
                  <a:lnTo>
                    <a:pt x="202334" y="34489"/>
                  </a:lnTo>
                  <a:lnTo>
                    <a:pt x="196490" y="62047"/>
                  </a:lnTo>
                  <a:lnTo>
                    <a:pt x="193363" y="97048"/>
                  </a:lnTo>
                  <a:lnTo>
                    <a:pt x="192530" y="116384"/>
                  </a:lnTo>
                  <a:lnTo>
                    <a:pt x="191180" y="136418"/>
                  </a:lnTo>
                  <a:lnTo>
                    <a:pt x="189487" y="156918"/>
                  </a:lnTo>
                  <a:lnTo>
                    <a:pt x="187564" y="177728"/>
                  </a:lnTo>
                  <a:lnTo>
                    <a:pt x="187076" y="198745"/>
                  </a:lnTo>
                  <a:lnTo>
                    <a:pt x="187544" y="219901"/>
                  </a:lnTo>
                  <a:lnTo>
                    <a:pt x="188650" y="241148"/>
                  </a:lnTo>
                  <a:lnTo>
                    <a:pt x="190975" y="260869"/>
                  </a:lnTo>
                  <a:lnTo>
                    <a:pt x="194112" y="279572"/>
                  </a:lnTo>
                  <a:lnTo>
                    <a:pt x="202625" y="313584"/>
                  </a:lnTo>
                  <a:lnTo>
                    <a:pt x="214346" y="341929"/>
                  </a:lnTo>
                  <a:lnTo>
                    <a:pt x="238126" y="372615"/>
                  </a:lnTo>
                  <a:lnTo>
                    <a:pt x="255156" y="3908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5" name="SMARTInkShape-4630"/>
            <p:cNvSpPr/>
            <p:nvPr/>
          </p:nvSpPr>
          <p:spPr bwMode="auto">
            <a:xfrm>
              <a:off x="4050506" y="5907880"/>
              <a:ext cx="50008" cy="28483"/>
            </a:xfrm>
            <a:custGeom>
              <a:avLst/>
              <a:gdLst/>
              <a:ahLst/>
              <a:cxnLst/>
              <a:rect l="0" t="0" r="0" b="0"/>
              <a:pathLst>
                <a:path w="50008" h="28483">
                  <a:moveTo>
                    <a:pt x="0" y="14290"/>
                  </a:moveTo>
                  <a:lnTo>
                    <a:pt x="0" y="20440"/>
                  </a:lnTo>
                  <a:lnTo>
                    <a:pt x="6151" y="27496"/>
                  </a:lnTo>
                  <a:lnTo>
                    <a:pt x="10642" y="28256"/>
                  </a:lnTo>
                  <a:lnTo>
                    <a:pt x="17000" y="28482"/>
                  </a:lnTo>
                  <a:lnTo>
                    <a:pt x="23695" y="24301"/>
                  </a:lnTo>
                  <a:lnTo>
                    <a:pt x="500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6" name="SMARTInkShape-4631"/>
            <p:cNvSpPr/>
            <p:nvPr/>
          </p:nvSpPr>
          <p:spPr bwMode="auto">
            <a:xfrm>
              <a:off x="4057745" y="6072188"/>
              <a:ext cx="28481" cy="136166"/>
            </a:xfrm>
            <a:custGeom>
              <a:avLst/>
              <a:gdLst/>
              <a:ahLst/>
              <a:cxnLst/>
              <a:rect l="0" t="0" r="0" b="0"/>
              <a:pathLst>
                <a:path w="28481" h="136166">
                  <a:moveTo>
                    <a:pt x="14193" y="0"/>
                  </a:moveTo>
                  <a:lnTo>
                    <a:pt x="10400" y="0"/>
                  </a:lnTo>
                  <a:lnTo>
                    <a:pt x="9283" y="793"/>
                  </a:lnTo>
                  <a:lnTo>
                    <a:pt x="8538" y="2116"/>
                  </a:lnTo>
                  <a:lnTo>
                    <a:pt x="8042" y="3792"/>
                  </a:lnTo>
                  <a:lnTo>
                    <a:pt x="6917" y="4909"/>
                  </a:lnTo>
                  <a:lnTo>
                    <a:pt x="225" y="7056"/>
                  </a:lnTo>
                  <a:lnTo>
                    <a:pt x="0" y="10910"/>
                  </a:lnTo>
                  <a:lnTo>
                    <a:pt x="2064" y="14902"/>
                  </a:lnTo>
                  <a:lnTo>
                    <a:pt x="9856" y="27726"/>
                  </a:lnTo>
                  <a:lnTo>
                    <a:pt x="19039" y="56953"/>
                  </a:lnTo>
                  <a:lnTo>
                    <a:pt x="26380" y="91183"/>
                  </a:lnTo>
                  <a:lnTo>
                    <a:pt x="28204" y="126778"/>
                  </a:lnTo>
                  <a:lnTo>
                    <a:pt x="28398" y="136165"/>
                  </a:lnTo>
                  <a:lnTo>
                    <a:pt x="28473" y="106648"/>
                  </a:lnTo>
                  <a:lnTo>
                    <a:pt x="28478" y="78519"/>
                  </a:lnTo>
                  <a:lnTo>
                    <a:pt x="28479" y="45489"/>
                  </a:lnTo>
                  <a:lnTo>
                    <a:pt x="2848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58" name="SMARTInkShape-4632"/>
          <p:cNvSpPr/>
          <p:nvPr/>
        </p:nvSpPr>
        <p:spPr bwMode="auto">
          <a:xfrm>
            <a:off x="4043363" y="178594"/>
            <a:ext cx="242888" cy="267469"/>
          </a:xfrm>
          <a:custGeom>
            <a:avLst/>
            <a:gdLst/>
            <a:ahLst/>
            <a:cxnLst/>
            <a:rect l="0" t="0" r="0" b="0"/>
            <a:pathLst>
              <a:path w="242888" h="267469">
                <a:moveTo>
                  <a:pt x="242887" y="0"/>
                </a:moveTo>
                <a:lnTo>
                  <a:pt x="210776" y="0"/>
                </a:lnTo>
                <a:lnTo>
                  <a:pt x="178127" y="0"/>
                </a:lnTo>
                <a:lnTo>
                  <a:pt x="142813" y="5654"/>
                </a:lnTo>
                <a:lnTo>
                  <a:pt x="110495" y="10642"/>
                </a:lnTo>
                <a:lnTo>
                  <a:pt x="82922" y="16999"/>
                </a:lnTo>
                <a:lnTo>
                  <a:pt x="51657" y="27053"/>
                </a:lnTo>
                <a:lnTo>
                  <a:pt x="39892" y="34777"/>
                </a:lnTo>
                <a:lnTo>
                  <a:pt x="31488" y="45619"/>
                </a:lnTo>
                <a:lnTo>
                  <a:pt x="28135" y="51844"/>
                </a:lnTo>
                <a:lnTo>
                  <a:pt x="26527" y="62994"/>
                </a:lnTo>
                <a:lnTo>
                  <a:pt x="27210" y="68189"/>
                </a:lnTo>
                <a:lnTo>
                  <a:pt x="39547" y="86879"/>
                </a:lnTo>
                <a:lnTo>
                  <a:pt x="72340" y="115322"/>
                </a:lnTo>
                <a:lnTo>
                  <a:pt x="96445" y="132481"/>
                </a:lnTo>
                <a:lnTo>
                  <a:pt x="120916" y="148574"/>
                </a:lnTo>
                <a:lnTo>
                  <a:pt x="154889" y="171022"/>
                </a:lnTo>
                <a:lnTo>
                  <a:pt x="180830" y="192754"/>
                </a:lnTo>
                <a:lnTo>
                  <a:pt x="191494" y="207112"/>
                </a:lnTo>
                <a:lnTo>
                  <a:pt x="196233" y="221431"/>
                </a:lnTo>
                <a:lnTo>
                  <a:pt x="195115" y="227789"/>
                </a:lnTo>
                <a:lnTo>
                  <a:pt x="187524" y="239087"/>
                </a:lnTo>
                <a:lnTo>
                  <a:pt x="162278" y="254373"/>
                </a:lnTo>
                <a:lnTo>
                  <a:pt x="136681" y="259898"/>
                </a:lnTo>
                <a:lnTo>
                  <a:pt x="108372" y="263148"/>
                </a:lnTo>
                <a:lnTo>
                  <a:pt x="82561" y="267238"/>
                </a:lnTo>
                <a:lnTo>
                  <a:pt x="57860" y="267468"/>
                </a:lnTo>
                <a:lnTo>
                  <a:pt x="25875" y="263135"/>
                </a:lnTo>
                <a:lnTo>
                  <a:pt x="17250" y="261148"/>
                </a:lnTo>
                <a:lnTo>
                  <a:pt x="11500" y="257443"/>
                </a:lnTo>
                <a:lnTo>
                  <a:pt x="7666" y="252591"/>
                </a:lnTo>
                <a:lnTo>
                  <a:pt x="0" y="2357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59" name="SMARTInkShape-4633"/>
          <p:cNvSpPr/>
          <p:nvPr/>
        </p:nvSpPr>
        <p:spPr bwMode="auto">
          <a:xfrm>
            <a:off x="2350384" y="221456"/>
            <a:ext cx="35630" cy="276571"/>
          </a:xfrm>
          <a:custGeom>
            <a:avLst/>
            <a:gdLst/>
            <a:ahLst/>
            <a:cxnLst/>
            <a:rect l="0" t="0" r="0" b="0"/>
            <a:pathLst>
              <a:path w="35630" h="276571">
                <a:moveTo>
                  <a:pt x="35629" y="0"/>
                </a:moveTo>
                <a:lnTo>
                  <a:pt x="35629" y="3793"/>
                </a:lnTo>
                <a:lnTo>
                  <a:pt x="28353" y="38609"/>
                </a:lnTo>
                <a:lnTo>
                  <a:pt x="22978" y="68943"/>
                </a:lnTo>
                <a:lnTo>
                  <a:pt x="16358" y="103860"/>
                </a:lnTo>
                <a:lnTo>
                  <a:pt x="11718" y="130297"/>
                </a:lnTo>
                <a:lnTo>
                  <a:pt x="9127" y="157923"/>
                </a:lnTo>
                <a:lnTo>
                  <a:pt x="7975" y="185282"/>
                </a:lnTo>
                <a:lnTo>
                  <a:pt x="7463" y="210670"/>
                </a:lnTo>
                <a:lnTo>
                  <a:pt x="3382" y="239692"/>
                </a:lnTo>
                <a:lnTo>
                  <a:pt x="113" y="274025"/>
                </a:lnTo>
                <a:lnTo>
                  <a:pt x="0" y="276570"/>
                </a:lnTo>
                <a:lnTo>
                  <a:pt x="3729" y="270418"/>
                </a:lnTo>
                <a:lnTo>
                  <a:pt x="7054" y="2357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68" name="SMARTInkShape-Group912"/>
          <p:cNvGrpSpPr/>
          <p:nvPr/>
        </p:nvGrpSpPr>
        <p:grpSpPr>
          <a:xfrm>
            <a:off x="1564481" y="124472"/>
            <a:ext cx="1985964" cy="394699"/>
            <a:chOff x="1564481" y="124472"/>
            <a:chExt cx="1985964" cy="394699"/>
          </a:xfrm>
        </p:grpSpPr>
        <p:sp>
          <p:nvSpPr>
            <p:cNvPr id="760" name="SMARTInkShape-4634"/>
            <p:cNvSpPr/>
            <p:nvPr/>
          </p:nvSpPr>
          <p:spPr bwMode="auto">
            <a:xfrm>
              <a:off x="3082937" y="157163"/>
              <a:ext cx="467508" cy="319489"/>
            </a:xfrm>
            <a:custGeom>
              <a:avLst/>
              <a:gdLst/>
              <a:ahLst/>
              <a:cxnLst/>
              <a:rect l="0" t="0" r="0" b="0"/>
              <a:pathLst>
                <a:path w="467508" h="319489">
                  <a:moveTo>
                    <a:pt x="46026" y="0"/>
                  </a:moveTo>
                  <a:lnTo>
                    <a:pt x="42233" y="3792"/>
                  </a:lnTo>
                  <a:lnTo>
                    <a:pt x="40371" y="9887"/>
                  </a:lnTo>
                  <a:lnTo>
                    <a:pt x="39875" y="13735"/>
                  </a:lnTo>
                  <a:lnTo>
                    <a:pt x="25588" y="47963"/>
                  </a:lnTo>
                  <a:lnTo>
                    <a:pt x="17745" y="82209"/>
                  </a:lnTo>
                  <a:lnTo>
                    <a:pt x="12819" y="108768"/>
                  </a:lnTo>
                  <a:lnTo>
                    <a:pt x="7984" y="136447"/>
                  </a:lnTo>
                  <a:lnTo>
                    <a:pt x="3189" y="164624"/>
                  </a:lnTo>
                  <a:lnTo>
                    <a:pt x="0" y="192229"/>
                  </a:lnTo>
                  <a:lnTo>
                    <a:pt x="1228" y="217726"/>
                  </a:lnTo>
                  <a:lnTo>
                    <a:pt x="6382" y="250601"/>
                  </a:lnTo>
                  <a:lnTo>
                    <a:pt x="12936" y="276658"/>
                  </a:lnTo>
                  <a:lnTo>
                    <a:pt x="19677" y="287794"/>
                  </a:lnTo>
                  <a:lnTo>
                    <a:pt x="23698" y="291875"/>
                  </a:lnTo>
                  <a:lnTo>
                    <a:pt x="32398" y="296410"/>
                  </a:lnTo>
                  <a:lnTo>
                    <a:pt x="36940" y="297619"/>
                  </a:lnTo>
                  <a:lnTo>
                    <a:pt x="41556" y="296837"/>
                  </a:lnTo>
                  <a:lnTo>
                    <a:pt x="50918" y="291736"/>
                  </a:lnTo>
                  <a:lnTo>
                    <a:pt x="58254" y="282060"/>
                  </a:lnTo>
                  <a:lnTo>
                    <a:pt x="73224" y="252653"/>
                  </a:lnTo>
                  <a:lnTo>
                    <a:pt x="84971" y="217064"/>
                  </a:lnTo>
                  <a:lnTo>
                    <a:pt x="90231" y="190514"/>
                  </a:lnTo>
                  <a:lnTo>
                    <a:pt x="93454" y="184685"/>
                  </a:lnTo>
                  <a:lnTo>
                    <a:pt x="94313" y="184242"/>
                  </a:lnTo>
                  <a:lnTo>
                    <a:pt x="94886" y="184740"/>
                  </a:lnTo>
                  <a:lnTo>
                    <a:pt x="95965" y="216546"/>
                  </a:lnTo>
                  <a:lnTo>
                    <a:pt x="96019" y="248826"/>
                  </a:lnTo>
                  <a:lnTo>
                    <a:pt x="96824" y="284003"/>
                  </a:lnTo>
                  <a:lnTo>
                    <a:pt x="99823" y="292382"/>
                  </a:lnTo>
                  <a:lnTo>
                    <a:pt x="105975" y="301561"/>
                  </a:lnTo>
                  <a:lnTo>
                    <a:pt x="112622" y="304683"/>
                  </a:lnTo>
                  <a:lnTo>
                    <a:pt x="116617" y="305516"/>
                  </a:lnTo>
                  <a:lnTo>
                    <a:pt x="125289" y="304324"/>
                  </a:lnTo>
                  <a:lnTo>
                    <a:pt x="134435" y="300355"/>
                  </a:lnTo>
                  <a:lnTo>
                    <a:pt x="143792" y="293299"/>
                  </a:lnTo>
                  <a:lnTo>
                    <a:pt x="162733" y="264428"/>
                  </a:lnTo>
                  <a:lnTo>
                    <a:pt x="177002" y="237451"/>
                  </a:lnTo>
                  <a:lnTo>
                    <a:pt x="193929" y="202008"/>
                  </a:lnTo>
                  <a:lnTo>
                    <a:pt x="198279" y="187412"/>
                  </a:lnTo>
                  <a:lnTo>
                    <a:pt x="197567" y="175634"/>
                  </a:lnTo>
                  <a:lnTo>
                    <a:pt x="196266" y="172651"/>
                  </a:lnTo>
                  <a:lnTo>
                    <a:pt x="194604" y="171457"/>
                  </a:lnTo>
                  <a:lnTo>
                    <a:pt x="192703" y="171455"/>
                  </a:lnTo>
                  <a:lnTo>
                    <a:pt x="190641" y="173040"/>
                  </a:lnTo>
                  <a:lnTo>
                    <a:pt x="172029" y="197407"/>
                  </a:lnTo>
                  <a:lnTo>
                    <a:pt x="160756" y="227847"/>
                  </a:lnTo>
                  <a:lnTo>
                    <a:pt x="155426" y="251925"/>
                  </a:lnTo>
                  <a:lnTo>
                    <a:pt x="153477" y="285705"/>
                  </a:lnTo>
                  <a:lnTo>
                    <a:pt x="153313" y="293138"/>
                  </a:lnTo>
                  <a:lnTo>
                    <a:pt x="154063" y="295438"/>
                  </a:lnTo>
                  <a:lnTo>
                    <a:pt x="155357" y="296971"/>
                  </a:lnTo>
                  <a:lnTo>
                    <a:pt x="157013" y="297993"/>
                  </a:lnTo>
                  <a:lnTo>
                    <a:pt x="163087" y="297012"/>
                  </a:lnTo>
                  <a:lnTo>
                    <a:pt x="171078" y="293136"/>
                  </a:lnTo>
                  <a:lnTo>
                    <a:pt x="184502" y="281235"/>
                  </a:lnTo>
                  <a:lnTo>
                    <a:pt x="207998" y="249436"/>
                  </a:lnTo>
                  <a:lnTo>
                    <a:pt x="229653" y="214234"/>
                  </a:lnTo>
                  <a:lnTo>
                    <a:pt x="240871" y="193306"/>
                  </a:lnTo>
                  <a:lnTo>
                    <a:pt x="242598" y="191577"/>
                  </a:lnTo>
                  <a:lnTo>
                    <a:pt x="243749" y="191218"/>
                  </a:lnTo>
                  <a:lnTo>
                    <a:pt x="244516" y="191772"/>
                  </a:lnTo>
                  <a:lnTo>
                    <a:pt x="235973" y="222613"/>
                  </a:lnTo>
                  <a:lnTo>
                    <a:pt x="232317" y="257327"/>
                  </a:lnTo>
                  <a:lnTo>
                    <a:pt x="229810" y="276534"/>
                  </a:lnTo>
                  <a:lnTo>
                    <a:pt x="225645" y="293454"/>
                  </a:lnTo>
                  <a:lnTo>
                    <a:pt x="226097" y="296442"/>
                  </a:lnTo>
                  <a:lnTo>
                    <a:pt x="228716" y="301879"/>
                  </a:lnTo>
                  <a:lnTo>
                    <a:pt x="229731" y="302852"/>
                  </a:lnTo>
                  <a:lnTo>
                    <a:pt x="230408" y="302708"/>
                  </a:lnTo>
                  <a:lnTo>
                    <a:pt x="230860" y="301818"/>
                  </a:lnTo>
                  <a:lnTo>
                    <a:pt x="251570" y="286458"/>
                  </a:lnTo>
                  <a:lnTo>
                    <a:pt x="269071" y="256327"/>
                  </a:lnTo>
                  <a:lnTo>
                    <a:pt x="277713" y="244098"/>
                  </a:lnTo>
                  <a:lnTo>
                    <a:pt x="286846" y="236017"/>
                  </a:lnTo>
                  <a:lnTo>
                    <a:pt x="290710" y="234338"/>
                  </a:lnTo>
                  <a:lnTo>
                    <a:pt x="294080" y="234013"/>
                  </a:lnTo>
                  <a:lnTo>
                    <a:pt x="299941" y="235768"/>
                  </a:lnTo>
                  <a:lnTo>
                    <a:pt x="305191" y="239194"/>
                  </a:lnTo>
                  <a:lnTo>
                    <a:pt x="325643" y="269086"/>
                  </a:lnTo>
                  <a:lnTo>
                    <a:pt x="350645" y="303076"/>
                  </a:lnTo>
                  <a:lnTo>
                    <a:pt x="365060" y="314784"/>
                  </a:lnTo>
                  <a:lnTo>
                    <a:pt x="376731" y="318497"/>
                  </a:lnTo>
                  <a:lnTo>
                    <a:pt x="383177" y="319488"/>
                  </a:lnTo>
                  <a:lnTo>
                    <a:pt x="396689" y="316355"/>
                  </a:lnTo>
                  <a:lnTo>
                    <a:pt x="403626" y="313297"/>
                  </a:lnTo>
                  <a:lnTo>
                    <a:pt x="424767" y="290031"/>
                  </a:lnTo>
                  <a:lnTo>
                    <a:pt x="441103" y="264898"/>
                  </a:lnTo>
                  <a:lnTo>
                    <a:pt x="467507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1" name="SMARTInkShape-4635"/>
            <p:cNvSpPr/>
            <p:nvPr/>
          </p:nvSpPr>
          <p:spPr bwMode="auto">
            <a:xfrm>
              <a:off x="2786357" y="242888"/>
              <a:ext cx="314032" cy="135307"/>
            </a:xfrm>
            <a:custGeom>
              <a:avLst/>
              <a:gdLst/>
              <a:ahLst/>
              <a:cxnLst/>
              <a:rect l="0" t="0" r="0" b="0"/>
              <a:pathLst>
                <a:path w="314032" h="135307">
                  <a:moveTo>
                    <a:pt x="6849" y="92868"/>
                  </a:moveTo>
                  <a:lnTo>
                    <a:pt x="3057" y="92868"/>
                  </a:lnTo>
                  <a:lnTo>
                    <a:pt x="1940" y="93662"/>
                  </a:lnTo>
                  <a:lnTo>
                    <a:pt x="1195" y="94985"/>
                  </a:lnTo>
                  <a:lnTo>
                    <a:pt x="147" y="102756"/>
                  </a:lnTo>
                  <a:lnTo>
                    <a:pt x="0" y="106604"/>
                  </a:lnTo>
                  <a:lnTo>
                    <a:pt x="1953" y="112996"/>
                  </a:lnTo>
                  <a:lnTo>
                    <a:pt x="3585" y="115812"/>
                  </a:lnTo>
                  <a:lnTo>
                    <a:pt x="11748" y="121057"/>
                  </a:lnTo>
                  <a:lnTo>
                    <a:pt x="36392" y="130892"/>
                  </a:lnTo>
                  <a:lnTo>
                    <a:pt x="64727" y="134297"/>
                  </a:lnTo>
                  <a:lnTo>
                    <a:pt x="98258" y="135306"/>
                  </a:lnTo>
                  <a:lnTo>
                    <a:pt x="123675" y="133425"/>
                  </a:lnTo>
                  <a:lnTo>
                    <a:pt x="150053" y="129150"/>
                  </a:lnTo>
                  <a:lnTo>
                    <a:pt x="175006" y="121958"/>
                  </a:lnTo>
                  <a:lnTo>
                    <a:pt x="199325" y="113470"/>
                  </a:lnTo>
                  <a:lnTo>
                    <a:pt x="231096" y="97650"/>
                  </a:lnTo>
                  <a:lnTo>
                    <a:pt x="257707" y="77881"/>
                  </a:lnTo>
                  <a:lnTo>
                    <a:pt x="274710" y="63188"/>
                  </a:lnTo>
                  <a:lnTo>
                    <a:pt x="298561" y="27886"/>
                  </a:lnTo>
                  <a:lnTo>
                    <a:pt x="3140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2" name="SMARTInkShape-4636"/>
            <p:cNvSpPr/>
            <p:nvPr/>
          </p:nvSpPr>
          <p:spPr bwMode="auto">
            <a:xfrm>
              <a:off x="2907506" y="208162"/>
              <a:ext cx="64295" cy="303058"/>
            </a:xfrm>
            <a:custGeom>
              <a:avLst/>
              <a:gdLst/>
              <a:ahLst/>
              <a:cxnLst/>
              <a:rect l="0" t="0" r="0" b="0"/>
              <a:pathLst>
                <a:path w="64295" h="303058">
                  <a:moveTo>
                    <a:pt x="64294" y="6151"/>
                  </a:moveTo>
                  <a:lnTo>
                    <a:pt x="57444" y="6151"/>
                  </a:lnTo>
                  <a:lnTo>
                    <a:pt x="57176" y="0"/>
                  </a:lnTo>
                  <a:lnTo>
                    <a:pt x="57158" y="3093"/>
                  </a:lnTo>
                  <a:lnTo>
                    <a:pt x="59270" y="6908"/>
                  </a:lnTo>
                  <a:lnTo>
                    <a:pt x="60945" y="9037"/>
                  </a:lnTo>
                  <a:lnTo>
                    <a:pt x="60689" y="17752"/>
                  </a:lnTo>
                  <a:lnTo>
                    <a:pt x="57849" y="46542"/>
                  </a:lnTo>
                  <a:lnTo>
                    <a:pt x="57357" y="81089"/>
                  </a:lnTo>
                  <a:lnTo>
                    <a:pt x="55126" y="107719"/>
                  </a:lnTo>
                  <a:lnTo>
                    <a:pt x="51488" y="136223"/>
                  </a:lnTo>
                  <a:lnTo>
                    <a:pt x="47225" y="167413"/>
                  </a:lnTo>
                  <a:lnTo>
                    <a:pt x="42685" y="195562"/>
                  </a:lnTo>
                  <a:lnTo>
                    <a:pt x="38815" y="221302"/>
                  </a:lnTo>
                  <a:lnTo>
                    <a:pt x="35843" y="256519"/>
                  </a:lnTo>
                  <a:lnTo>
                    <a:pt x="30246" y="288439"/>
                  </a:lnTo>
                  <a:lnTo>
                    <a:pt x="28905" y="302682"/>
                  </a:lnTo>
                  <a:lnTo>
                    <a:pt x="28001" y="303057"/>
                  </a:lnTo>
                  <a:lnTo>
                    <a:pt x="24881" y="301357"/>
                  </a:lnTo>
                  <a:lnTo>
                    <a:pt x="22965" y="293722"/>
                  </a:lnTo>
                  <a:lnTo>
                    <a:pt x="17942" y="269418"/>
                  </a:lnTo>
                  <a:lnTo>
                    <a:pt x="0" y="2276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3" name="SMARTInkShape-4637"/>
            <p:cNvSpPr/>
            <p:nvPr/>
          </p:nvSpPr>
          <p:spPr bwMode="auto">
            <a:xfrm>
              <a:off x="2235994" y="211147"/>
              <a:ext cx="343420" cy="293942"/>
            </a:xfrm>
            <a:custGeom>
              <a:avLst/>
              <a:gdLst/>
              <a:ahLst/>
              <a:cxnLst/>
              <a:rect l="0" t="0" r="0" b="0"/>
              <a:pathLst>
                <a:path w="343420" h="293942">
                  <a:moveTo>
                    <a:pt x="0" y="31741"/>
                  </a:moveTo>
                  <a:lnTo>
                    <a:pt x="0" y="37891"/>
                  </a:lnTo>
                  <a:lnTo>
                    <a:pt x="19886" y="38797"/>
                  </a:lnTo>
                  <a:lnTo>
                    <a:pt x="51259" y="28254"/>
                  </a:lnTo>
                  <a:lnTo>
                    <a:pt x="75169" y="22783"/>
                  </a:lnTo>
                  <a:lnTo>
                    <a:pt x="103787" y="17705"/>
                  </a:lnTo>
                  <a:lnTo>
                    <a:pt x="135028" y="12803"/>
                  </a:lnTo>
                  <a:lnTo>
                    <a:pt x="167433" y="7978"/>
                  </a:lnTo>
                  <a:lnTo>
                    <a:pt x="198240" y="3188"/>
                  </a:lnTo>
                  <a:lnTo>
                    <a:pt x="227806" y="0"/>
                  </a:lnTo>
                  <a:lnTo>
                    <a:pt x="256822" y="1230"/>
                  </a:lnTo>
                  <a:lnTo>
                    <a:pt x="277126" y="6538"/>
                  </a:lnTo>
                  <a:lnTo>
                    <a:pt x="284763" y="10177"/>
                  </a:lnTo>
                  <a:lnTo>
                    <a:pt x="289061" y="14190"/>
                  </a:lnTo>
                  <a:lnTo>
                    <a:pt x="291132" y="18452"/>
                  </a:lnTo>
                  <a:lnTo>
                    <a:pt x="291719" y="22882"/>
                  </a:lnTo>
                  <a:lnTo>
                    <a:pt x="283905" y="36270"/>
                  </a:lnTo>
                  <a:lnTo>
                    <a:pt x="249226" y="70735"/>
                  </a:lnTo>
                  <a:lnTo>
                    <a:pt x="225067" y="89288"/>
                  </a:lnTo>
                  <a:lnTo>
                    <a:pt x="198454" y="107323"/>
                  </a:lnTo>
                  <a:lnTo>
                    <a:pt x="170752" y="123277"/>
                  </a:lnTo>
                  <a:lnTo>
                    <a:pt x="144681" y="136188"/>
                  </a:lnTo>
                  <a:lnTo>
                    <a:pt x="111925" y="150265"/>
                  </a:lnTo>
                  <a:lnTo>
                    <a:pt x="98163" y="156649"/>
                  </a:lnTo>
                  <a:lnTo>
                    <a:pt x="95604" y="159463"/>
                  </a:lnTo>
                  <a:lnTo>
                    <a:pt x="94692" y="162133"/>
                  </a:lnTo>
                  <a:lnTo>
                    <a:pt x="95672" y="162325"/>
                  </a:lnTo>
                  <a:lnTo>
                    <a:pt x="107016" y="155804"/>
                  </a:lnTo>
                  <a:lnTo>
                    <a:pt x="135249" y="148493"/>
                  </a:lnTo>
                  <a:lnTo>
                    <a:pt x="160123" y="143691"/>
                  </a:lnTo>
                  <a:lnTo>
                    <a:pt x="189170" y="138911"/>
                  </a:lnTo>
                  <a:lnTo>
                    <a:pt x="219807" y="134934"/>
                  </a:lnTo>
                  <a:lnTo>
                    <a:pt x="249298" y="133167"/>
                  </a:lnTo>
                  <a:lnTo>
                    <a:pt x="276164" y="132381"/>
                  </a:lnTo>
                  <a:lnTo>
                    <a:pt x="300539" y="134414"/>
                  </a:lnTo>
                  <a:lnTo>
                    <a:pt x="321956" y="143254"/>
                  </a:lnTo>
                  <a:lnTo>
                    <a:pt x="335708" y="155121"/>
                  </a:lnTo>
                  <a:lnTo>
                    <a:pt x="340487" y="161619"/>
                  </a:lnTo>
                  <a:lnTo>
                    <a:pt x="342878" y="168333"/>
                  </a:lnTo>
                  <a:lnTo>
                    <a:pt x="343419" y="182142"/>
                  </a:lnTo>
                  <a:lnTo>
                    <a:pt x="334664" y="198333"/>
                  </a:lnTo>
                  <a:lnTo>
                    <a:pt x="317808" y="216113"/>
                  </a:lnTo>
                  <a:lnTo>
                    <a:pt x="291796" y="234598"/>
                  </a:lnTo>
                  <a:lnTo>
                    <a:pt x="263831" y="251281"/>
                  </a:lnTo>
                  <a:lnTo>
                    <a:pt x="233939" y="265839"/>
                  </a:lnTo>
                  <a:lnTo>
                    <a:pt x="199487" y="277601"/>
                  </a:lnTo>
                  <a:lnTo>
                    <a:pt x="171476" y="286003"/>
                  </a:lnTo>
                  <a:lnTo>
                    <a:pt x="142089" y="293080"/>
                  </a:lnTo>
                  <a:lnTo>
                    <a:pt x="131413" y="293941"/>
                  </a:lnTo>
                  <a:lnTo>
                    <a:pt x="129677" y="293060"/>
                  </a:lnTo>
                  <a:lnTo>
                    <a:pt x="129314" y="291678"/>
                  </a:lnTo>
                  <a:lnTo>
                    <a:pt x="164306" y="2674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4" name="SMARTInkShape-4638"/>
            <p:cNvSpPr/>
            <p:nvPr/>
          </p:nvSpPr>
          <p:spPr bwMode="auto">
            <a:xfrm>
              <a:off x="1643063" y="321469"/>
              <a:ext cx="242888" cy="34648"/>
            </a:xfrm>
            <a:custGeom>
              <a:avLst/>
              <a:gdLst/>
              <a:ahLst/>
              <a:cxnLst/>
              <a:rect l="0" t="0" r="0" b="0"/>
              <a:pathLst>
                <a:path w="242888" h="34648">
                  <a:moveTo>
                    <a:pt x="0" y="0"/>
                  </a:moveTo>
                  <a:lnTo>
                    <a:pt x="27470" y="3792"/>
                  </a:lnTo>
                  <a:lnTo>
                    <a:pt x="61056" y="9943"/>
                  </a:lnTo>
                  <a:lnTo>
                    <a:pt x="85344" y="14473"/>
                  </a:lnTo>
                  <a:lnTo>
                    <a:pt x="110162" y="19132"/>
                  </a:lnTo>
                  <a:lnTo>
                    <a:pt x="137067" y="23849"/>
                  </a:lnTo>
                  <a:lnTo>
                    <a:pt x="162783" y="28591"/>
                  </a:lnTo>
                  <a:lnTo>
                    <a:pt x="195340" y="33607"/>
                  </a:lnTo>
                  <a:lnTo>
                    <a:pt x="228629" y="34647"/>
                  </a:lnTo>
                  <a:lnTo>
                    <a:pt x="24288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5" name="SMARTInkShape-4639"/>
            <p:cNvSpPr/>
            <p:nvPr/>
          </p:nvSpPr>
          <p:spPr bwMode="auto">
            <a:xfrm>
              <a:off x="1643063" y="179398"/>
              <a:ext cx="264319" cy="339773"/>
            </a:xfrm>
            <a:custGeom>
              <a:avLst/>
              <a:gdLst/>
              <a:ahLst/>
              <a:cxnLst/>
              <a:rect l="0" t="0" r="0" b="0"/>
              <a:pathLst>
                <a:path w="264319" h="339773">
                  <a:moveTo>
                    <a:pt x="264318" y="49202"/>
                  </a:moveTo>
                  <a:lnTo>
                    <a:pt x="260526" y="49202"/>
                  </a:lnTo>
                  <a:lnTo>
                    <a:pt x="256547" y="44969"/>
                  </a:lnTo>
                  <a:lnTo>
                    <a:pt x="227956" y="12932"/>
                  </a:lnTo>
                  <a:lnTo>
                    <a:pt x="219582" y="5301"/>
                  </a:lnTo>
                  <a:lnTo>
                    <a:pt x="213215" y="1909"/>
                  </a:lnTo>
                  <a:lnTo>
                    <a:pt x="197583" y="0"/>
                  </a:lnTo>
                  <a:lnTo>
                    <a:pt x="192840" y="1319"/>
                  </a:lnTo>
                  <a:lnTo>
                    <a:pt x="169249" y="22945"/>
                  </a:lnTo>
                  <a:lnTo>
                    <a:pt x="153159" y="50330"/>
                  </a:lnTo>
                  <a:lnTo>
                    <a:pt x="138337" y="83579"/>
                  </a:lnTo>
                  <a:lnTo>
                    <a:pt x="130804" y="108931"/>
                  </a:lnTo>
                  <a:lnTo>
                    <a:pt x="125603" y="136073"/>
                  </a:lnTo>
                  <a:lnTo>
                    <a:pt x="123292" y="164011"/>
                  </a:lnTo>
                  <a:lnTo>
                    <a:pt x="122265" y="190187"/>
                  </a:lnTo>
                  <a:lnTo>
                    <a:pt x="121809" y="215049"/>
                  </a:lnTo>
                  <a:lnTo>
                    <a:pt x="120758" y="250566"/>
                  </a:lnTo>
                  <a:lnTo>
                    <a:pt x="116566" y="280756"/>
                  </a:lnTo>
                  <a:lnTo>
                    <a:pt x="112631" y="312693"/>
                  </a:lnTo>
                  <a:lnTo>
                    <a:pt x="108001" y="325853"/>
                  </a:lnTo>
                  <a:lnTo>
                    <a:pt x="100652" y="334348"/>
                  </a:lnTo>
                  <a:lnTo>
                    <a:pt x="89978" y="338652"/>
                  </a:lnTo>
                  <a:lnTo>
                    <a:pt x="77296" y="339772"/>
                  </a:lnTo>
                  <a:lnTo>
                    <a:pt x="63722" y="337623"/>
                  </a:lnTo>
                  <a:lnTo>
                    <a:pt x="42693" y="324366"/>
                  </a:lnTo>
                  <a:lnTo>
                    <a:pt x="0" y="2849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6" name="SMARTInkShape-4640"/>
            <p:cNvSpPr/>
            <p:nvPr/>
          </p:nvSpPr>
          <p:spPr bwMode="auto">
            <a:xfrm>
              <a:off x="1564481" y="124472"/>
              <a:ext cx="35720" cy="32692"/>
            </a:xfrm>
            <a:custGeom>
              <a:avLst/>
              <a:gdLst/>
              <a:ahLst/>
              <a:cxnLst/>
              <a:rect l="0" t="0" r="0" b="0"/>
              <a:pathLst>
                <a:path w="35720" h="32692">
                  <a:moveTo>
                    <a:pt x="0" y="4116"/>
                  </a:moveTo>
                  <a:lnTo>
                    <a:pt x="0" y="323"/>
                  </a:lnTo>
                  <a:lnTo>
                    <a:pt x="794" y="0"/>
                  </a:lnTo>
                  <a:lnTo>
                    <a:pt x="6151" y="3417"/>
                  </a:lnTo>
                  <a:lnTo>
                    <a:pt x="10642" y="7701"/>
                  </a:lnTo>
                  <a:lnTo>
                    <a:pt x="12668" y="11794"/>
                  </a:lnTo>
                  <a:lnTo>
                    <a:pt x="13208" y="13997"/>
                  </a:lnTo>
                  <a:lnTo>
                    <a:pt x="18041" y="18562"/>
                  </a:lnTo>
                  <a:lnTo>
                    <a:pt x="35719" y="326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7" name="SMARTInkShape-4641"/>
            <p:cNvSpPr/>
            <p:nvPr/>
          </p:nvSpPr>
          <p:spPr bwMode="auto">
            <a:xfrm>
              <a:off x="1586235" y="238830"/>
              <a:ext cx="28166" cy="203407"/>
            </a:xfrm>
            <a:custGeom>
              <a:avLst/>
              <a:gdLst/>
              <a:ahLst/>
              <a:cxnLst/>
              <a:rect l="0" t="0" r="0" b="0"/>
              <a:pathLst>
                <a:path w="28166" h="203407">
                  <a:moveTo>
                    <a:pt x="21109" y="11201"/>
                  </a:moveTo>
                  <a:lnTo>
                    <a:pt x="21109" y="7409"/>
                  </a:lnTo>
                  <a:lnTo>
                    <a:pt x="21903" y="6292"/>
                  </a:lnTo>
                  <a:lnTo>
                    <a:pt x="23225" y="5547"/>
                  </a:lnTo>
                  <a:lnTo>
                    <a:pt x="27260" y="4352"/>
                  </a:lnTo>
                  <a:lnTo>
                    <a:pt x="27811" y="2072"/>
                  </a:lnTo>
                  <a:lnTo>
                    <a:pt x="28056" y="0"/>
                  </a:lnTo>
                  <a:lnTo>
                    <a:pt x="28165" y="1725"/>
                  </a:lnTo>
                  <a:lnTo>
                    <a:pt x="27401" y="2502"/>
                  </a:lnTo>
                  <a:lnTo>
                    <a:pt x="24434" y="3366"/>
                  </a:lnTo>
                  <a:lnTo>
                    <a:pt x="23326" y="5184"/>
                  </a:lnTo>
                  <a:lnTo>
                    <a:pt x="21547" y="21625"/>
                  </a:lnTo>
                  <a:lnTo>
                    <a:pt x="17403" y="51360"/>
                  </a:lnTo>
                  <a:lnTo>
                    <a:pt x="14984" y="78486"/>
                  </a:lnTo>
                  <a:lnTo>
                    <a:pt x="10475" y="106632"/>
                  </a:lnTo>
                  <a:lnTo>
                    <a:pt x="7904" y="135080"/>
                  </a:lnTo>
                  <a:lnTo>
                    <a:pt x="2126" y="167434"/>
                  </a:lnTo>
                  <a:lnTo>
                    <a:pt x="0" y="196375"/>
                  </a:lnTo>
                  <a:lnTo>
                    <a:pt x="686" y="198944"/>
                  </a:lnTo>
                  <a:lnTo>
                    <a:pt x="1937" y="200657"/>
                  </a:lnTo>
                  <a:lnTo>
                    <a:pt x="5856" y="203406"/>
                  </a:lnTo>
                  <a:lnTo>
                    <a:pt x="6821" y="1826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77" name="SMARTInkShape-Group913"/>
          <p:cNvGrpSpPr/>
          <p:nvPr/>
        </p:nvGrpSpPr>
        <p:grpSpPr>
          <a:xfrm>
            <a:off x="1171575" y="4531531"/>
            <a:ext cx="857251" cy="349881"/>
            <a:chOff x="1171575" y="4531531"/>
            <a:chExt cx="857251" cy="349881"/>
          </a:xfrm>
        </p:grpSpPr>
        <p:sp>
          <p:nvSpPr>
            <p:cNvPr id="769" name="SMARTInkShape-4642"/>
            <p:cNvSpPr/>
            <p:nvPr/>
          </p:nvSpPr>
          <p:spPr bwMode="auto">
            <a:xfrm>
              <a:off x="1543171" y="4757738"/>
              <a:ext cx="28455" cy="35396"/>
            </a:xfrm>
            <a:custGeom>
              <a:avLst/>
              <a:gdLst/>
              <a:ahLst/>
              <a:cxnLst/>
              <a:rect l="0" t="0" r="0" b="0"/>
              <a:pathLst>
                <a:path w="28455" h="35396">
                  <a:moveTo>
                    <a:pt x="28454" y="7143"/>
                  </a:moveTo>
                  <a:lnTo>
                    <a:pt x="22303" y="7143"/>
                  </a:lnTo>
                  <a:lnTo>
                    <a:pt x="6876" y="19500"/>
                  </a:lnTo>
                  <a:lnTo>
                    <a:pt x="4543" y="20144"/>
                  </a:lnTo>
                  <a:lnTo>
                    <a:pt x="2989" y="21366"/>
                  </a:lnTo>
                  <a:lnTo>
                    <a:pt x="289" y="27468"/>
                  </a:lnTo>
                  <a:lnTo>
                    <a:pt x="0" y="32039"/>
                  </a:lnTo>
                  <a:lnTo>
                    <a:pt x="754" y="33266"/>
                  </a:lnTo>
                  <a:lnTo>
                    <a:pt x="2050" y="34083"/>
                  </a:lnTo>
                  <a:lnTo>
                    <a:pt x="6040" y="35395"/>
                  </a:lnTo>
                  <a:lnTo>
                    <a:pt x="10524" y="31830"/>
                  </a:lnTo>
                  <a:lnTo>
                    <a:pt x="12548" y="25788"/>
                  </a:lnTo>
                  <a:lnTo>
                    <a:pt x="141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0" name="SMARTInkShape-4643"/>
            <p:cNvSpPr/>
            <p:nvPr/>
          </p:nvSpPr>
          <p:spPr bwMode="auto">
            <a:xfrm>
              <a:off x="1250156" y="4550569"/>
              <a:ext cx="21231" cy="204129"/>
            </a:xfrm>
            <a:custGeom>
              <a:avLst/>
              <a:gdLst/>
              <a:ahLst/>
              <a:cxnLst/>
              <a:rect l="0" t="0" r="0" b="0"/>
              <a:pathLst>
                <a:path w="21231" h="204129">
                  <a:moveTo>
                    <a:pt x="14288" y="0"/>
                  </a:moveTo>
                  <a:lnTo>
                    <a:pt x="10495" y="0"/>
                  </a:lnTo>
                  <a:lnTo>
                    <a:pt x="9378" y="794"/>
                  </a:lnTo>
                  <a:lnTo>
                    <a:pt x="8634" y="2116"/>
                  </a:lnTo>
                  <a:lnTo>
                    <a:pt x="7438" y="9943"/>
                  </a:lnTo>
                  <a:lnTo>
                    <a:pt x="7161" y="44900"/>
                  </a:lnTo>
                  <a:lnTo>
                    <a:pt x="7943" y="71159"/>
                  </a:lnTo>
                  <a:lnTo>
                    <a:pt x="12055" y="102928"/>
                  </a:lnTo>
                  <a:lnTo>
                    <a:pt x="13626" y="132802"/>
                  </a:lnTo>
                  <a:lnTo>
                    <a:pt x="14886" y="160969"/>
                  </a:lnTo>
                  <a:lnTo>
                    <a:pt x="20413" y="195793"/>
                  </a:lnTo>
                  <a:lnTo>
                    <a:pt x="21230" y="204128"/>
                  </a:lnTo>
                  <a:lnTo>
                    <a:pt x="20633" y="168502"/>
                  </a:lnTo>
                  <a:lnTo>
                    <a:pt x="15727" y="138209"/>
                  </a:lnTo>
                  <a:lnTo>
                    <a:pt x="9246" y="104098"/>
                  </a:lnTo>
                  <a:lnTo>
                    <a:pt x="3093" y="72824"/>
                  </a:lnTo>
                  <a:lnTo>
                    <a:pt x="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1" name="SMARTInkShape-4644"/>
            <p:cNvSpPr/>
            <p:nvPr/>
          </p:nvSpPr>
          <p:spPr bwMode="auto">
            <a:xfrm>
              <a:off x="1171575" y="4531531"/>
              <a:ext cx="223058" cy="259646"/>
            </a:xfrm>
            <a:custGeom>
              <a:avLst/>
              <a:gdLst/>
              <a:ahLst/>
              <a:cxnLst/>
              <a:rect l="0" t="0" r="0" b="0"/>
              <a:pathLst>
                <a:path w="223058" h="259646">
                  <a:moveTo>
                    <a:pt x="0" y="19038"/>
                  </a:moveTo>
                  <a:lnTo>
                    <a:pt x="0" y="32038"/>
                  </a:lnTo>
                  <a:lnTo>
                    <a:pt x="3792" y="36736"/>
                  </a:lnTo>
                  <a:lnTo>
                    <a:pt x="9888" y="38810"/>
                  </a:lnTo>
                  <a:lnTo>
                    <a:pt x="13735" y="39363"/>
                  </a:lnTo>
                  <a:lnTo>
                    <a:pt x="47964" y="32552"/>
                  </a:lnTo>
                  <a:lnTo>
                    <a:pt x="77976" y="25952"/>
                  </a:lnTo>
                  <a:lnTo>
                    <a:pt x="109094" y="18970"/>
                  </a:lnTo>
                  <a:lnTo>
                    <a:pt x="143449" y="9757"/>
                  </a:lnTo>
                  <a:lnTo>
                    <a:pt x="176647" y="1207"/>
                  </a:lnTo>
                  <a:lnTo>
                    <a:pt x="195191" y="0"/>
                  </a:lnTo>
                  <a:lnTo>
                    <a:pt x="213762" y="3784"/>
                  </a:lnTo>
                  <a:lnTo>
                    <a:pt x="221476" y="7761"/>
                  </a:lnTo>
                  <a:lnTo>
                    <a:pt x="223057" y="11520"/>
                  </a:lnTo>
                  <a:lnTo>
                    <a:pt x="222697" y="22046"/>
                  </a:lnTo>
                  <a:lnTo>
                    <a:pt x="213541" y="34662"/>
                  </a:lnTo>
                  <a:lnTo>
                    <a:pt x="181793" y="65957"/>
                  </a:lnTo>
                  <a:lnTo>
                    <a:pt x="150526" y="93353"/>
                  </a:lnTo>
                  <a:lnTo>
                    <a:pt x="119918" y="117786"/>
                  </a:lnTo>
                  <a:lnTo>
                    <a:pt x="87629" y="140878"/>
                  </a:lnTo>
                  <a:lnTo>
                    <a:pt x="71913" y="149507"/>
                  </a:lnTo>
                  <a:lnTo>
                    <a:pt x="69373" y="149673"/>
                  </a:lnTo>
                  <a:lnTo>
                    <a:pt x="67680" y="148991"/>
                  </a:lnTo>
                  <a:lnTo>
                    <a:pt x="68139" y="147742"/>
                  </a:lnTo>
                  <a:lnTo>
                    <a:pt x="97606" y="125434"/>
                  </a:lnTo>
                  <a:lnTo>
                    <a:pt x="131904" y="110786"/>
                  </a:lnTo>
                  <a:lnTo>
                    <a:pt x="159821" y="102755"/>
                  </a:lnTo>
                  <a:lnTo>
                    <a:pt x="184409" y="102933"/>
                  </a:lnTo>
                  <a:lnTo>
                    <a:pt x="202983" y="108013"/>
                  </a:lnTo>
                  <a:lnTo>
                    <a:pt x="206759" y="111692"/>
                  </a:lnTo>
                  <a:lnTo>
                    <a:pt x="210956" y="122130"/>
                  </a:lnTo>
                  <a:lnTo>
                    <a:pt x="210704" y="134707"/>
                  </a:lnTo>
                  <a:lnTo>
                    <a:pt x="206359" y="149027"/>
                  </a:lnTo>
                  <a:lnTo>
                    <a:pt x="182050" y="184091"/>
                  </a:lnTo>
                  <a:lnTo>
                    <a:pt x="146909" y="217799"/>
                  </a:lnTo>
                  <a:lnTo>
                    <a:pt x="115097" y="245801"/>
                  </a:lnTo>
                  <a:lnTo>
                    <a:pt x="90116" y="258505"/>
                  </a:lnTo>
                  <a:lnTo>
                    <a:pt x="86271" y="259645"/>
                  </a:lnTo>
                  <a:lnTo>
                    <a:pt x="83708" y="258818"/>
                  </a:lnTo>
                  <a:lnTo>
                    <a:pt x="81999" y="256679"/>
                  </a:lnTo>
                  <a:lnTo>
                    <a:pt x="80860" y="253665"/>
                  </a:lnTo>
                  <a:lnTo>
                    <a:pt x="83827" y="243967"/>
                  </a:lnTo>
                  <a:lnTo>
                    <a:pt x="106407" y="208907"/>
                  </a:lnTo>
                  <a:lnTo>
                    <a:pt x="114300" y="1976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2" name="SMARTInkShape-4645"/>
            <p:cNvSpPr/>
            <p:nvPr/>
          </p:nvSpPr>
          <p:spPr bwMode="auto">
            <a:xfrm>
              <a:off x="1364456" y="4714990"/>
              <a:ext cx="109862" cy="166422"/>
            </a:xfrm>
            <a:custGeom>
              <a:avLst/>
              <a:gdLst/>
              <a:ahLst/>
              <a:cxnLst/>
              <a:rect l="0" t="0" r="0" b="0"/>
              <a:pathLst>
                <a:path w="109862" h="166422">
                  <a:moveTo>
                    <a:pt x="0" y="14173"/>
                  </a:moveTo>
                  <a:lnTo>
                    <a:pt x="0" y="21022"/>
                  </a:lnTo>
                  <a:lnTo>
                    <a:pt x="3793" y="17437"/>
                  </a:lnTo>
                  <a:lnTo>
                    <a:pt x="9888" y="15623"/>
                  </a:lnTo>
                  <a:lnTo>
                    <a:pt x="36227" y="8660"/>
                  </a:lnTo>
                  <a:lnTo>
                    <a:pt x="56780" y="1853"/>
                  </a:lnTo>
                  <a:lnTo>
                    <a:pt x="74372" y="0"/>
                  </a:lnTo>
                  <a:lnTo>
                    <a:pt x="74982" y="755"/>
                  </a:lnTo>
                  <a:lnTo>
                    <a:pt x="74594" y="2053"/>
                  </a:lnTo>
                  <a:lnTo>
                    <a:pt x="72841" y="5611"/>
                  </a:lnTo>
                  <a:lnTo>
                    <a:pt x="72061" y="9838"/>
                  </a:lnTo>
                  <a:lnTo>
                    <a:pt x="55399" y="29886"/>
                  </a:lnTo>
                  <a:lnTo>
                    <a:pt x="41253" y="40178"/>
                  </a:lnTo>
                  <a:lnTo>
                    <a:pt x="36448" y="48455"/>
                  </a:lnTo>
                  <a:lnTo>
                    <a:pt x="40276" y="49253"/>
                  </a:lnTo>
                  <a:lnTo>
                    <a:pt x="55669" y="49765"/>
                  </a:lnTo>
                  <a:lnTo>
                    <a:pt x="87215" y="43730"/>
                  </a:lnTo>
                  <a:lnTo>
                    <a:pt x="100013" y="43039"/>
                  </a:lnTo>
                  <a:lnTo>
                    <a:pt x="103188" y="44529"/>
                  </a:lnTo>
                  <a:lnTo>
                    <a:pt x="108832" y="50418"/>
                  </a:lnTo>
                  <a:lnTo>
                    <a:pt x="109861" y="54211"/>
                  </a:lnTo>
                  <a:lnTo>
                    <a:pt x="108888" y="62659"/>
                  </a:lnTo>
                  <a:lnTo>
                    <a:pt x="103877" y="80132"/>
                  </a:lnTo>
                  <a:lnTo>
                    <a:pt x="83666" y="107370"/>
                  </a:lnTo>
                  <a:lnTo>
                    <a:pt x="49735" y="139011"/>
                  </a:lnTo>
                  <a:lnTo>
                    <a:pt x="18666" y="166345"/>
                  </a:lnTo>
                  <a:lnTo>
                    <a:pt x="17207" y="166421"/>
                  </a:lnTo>
                  <a:lnTo>
                    <a:pt x="16234" y="165678"/>
                  </a:lnTo>
                  <a:lnTo>
                    <a:pt x="19386" y="160619"/>
                  </a:lnTo>
                  <a:lnTo>
                    <a:pt x="45427" y="127531"/>
                  </a:lnTo>
                  <a:lnTo>
                    <a:pt x="71944" y="95919"/>
                  </a:lnTo>
                  <a:lnTo>
                    <a:pt x="107157" y="570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3" name="SMARTInkShape-4646"/>
            <p:cNvSpPr/>
            <p:nvPr/>
          </p:nvSpPr>
          <p:spPr bwMode="auto">
            <a:xfrm>
              <a:off x="1651935" y="4558007"/>
              <a:ext cx="98285" cy="237317"/>
            </a:xfrm>
            <a:custGeom>
              <a:avLst/>
              <a:gdLst/>
              <a:ahLst/>
              <a:cxnLst/>
              <a:rect l="0" t="0" r="0" b="0"/>
              <a:pathLst>
                <a:path w="98285" h="237317">
                  <a:moveTo>
                    <a:pt x="41134" y="6849"/>
                  </a:moveTo>
                  <a:lnTo>
                    <a:pt x="41134" y="698"/>
                  </a:lnTo>
                  <a:lnTo>
                    <a:pt x="40340" y="367"/>
                  </a:lnTo>
                  <a:lnTo>
                    <a:pt x="37341" y="0"/>
                  </a:lnTo>
                  <a:lnTo>
                    <a:pt x="36224" y="695"/>
                  </a:lnTo>
                  <a:lnTo>
                    <a:pt x="35479" y="1953"/>
                  </a:lnTo>
                  <a:lnTo>
                    <a:pt x="26773" y="37525"/>
                  </a:lnTo>
                  <a:lnTo>
                    <a:pt x="21356" y="63740"/>
                  </a:lnTo>
                  <a:lnTo>
                    <a:pt x="14725" y="96290"/>
                  </a:lnTo>
                  <a:lnTo>
                    <a:pt x="7732" y="130276"/>
                  </a:lnTo>
                  <a:lnTo>
                    <a:pt x="1427" y="160807"/>
                  </a:lnTo>
                  <a:lnTo>
                    <a:pt x="0" y="189168"/>
                  </a:lnTo>
                  <a:lnTo>
                    <a:pt x="2479" y="205355"/>
                  </a:lnTo>
                  <a:lnTo>
                    <a:pt x="8344" y="218370"/>
                  </a:lnTo>
                  <a:lnTo>
                    <a:pt x="21251" y="235868"/>
                  </a:lnTo>
                  <a:lnTo>
                    <a:pt x="25497" y="237316"/>
                  </a:lnTo>
                  <a:lnTo>
                    <a:pt x="36566" y="236808"/>
                  </a:lnTo>
                  <a:lnTo>
                    <a:pt x="52392" y="232060"/>
                  </a:lnTo>
                  <a:lnTo>
                    <a:pt x="62277" y="223624"/>
                  </a:lnTo>
                  <a:lnTo>
                    <a:pt x="85546" y="191970"/>
                  </a:lnTo>
                  <a:lnTo>
                    <a:pt x="94157" y="170973"/>
                  </a:lnTo>
                  <a:lnTo>
                    <a:pt x="98284" y="142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4" name="SMARTInkShape-4647"/>
            <p:cNvSpPr/>
            <p:nvPr/>
          </p:nvSpPr>
          <p:spPr bwMode="auto">
            <a:xfrm>
              <a:off x="1557338" y="4622006"/>
              <a:ext cx="242888" cy="64295"/>
            </a:xfrm>
            <a:custGeom>
              <a:avLst/>
              <a:gdLst/>
              <a:ahLst/>
              <a:cxnLst/>
              <a:rect l="0" t="0" r="0" b="0"/>
              <a:pathLst>
                <a:path w="242888" h="64295">
                  <a:moveTo>
                    <a:pt x="0" y="64294"/>
                  </a:moveTo>
                  <a:lnTo>
                    <a:pt x="34320" y="64294"/>
                  </a:lnTo>
                  <a:lnTo>
                    <a:pt x="65605" y="59385"/>
                  </a:lnTo>
                  <a:lnTo>
                    <a:pt x="97049" y="57018"/>
                  </a:lnTo>
                  <a:lnTo>
                    <a:pt x="130708" y="51643"/>
                  </a:lnTo>
                  <a:lnTo>
                    <a:pt x="161142" y="45023"/>
                  </a:lnTo>
                  <a:lnTo>
                    <a:pt x="189474" y="37241"/>
                  </a:lnTo>
                  <a:lnTo>
                    <a:pt x="224358" y="20035"/>
                  </a:lnTo>
                  <a:lnTo>
                    <a:pt x="232800" y="12609"/>
                  </a:lnTo>
                  <a:lnTo>
                    <a:pt x="2428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5" name="SMARTInkShape-4648"/>
            <p:cNvSpPr/>
            <p:nvPr/>
          </p:nvSpPr>
          <p:spPr bwMode="auto">
            <a:xfrm>
              <a:off x="1907381" y="4579144"/>
              <a:ext cx="119581" cy="14288"/>
            </a:xfrm>
            <a:custGeom>
              <a:avLst/>
              <a:gdLst/>
              <a:ahLst/>
              <a:cxnLst/>
              <a:rect l="0" t="0" r="0" b="0"/>
              <a:pathLst>
                <a:path w="119581" h="14288">
                  <a:moveTo>
                    <a:pt x="0" y="14287"/>
                  </a:moveTo>
                  <a:lnTo>
                    <a:pt x="20720" y="13494"/>
                  </a:lnTo>
                  <a:lnTo>
                    <a:pt x="50854" y="8136"/>
                  </a:lnTo>
                  <a:lnTo>
                    <a:pt x="83720" y="1620"/>
                  </a:lnTo>
                  <a:lnTo>
                    <a:pt x="118648" y="42"/>
                  </a:lnTo>
                  <a:lnTo>
                    <a:pt x="119580" y="28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6" name="SMARTInkShape-4649"/>
            <p:cNvSpPr/>
            <p:nvPr/>
          </p:nvSpPr>
          <p:spPr bwMode="auto">
            <a:xfrm>
              <a:off x="1928813" y="4643438"/>
              <a:ext cx="100013" cy="21432"/>
            </a:xfrm>
            <a:custGeom>
              <a:avLst/>
              <a:gdLst/>
              <a:ahLst/>
              <a:cxnLst/>
              <a:rect l="0" t="0" r="0" b="0"/>
              <a:pathLst>
                <a:path w="100013" h="21432">
                  <a:moveTo>
                    <a:pt x="0" y="21431"/>
                  </a:moveTo>
                  <a:lnTo>
                    <a:pt x="32577" y="21431"/>
                  </a:lnTo>
                  <a:lnTo>
                    <a:pt x="66085" y="21431"/>
                  </a:lnTo>
                  <a:lnTo>
                    <a:pt x="86617" y="21431"/>
                  </a:lnTo>
                  <a:lnTo>
                    <a:pt x="89494" y="19843"/>
                  </a:lnTo>
                  <a:lnTo>
                    <a:pt x="94808" y="13846"/>
                  </a:lnTo>
                  <a:lnTo>
                    <a:pt x="97699" y="8006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78" name="SMARTInkShape-4650"/>
          <p:cNvSpPr/>
          <p:nvPr/>
        </p:nvSpPr>
        <p:spPr bwMode="auto">
          <a:xfrm>
            <a:off x="2186434" y="4436269"/>
            <a:ext cx="92423" cy="276745"/>
          </a:xfrm>
          <a:custGeom>
            <a:avLst/>
            <a:gdLst/>
            <a:ahLst/>
            <a:cxnLst/>
            <a:rect l="0" t="0" r="0" b="0"/>
            <a:pathLst>
              <a:path w="92423" h="276745">
                <a:moveTo>
                  <a:pt x="92422" y="0"/>
                </a:moveTo>
                <a:lnTo>
                  <a:pt x="57663" y="34759"/>
                </a:lnTo>
                <a:lnTo>
                  <a:pt x="37202" y="51683"/>
                </a:lnTo>
                <a:lnTo>
                  <a:pt x="30574" y="59483"/>
                </a:lnTo>
                <a:lnTo>
                  <a:pt x="9816" y="75192"/>
                </a:lnTo>
                <a:lnTo>
                  <a:pt x="0" y="78449"/>
                </a:lnTo>
                <a:lnTo>
                  <a:pt x="3478" y="78542"/>
                </a:lnTo>
                <a:lnTo>
                  <a:pt x="7383" y="76447"/>
                </a:lnTo>
                <a:lnTo>
                  <a:pt x="11765" y="73664"/>
                </a:lnTo>
                <a:lnTo>
                  <a:pt x="18694" y="71303"/>
                </a:lnTo>
                <a:lnTo>
                  <a:pt x="33693" y="60104"/>
                </a:lnTo>
                <a:lnTo>
                  <a:pt x="48072" y="55617"/>
                </a:lnTo>
                <a:lnTo>
                  <a:pt x="50949" y="53746"/>
                </a:lnTo>
                <a:lnTo>
                  <a:pt x="52867" y="53293"/>
                </a:lnTo>
                <a:lnTo>
                  <a:pt x="54146" y="53785"/>
                </a:lnTo>
                <a:lnTo>
                  <a:pt x="56198" y="56485"/>
                </a:lnTo>
                <a:lnTo>
                  <a:pt x="56659" y="70827"/>
                </a:lnTo>
                <a:lnTo>
                  <a:pt x="52898" y="83868"/>
                </a:lnTo>
                <a:lnTo>
                  <a:pt x="31088" y="116712"/>
                </a:lnTo>
                <a:lnTo>
                  <a:pt x="22744" y="130184"/>
                </a:lnTo>
                <a:lnTo>
                  <a:pt x="12157" y="139556"/>
                </a:lnTo>
                <a:lnTo>
                  <a:pt x="760" y="155715"/>
                </a:lnTo>
                <a:lnTo>
                  <a:pt x="1151" y="156197"/>
                </a:lnTo>
                <a:lnTo>
                  <a:pt x="5810" y="157035"/>
                </a:lnTo>
                <a:lnTo>
                  <a:pt x="16562" y="157151"/>
                </a:lnTo>
                <a:lnTo>
                  <a:pt x="21136" y="159274"/>
                </a:lnTo>
                <a:lnTo>
                  <a:pt x="23467" y="160952"/>
                </a:lnTo>
                <a:lnTo>
                  <a:pt x="26057" y="164932"/>
                </a:lnTo>
                <a:lnTo>
                  <a:pt x="27515" y="173752"/>
                </a:lnTo>
                <a:lnTo>
                  <a:pt x="28093" y="208714"/>
                </a:lnTo>
                <a:lnTo>
                  <a:pt x="22418" y="235255"/>
                </a:lnTo>
                <a:lnTo>
                  <a:pt x="15127" y="261559"/>
                </a:lnTo>
                <a:lnTo>
                  <a:pt x="16529" y="269178"/>
                </a:lnTo>
                <a:lnTo>
                  <a:pt x="18015" y="272320"/>
                </a:lnTo>
                <a:lnTo>
                  <a:pt x="19798" y="274416"/>
                </a:lnTo>
                <a:lnTo>
                  <a:pt x="23897" y="276744"/>
                </a:lnTo>
                <a:lnTo>
                  <a:pt x="30481" y="275662"/>
                </a:lnTo>
                <a:lnTo>
                  <a:pt x="64681" y="264060"/>
                </a:lnTo>
                <a:lnTo>
                  <a:pt x="85279" y="2571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93" name="SMARTInkShape-Group915"/>
          <p:cNvGrpSpPr/>
          <p:nvPr/>
        </p:nvGrpSpPr>
        <p:grpSpPr>
          <a:xfrm>
            <a:off x="1193999" y="4393406"/>
            <a:ext cx="1680888" cy="816450"/>
            <a:chOff x="1193999" y="4393406"/>
            <a:chExt cx="1680888" cy="816450"/>
          </a:xfrm>
        </p:grpSpPr>
        <p:sp>
          <p:nvSpPr>
            <p:cNvPr id="779" name="SMARTInkShape-4651"/>
            <p:cNvSpPr/>
            <p:nvPr/>
          </p:nvSpPr>
          <p:spPr bwMode="auto">
            <a:xfrm>
              <a:off x="2503341" y="4393406"/>
              <a:ext cx="130160" cy="305230"/>
            </a:xfrm>
            <a:custGeom>
              <a:avLst/>
              <a:gdLst/>
              <a:ahLst/>
              <a:cxnLst/>
              <a:rect l="0" t="0" r="0" b="0"/>
              <a:pathLst>
                <a:path w="130160" h="305230">
                  <a:moveTo>
                    <a:pt x="4115" y="0"/>
                  </a:moveTo>
                  <a:lnTo>
                    <a:pt x="0" y="0"/>
                  </a:lnTo>
                  <a:lnTo>
                    <a:pt x="33035" y="0"/>
                  </a:lnTo>
                  <a:lnTo>
                    <a:pt x="66048" y="0"/>
                  </a:lnTo>
                  <a:lnTo>
                    <a:pt x="80172" y="794"/>
                  </a:lnTo>
                  <a:lnTo>
                    <a:pt x="88454" y="3792"/>
                  </a:lnTo>
                  <a:lnTo>
                    <a:pt x="91297" y="5703"/>
                  </a:lnTo>
                  <a:lnTo>
                    <a:pt x="94457" y="9943"/>
                  </a:lnTo>
                  <a:lnTo>
                    <a:pt x="96235" y="16793"/>
                  </a:lnTo>
                  <a:lnTo>
                    <a:pt x="95691" y="19133"/>
                  </a:lnTo>
                  <a:lnTo>
                    <a:pt x="86975" y="34760"/>
                  </a:lnTo>
                  <a:lnTo>
                    <a:pt x="80365" y="41378"/>
                  </a:lnTo>
                  <a:lnTo>
                    <a:pt x="72929" y="47759"/>
                  </a:lnTo>
                  <a:lnTo>
                    <a:pt x="59166" y="69388"/>
                  </a:lnTo>
                  <a:lnTo>
                    <a:pt x="55616" y="79650"/>
                  </a:lnTo>
                  <a:lnTo>
                    <a:pt x="54564" y="91510"/>
                  </a:lnTo>
                  <a:lnTo>
                    <a:pt x="56004" y="95138"/>
                  </a:lnTo>
                  <a:lnTo>
                    <a:pt x="74402" y="116610"/>
                  </a:lnTo>
                  <a:lnTo>
                    <a:pt x="108878" y="135588"/>
                  </a:lnTo>
                  <a:lnTo>
                    <a:pt x="126978" y="148413"/>
                  </a:lnTo>
                  <a:lnTo>
                    <a:pt x="130159" y="156185"/>
                  </a:lnTo>
                  <a:lnTo>
                    <a:pt x="129455" y="164930"/>
                  </a:lnTo>
                  <a:lnTo>
                    <a:pt x="122480" y="180895"/>
                  </a:lnTo>
                  <a:lnTo>
                    <a:pt x="106250" y="214616"/>
                  </a:lnTo>
                  <a:lnTo>
                    <a:pt x="84730" y="250071"/>
                  </a:lnTo>
                  <a:lnTo>
                    <a:pt x="72456" y="277821"/>
                  </a:lnTo>
                  <a:lnTo>
                    <a:pt x="67092" y="297295"/>
                  </a:lnTo>
                  <a:lnTo>
                    <a:pt x="65150" y="300590"/>
                  </a:lnTo>
                  <a:lnTo>
                    <a:pt x="60875" y="304252"/>
                  </a:lnTo>
                  <a:lnTo>
                    <a:pt x="58624" y="305229"/>
                  </a:lnTo>
                  <a:lnTo>
                    <a:pt x="56329" y="303498"/>
                  </a:lnTo>
                  <a:lnTo>
                    <a:pt x="46978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0" name="SMARTInkShape-4652"/>
            <p:cNvSpPr/>
            <p:nvPr/>
          </p:nvSpPr>
          <p:spPr bwMode="auto">
            <a:xfrm>
              <a:off x="2757488" y="4757738"/>
              <a:ext cx="117399" cy="270955"/>
            </a:xfrm>
            <a:custGeom>
              <a:avLst/>
              <a:gdLst/>
              <a:ahLst/>
              <a:cxnLst/>
              <a:rect l="0" t="0" r="0" b="0"/>
              <a:pathLst>
                <a:path w="117399" h="270955">
                  <a:moveTo>
                    <a:pt x="21431" y="0"/>
                  </a:moveTo>
                  <a:lnTo>
                    <a:pt x="27582" y="0"/>
                  </a:lnTo>
                  <a:lnTo>
                    <a:pt x="32073" y="3792"/>
                  </a:lnTo>
                  <a:lnTo>
                    <a:pt x="52166" y="35959"/>
                  </a:lnTo>
                  <a:lnTo>
                    <a:pt x="77319" y="69070"/>
                  </a:lnTo>
                  <a:lnTo>
                    <a:pt x="109148" y="101975"/>
                  </a:lnTo>
                  <a:lnTo>
                    <a:pt x="116566" y="113205"/>
                  </a:lnTo>
                  <a:lnTo>
                    <a:pt x="117398" y="117539"/>
                  </a:lnTo>
                  <a:lnTo>
                    <a:pt x="113882" y="151034"/>
                  </a:lnTo>
                  <a:lnTo>
                    <a:pt x="104406" y="182078"/>
                  </a:lnTo>
                  <a:lnTo>
                    <a:pt x="87165" y="212655"/>
                  </a:lnTo>
                  <a:lnTo>
                    <a:pt x="64189" y="246932"/>
                  </a:lnTo>
                  <a:lnTo>
                    <a:pt x="52973" y="259608"/>
                  </a:lnTo>
                  <a:lnTo>
                    <a:pt x="44446" y="265664"/>
                  </a:lnTo>
                  <a:lnTo>
                    <a:pt x="30719" y="269744"/>
                  </a:lnTo>
                  <a:lnTo>
                    <a:pt x="20391" y="270954"/>
                  </a:lnTo>
                  <a:lnTo>
                    <a:pt x="0" y="2643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1" name="SMARTInkShape-4653"/>
            <p:cNvSpPr/>
            <p:nvPr/>
          </p:nvSpPr>
          <p:spPr bwMode="auto">
            <a:xfrm>
              <a:off x="1271588" y="4993480"/>
              <a:ext cx="14288" cy="158989"/>
            </a:xfrm>
            <a:custGeom>
              <a:avLst/>
              <a:gdLst/>
              <a:ahLst/>
              <a:cxnLst/>
              <a:rect l="0" t="0" r="0" b="0"/>
              <a:pathLst>
                <a:path w="14288" h="158989">
                  <a:moveTo>
                    <a:pt x="7143" y="0"/>
                  </a:moveTo>
                  <a:lnTo>
                    <a:pt x="3351" y="3793"/>
                  </a:lnTo>
                  <a:lnTo>
                    <a:pt x="1489" y="7772"/>
                  </a:lnTo>
                  <a:lnTo>
                    <a:pt x="58" y="39198"/>
                  </a:lnTo>
                  <a:lnTo>
                    <a:pt x="7" y="71897"/>
                  </a:lnTo>
                  <a:lnTo>
                    <a:pt x="0" y="107218"/>
                  </a:lnTo>
                  <a:lnTo>
                    <a:pt x="2116" y="128607"/>
                  </a:lnTo>
                  <a:lnTo>
                    <a:pt x="6849" y="158710"/>
                  </a:lnTo>
                  <a:lnTo>
                    <a:pt x="7741" y="158988"/>
                  </a:lnTo>
                  <a:lnTo>
                    <a:pt x="10848" y="155064"/>
                  </a:lnTo>
                  <a:lnTo>
                    <a:pt x="14287" y="1357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2" name="SMARTInkShape-4654"/>
            <p:cNvSpPr/>
            <p:nvPr/>
          </p:nvSpPr>
          <p:spPr bwMode="auto">
            <a:xfrm>
              <a:off x="1193999" y="4973777"/>
              <a:ext cx="238127" cy="236079"/>
            </a:xfrm>
            <a:custGeom>
              <a:avLst/>
              <a:gdLst/>
              <a:ahLst/>
              <a:cxnLst/>
              <a:rect l="0" t="0" r="0" b="0"/>
              <a:pathLst>
                <a:path w="238127" h="236079">
                  <a:moveTo>
                    <a:pt x="6151" y="12561"/>
                  </a:moveTo>
                  <a:lnTo>
                    <a:pt x="2359" y="12561"/>
                  </a:lnTo>
                  <a:lnTo>
                    <a:pt x="1242" y="14148"/>
                  </a:lnTo>
                  <a:lnTo>
                    <a:pt x="0" y="20145"/>
                  </a:lnTo>
                  <a:lnTo>
                    <a:pt x="463" y="22380"/>
                  </a:lnTo>
                  <a:lnTo>
                    <a:pt x="1565" y="23869"/>
                  </a:lnTo>
                  <a:lnTo>
                    <a:pt x="3094" y="24862"/>
                  </a:lnTo>
                  <a:lnTo>
                    <a:pt x="21290" y="26586"/>
                  </a:lnTo>
                  <a:lnTo>
                    <a:pt x="47242" y="23004"/>
                  </a:lnTo>
                  <a:lnTo>
                    <a:pt x="73712" y="16890"/>
                  </a:lnTo>
                  <a:lnTo>
                    <a:pt x="105456" y="10051"/>
                  </a:lnTo>
                  <a:lnTo>
                    <a:pt x="136204" y="2998"/>
                  </a:lnTo>
                  <a:lnTo>
                    <a:pt x="168542" y="0"/>
                  </a:lnTo>
                  <a:lnTo>
                    <a:pt x="180454" y="2480"/>
                  </a:lnTo>
                  <a:lnTo>
                    <a:pt x="183472" y="5046"/>
                  </a:lnTo>
                  <a:lnTo>
                    <a:pt x="184690" y="8345"/>
                  </a:lnTo>
                  <a:lnTo>
                    <a:pt x="183927" y="16243"/>
                  </a:lnTo>
                  <a:lnTo>
                    <a:pt x="180941" y="25045"/>
                  </a:lnTo>
                  <a:lnTo>
                    <a:pt x="156242" y="54244"/>
                  </a:lnTo>
                  <a:lnTo>
                    <a:pt x="125492" y="85882"/>
                  </a:lnTo>
                  <a:lnTo>
                    <a:pt x="92872" y="118678"/>
                  </a:lnTo>
                  <a:lnTo>
                    <a:pt x="62836" y="142602"/>
                  </a:lnTo>
                  <a:lnTo>
                    <a:pt x="62197" y="144498"/>
                  </a:lnTo>
                  <a:lnTo>
                    <a:pt x="63359" y="145763"/>
                  </a:lnTo>
                  <a:lnTo>
                    <a:pt x="65721" y="146606"/>
                  </a:lnTo>
                  <a:lnTo>
                    <a:pt x="100906" y="140298"/>
                  </a:lnTo>
                  <a:lnTo>
                    <a:pt x="130270" y="131636"/>
                  </a:lnTo>
                  <a:lnTo>
                    <a:pt x="164106" y="119015"/>
                  </a:lnTo>
                  <a:lnTo>
                    <a:pt x="197151" y="109455"/>
                  </a:lnTo>
                  <a:lnTo>
                    <a:pt x="229176" y="106225"/>
                  </a:lnTo>
                  <a:lnTo>
                    <a:pt x="233415" y="106753"/>
                  </a:lnTo>
                  <a:lnTo>
                    <a:pt x="236242" y="107900"/>
                  </a:lnTo>
                  <a:lnTo>
                    <a:pt x="238126" y="109457"/>
                  </a:lnTo>
                  <a:lnTo>
                    <a:pt x="237795" y="112083"/>
                  </a:lnTo>
                  <a:lnTo>
                    <a:pt x="228950" y="124158"/>
                  </a:lnTo>
                  <a:lnTo>
                    <a:pt x="200797" y="149169"/>
                  </a:lnTo>
                  <a:lnTo>
                    <a:pt x="168863" y="172100"/>
                  </a:lnTo>
                  <a:lnTo>
                    <a:pt x="136383" y="196886"/>
                  </a:lnTo>
                  <a:lnTo>
                    <a:pt x="100756" y="222802"/>
                  </a:lnTo>
                  <a:lnTo>
                    <a:pt x="91854" y="231149"/>
                  </a:lnTo>
                  <a:lnTo>
                    <a:pt x="88691" y="235917"/>
                  </a:lnTo>
                  <a:lnTo>
                    <a:pt x="88959" y="236078"/>
                  </a:lnTo>
                  <a:lnTo>
                    <a:pt x="106164" y="2197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3" name="SMARTInkShape-4655"/>
            <p:cNvSpPr/>
            <p:nvPr/>
          </p:nvSpPr>
          <p:spPr bwMode="auto">
            <a:xfrm>
              <a:off x="1450181" y="5073447"/>
              <a:ext cx="67395" cy="133513"/>
            </a:xfrm>
            <a:custGeom>
              <a:avLst/>
              <a:gdLst/>
              <a:ahLst/>
              <a:cxnLst/>
              <a:rect l="0" t="0" r="0" b="0"/>
              <a:pathLst>
                <a:path w="67395" h="133513">
                  <a:moveTo>
                    <a:pt x="0" y="34333"/>
                  </a:moveTo>
                  <a:lnTo>
                    <a:pt x="12185" y="22943"/>
                  </a:lnTo>
                  <a:lnTo>
                    <a:pt x="44736" y="7937"/>
                  </a:lnTo>
                  <a:lnTo>
                    <a:pt x="53913" y="1730"/>
                  </a:lnTo>
                  <a:lnTo>
                    <a:pt x="59151" y="0"/>
                  </a:lnTo>
                  <a:lnTo>
                    <a:pt x="61659" y="332"/>
                  </a:lnTo>
                  <a:lnTo>
                    <a:pt x="66562" y="2818"/>
                  </a:lnTo>
                  <a:lnTo>
                    <a:pt x="67394" y="4593"/>
                  </a:lnTo>
                  <a:lnTo>
                    <a:pt x="67154" y="6569"/>
                  </a:lnTo>
                  <a:lnTo>
                    <a:pt x="64771" y="10881"/>
                  </a:lnTo>
                  <a:lnTo>
                    <a:pt x="45662" y="34982"/>
                  </a:lnTo>
                  <a:lnTo>
                    <a:pt x="31521" y="48814"/>
                  </a:lnTo>
                  <a:lnTo>
                    <a:pt x="11228" y="73750"/>
                  </a:lnTo>
                  <a:lnTo>
                    <a:pt x="11454" y="74898"/>
                  </a:lnTo>
                  <a:lnTo>
                    <a:pt x="12399" y="75665"/>
                  </a:lnTo>
                  <a:lnTo>
                    <a:pt x="13028" y="75382"/>
                  </a:lnTo>
                  <a:lnTo>
                    <a:pt x="13728" y="72950"/>
                  </a:lnTo>
                  <a:lnTo>
                    <a:pt x="18272" y="69224"/>
                  </a:lnTo>
                  <a:lnTo>
                    <a:pt x="37831" y="58831"/>
                  </a:lnTo>
                  <a:lnTo>
                    <a:pt x="47634" y="56674"/>
                  </a:lnTo>
                  <a:lnTo>
                    <a:pt x="55831" y="56169"/>
                  </a:lnTo>
                  <a:lnTo>
                    <a:pt x="58652" y="56827"/>
                  </a:lnTo>
                  <a:lnTo>
                    <a:pt x="60533" y="58061"/>
                  </a:lnTo>
                  <a:lnTo>
                    <a:pt x="61786" y="59678"/>
                  </a:lnTo>
                  <a:lnTo>
                    <a:pt x="63551" y="69538"/>
                  </a:lnTo>
                  <a:lnTo>
                    <a:pt x="60281" y="82512"/>
                  </a:lnTo>
                  <a:lnTo>
                    <a:pt x="37873" y="115329"/>
                  </a:lnTo>
                  <a:lnTo>
                    <a:pt x="22166" y="133512"/>
                  </a:lnTo>
                  <a:lnTo>
                    <a:pt x="35719" y="986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4" name="SMARTInkShape-4656"/>
            <p:cNvSpPr/>
            <p:nvPr/>
          </p:nvSpPr>
          <p:spPr bwMode="auto">
            <a:xfrm>
              <a:off x="1571625" y="5150645"/>
              <a:ext cx="28576" cy="28281"/>
            </a:xfrm>
            <a:custGeom>
              <a:avLst/>
              <a:gdLst/>
              <a:ahLst/>
              <a:cxnLst/>
              <a:rect l="0" t="0" r="0" b="0"/>
              <a:pathLst>
                <a:path w="28576" h="28281">
                  <a:moveTo>
                    <a:pt x="0" y="21430"/>
                  </a:moveTo>
                  <a:lnTo>
                    <a:pt x="10849" y="21430"/>
                  </a:lnTo>
                  <a:lnTo>
                    <a:pt x="11995" y="22224"/>
                  </a:lnTo>
                  <a:lnTo>
                    <a:pt x="12759" y="23547"/>
                  </a:lnTo>
                  <a:lnTo>
                    <a:pt x="13269" y="25222"/>
                  </a:lnTo>
                  <a:lnTo>
                    <a:pt x="14402" y="26340"/>
                  </a:lnTo>
                  <a:lnTo>
                    <a:pt x="20349" y="28280"/>
                  </a:lnTo>
                  <a:lnTo>
                    <a:pt x="20710" y="27584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5" name="SMARTInkShape-4657"/>
            <p:cNvSpPr/>
            <p:nvPr/>
          </p:nvSpPr>
          <p:spPr bwMode="auto">
            <a:xfrm>
              <a:off x="1714500" y="4929188"/>
              <a:ext cx="78582" cy="206167"/>
            </a:xfrm>
            <a:custGeom>
              <a:avLst/>
              <a:gdLst/>
              <a:ahLst/>
              <a:cxnLst/>
              <a:rect l="0" t="0" r="0" b="0"/>
              <a:pathLst>
                <a:path w="78582" h="206167">
                  <a:moveTo>
                    <a:pt x="78581" y="0"/>
                  </a:moveTo>
                  <a:lnTo>
                    <a:pt x="68638" y="0"/>
                  </a:lnTo>
                  <a:lnTo>
                    <a:pt x="64108" y="2116"/>
                  </a:lnTo>
                  <a:lnTo>
                    <a:pt x="52363" y="11391"/>
                  </a:lnTo>
                  <a:lnTo>
                    <a:pt x="47614" y="13000"/>
                  </a:lnTo>
                  <a:lnTo>
                    <a:pt x="42858" y="17948"/>
                  </a:lnTo>
                  <a:lnTo>
                    <a:pt x="33337" y="34059"/>
                  </a:lnTo>
                  <a:lnTo>
                    <a:pt x="27085" y="65016"/>
                  </a:lnTo>
                  <a:lnTo>
                    <a:pt x="18756" y="96804"/>
                  </a:lnTo>
                  <a:lnTo>
                    <a:pt x="15611" y="124285"/>
                  </a:lnTo>
                  <a:lnTo>
                    <a:pt x="10887" y="152536"/>
                  </a:lnTo>
                  <a:lnTo>
                    <a:pt x="7089" y="184823"/>
                  </a:lnTo>
                  <a:lnTo>
                    <a:pt x="1636" y="205665"/>
                  </a:lnTo>
                  <a:lnTo>
                    <a:pt x="1090" y="206166"/>
                  </a:lnTo>
                  <a:lnTo>
                    <a:pt x="485" y="202489"/>
                  </a:lnTo>
                  <a:lnTo>
                    <a:pt x="0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6" name="SMARTInkShape-4658"/>
            <p:cNvSpPr/>
            <p:nvPr/>
          </p:nvSpPr>
          <p:spPr bwMode="auto">
            <a:xfrm>
              <a:off x="1657350" y="4979195"/>
              <a:ext cx="135732" cy="46567"/>
            </a:xfrm>
            <a:custGeom>
              <a:avLst/>
              <a:gdLst/>
              <a:ahLst/>
              <a:cxnLst/>
              <a:rect l="0" t="0" r="0" b="0"/>
              <a:pathLst>
                <a:path w="135732" h="46567">
                  <a:moveTo>
                    <a:pt x="0" y="35718"/>
                  </a:moveTo>
                  <a:lnTo>
                    <a:pt x="0" y="39510"/>
                  </a:lnTo>
                  <a:lnTo>
                    <a:pt x="794" y="40627"/>
                  </a:lnTo>
                  <a:lnTo>
                    <a:pt x="2117" y="41372"/>
                  </a:lnTo>
                  <a:lnTo>
                    <a:pt x="9888" y="42420"/>
                  </a:lnTo>
                  <a:lnTo>
                    <a:pt x="17888" y="43459"/>
                  </a:lnTo>
                  <a:lnTo>
                    <a:pt x="26736" y="46566"/>
                  </a:lnTo>
                  <a:lnTo>
                    <a:pt x="35960" y="46360"/>
                  </a:lnTo>
                  <a:lnTo>
                    <a:pt x="65266" y="37619"/>
                  </a:lnTo>
                  <a:lnTo>
                    <a:pt x="100141" y="22337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7" name="SMARTInkShape-4659"/>
            <p:cNvSpPr/>
            <p:nvPr/>
          </p:nvSpPr>
          <p:spPr bwMode="auto">
            <a:xfrm>
              <a:off x="1914525" y="4964905"/>
              <a:ext cx="100014" cy="21434"/>
            </a:xfrm>
            <a:custGeom>
              <a:avLst/>
              <a:gdLst/>
              <a:ahLst/>
              <a:cxnLst/>
              <a:rect l="0" t="0" r="0" b="0"/>
              <a:pathLst>
                <a:path w="100014" h="21434">
                  <a:moveTo>
                    <a:pt x="0" y="21433"/>
                  </a:moveTo>
                  <a:lnTo>
                    <a:pt x="6151" y="15282"/>
                  </a:lnTo>
                  <a:lnTo>
                    <a:pt x="10642" y="14583"/>
                  </a:lnTo>
                  <a:lnTo>
                    <a:pt x="42044" y="14300"/>
                  </a:lnTo>
                  <a:lnTo>
                    <a:pt x="59024" y="12176"/>
                  </a:lnTo>
                  <a:lnTo>
                    <a:pt x="90289" y="5470"/>
                  </a:lnTo>
                  <a:lnTo>
                    <a:pt x="1000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8" name="SMARTInkShape-4660"/>
            <p:cNvSpPr/>
            <p:nvPr/>
          </p:nvSpPr>
          <p:spPr bwMode="auto">
            <a:xfrm>
              <a:off x="1921669" y="4993480"/>
              <a:ext cx="150020" cy="35721"/>
            </a:xfrm>
            <a:custGeom>
              <a:avLst/>
              <a:gdLst/>
              <a:ahLst/>
              <a:cxnLst/>
              <a:rect l="0" t="0" r="0" b="0"/>
              <a:pathLst>
                <a:path w="150020" h="35721">
                  <a:moveTo>
                    <a:pt x="0" y="35720"/>
                  </a:moveTo>
                  <a:lnTo>
                    <a:pt x="30539" y="35720"/>
                  </a:lnTo>
                  <a:lnTo>
                    <a:pt x="59654" y="35720"/>
                  </a:lnTo>
                  <a:lnTo>
                    <a:pt x="77313" y="34133"/>
                  </a:lnTo>
                  <a:lnTo>
                    <a:pt x="112403" y="22294"/>
                  </a:lnTo>
                  <a:lnTo>
                    <a:pt x="126951" y="16260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9" name="SMARTInkShape-4661"/>
            <p:cNvSpPr/>
            <p:nvPr/>
          </p:nvSpPr>
          <p:spPr bwMode="auto">
            <a:xfrm>
              <a:off x="2244349" y="4793456"/>
              <a:ext cx="91658" cy="274551"/>
            </a:xfrm>
            <a:custGeom>
              <a:avLst/>
              <a:gdLst/>
              <a:ahLst/>
              <a:cxnLst/>
              <a:rect l="0" t="0" r="0" b="0"/>
              <a:pathLst>
                <a:path w="91658" h="274551">
                  <a:moveTo>
                    <a:pt x="63082" y="0"/>
                  </a:moveTo>
                  <a:lnTo>
                    <a:pt x="56931" y="0"/>
                  </a:lnTo>
                  <a:lnTo>
                    <a:pt x="52440" y="3792"/>
                  </a:lnTo>
                  <a:lnTo>
                    <a:pt x="43018" y="17095"/>
                  </a:lnTo>
                  <a:lnTo>
                    <a:pt x="28810" y="30306"/>
                  </a:lnTo>
                  <a:lnTo>
                    <a:pt x="22450" y="38075"/>
                  </a:lnTo>
                  <a:lnTo>
                    <a:pt x="11532" y="47706"/>
                  </a:lnTo>
                  <a:lnTo>
                    <a:pt x="6798" y="58673"/>
                  </a:lnTo>
                  <a:lnTo>
                    <a:pt x="4922" y="60547"/>
                  </a:lnTo>
                  <a:lnTo>
                    <a:pt x="0" y="63554"/>
                  </a:lnTo>
                  <a:lnTo>
                    <a:pt x="390" y="63800"/>
                  </a:lnTo>
                  <a:lnTo>
                    <a:pt x="2940" y="64075"/>
                  </a:lnTo>
                  <a:lnTo>
                    <a:pt x="6719" y="59963"/>
                  </a:lnTo>
                  <a:lnTo>
                    <a:pt x="11838" y="53638"/>
                  </a:lnTo>
                  <a:lnTo>
                    <a:pt x="31495" y="39004"/>
                  </a:lnTo>
                  <a:lnTo>
                    <a:pt x="39083" y="36692"/>
                  </a:lnTo>
                  <a:lnTo>
                    <a:pt x="43949" y="36152"/>
                  </a:lnTo>
                  <a:lnTo>
                    <a:pt x="48758" y="38028"/>
                  </a:lnTo>
                  <a:lnTo>
                    <a:pt x="51151" y="39639"/>
                  </a:lnTo>
                  <a:lnTo>
                    <a:pt x="51953" y="42302"/>
                  </a:lnTo>
                  <a:lnTo>
                    <a:pt x="50728" y="49492"/>
                  </a:lnTo>
                  <a:lnTo>
                    <a:pt x="39021" y="80157"/>
                  </a:lnTo>
                  <a:lnTo>
                    <a:pt x="18810" y="111639"/>
                  </a:lnTo>
                  <a:lnTo>
                    <a:pt x="8177" y="133578"/>
                  </a:lnTo>
                  <a:lnTo>
                    <a:pt x="6376" y="141039"/>
                  </a:lnTo>
                  <a:lnTo>
                    <a:pt x="7022" y="141651"/>
                  </a:lnTo>
                  <a:lnTo>
                    <a:pt x="23053" y="148471"/>
                  </a:lnTo>
                  <a:lnTo>
                    <a:pt x="36634" y="159654"/>
                  </a:lnTo>
                  <a:lnTo>
                    <a:pt x="39421" y="166472"/>
                  </a:lnTo>
                  <a:lnTo>
                    <a:pt x="41520" y="197771"/>
                  </a:lnTo>
                  <a:lnTo>
                    <a:pt x="33863" y="227127"/>
                  </a:lnTo>
                  <a:lnTo>
                    <a:pt x="29289" y="242451"/>
                  </a:lnTo>
                  <a:lnTo>
                    <a:pt x="27476" y="266257"/>
                  </a:lnTo>
                  <a:lnTo>
                    <a:pt x="29530" y="271266"/>
                  </a:lnTo>
                  <a:lnTo>
                    <a:pt x="31189" y="273713"/>
                  </a:lnTo>
                  <a:lnTo>
                    <a:pt x="33883" y="274550"/>
                  </a:lnTo>
                  <a:lnTo>
                    <a:pt x="46052" y="271936"/>
                  </a:lnTo>
                  <a:lnTo>
                    <a:pt x="77949" y="261687"/>
                  </a:lnTo>
                  <a:lnTo>
                    <a:pt x="91657" y="2571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0" name="SMARTInkShape-4662"/>
            <p:cNvSpPr/>
            <p:nvPr/>
          </p:nvSpPr>
          <p:spPr bwMode="auto">
            <a:xfrm>
              <a:off x="2407444" y="4829175"/>
              <a:ext cx="28576" cy="134879"/>
            </a:xfrm>
            <a:custGeom>
              <a:avLst/>
              <a:gdLst/>
              <a:ahLst/>
              <a:cxnLst/>
              <a:rect l="0" t="0" r="0" b="0"/>
              <a:pathLst>
                <a:path w="28576" h="134879">
                  <a:moveTo>
                    <a:pt x="0" y="0"/>
                  </a:moveTo>
                  <a:lnTo>
                    <a:pt x="0" y="33792"/>
                  </a:lnTo>
                  <a:lnTo>
                    <a:pt x="2116" y="67097"/>
                  </a:lnTo>
                  <a:lnTo>
                    <a:pt x="7275" y="100881"/>
                  </a:lnTo>
                  <a:lnTo>
                    <a:pt x="20118" y="132850"/>
                  </a:lnTo>
                  <a:lnTo>
                    <a:pt x="21349" y="133810"/>
                  </a:lnTo>
                  <a:lnTo>
                    <a:pt x="24834" y="134878"/>
                  </a:lnTo>
                  <a:lnTo>
                    <a:pt x="26081" y="134369"/>
                  </a:lnTo>
                  <a:lnTo>
                    <a:pt x="26912" y="133235"/>
                  </a:lnTo>
                  <a:lnTo>
                    <a:pt x="28575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1" name="SMARTInkShape-4663"/>
            <p:cNvSpPr/>
            <p:nvPr/>
          </p:nvSpPr>
          <p:spPr bwMode="auto">
            <a:xfrm>
              <a:off x="2471738" y="4972050"/>
              <a:ext cx="28134" cy="100014"/>
            </a:xfrm>
            <a:custGeom>
              <a:avLst/>
              <a:gdLst/>
              <a:ahLst/>
              <a:cxnLst/>
              <a:rect l="0" t="0" r="0" b="0"/>
              <a:pathLst>
                <a:path w="28134" h="100014">
                  <a:moveTo>
                    <a:pt x="21431" y="0"/>
                  </a:moveTo>
                  <a:lnTo>
                    <a:pt x="21431" y="9943"/>
                  </a:lnTo>
                  <a:lnTo>
                    <a:pt x="28133" y="43064"/>
                  </a:lnTo>
                  <a:lnTo>
                    <a:pt x="27585" y="52477"/>
                  </a:lnTo>
                  <a:lnTo>
                    <a:pt x="20488" y="80177"/>
                  </a:lnTo>
                  <a:lnTo>
                    <a:pt x="0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2" name="SMARTInkShape-4664"/>
            <p:cNvSpPr/>
            <p:nvPr/>
          </p:nvSpPr>
          <p:spPr bwMode="auto">
            <a:xfrm>
              <a:off x="2643188" y="4836319"/>
              <a:ext cx="91426" cy="156622"/>
            </a:xfrm>
            <a:custGeom>
              <a:avLst/>
              <a:gdLst/>
              <a:ahLst/>
              <a:cxnLst/>
              <a:rect l="0" t="0" r="0" b="0"/>
              <a:pathLst>
                <a:path w="91426" h="156622">
                  <a:moveTo>
                    <a:pt x="0" y="0"/>
                  </a:moveTo>
                  <a:lnTo>
                    <a:pt x="33493" y="0"/>
                  </a:lnTo>
                  <a:lnTo>
                    <a:pt x="58960" y="794"/>
                  </a:lnTo>
                  <a:lnTo>
                    <a:pt x="68181" y="5703"/>
                  </a:lnTo>
                  <a:lnTo>
                    <a:pt x="73430" y="9943"/>
                  </a:lnTo>
                  <a:lnTo>
                    <a:pt x="76291" y="14473"/>
                  </a:lnTo>
                  <a:lnTo>
                    <a:pt x="77054" y="16793"/>
                  </a:lnTo>
                  <a:lnTo>
                    <a:pt x="75786" y="23603"/>
                  </a:lnTo>
                  <a:lnTo>
                    <a:pt x="70609" y="34245"/>
                  </a:lnTo>
                  <a:lnTo>
                    <a:pt x="38402" y="68713"/>
                  </a:lnTo>
                  <a:lnTo>
                    <a:pt x="34794" y="70226"/>
                  </a:lnTo>
                  <a:lnTo>
                    <a:pt x="32721" y="70630"/>
                  </a:lnTo>
                  <a:lnTo>
                    <a:pt x="32133" y="70899"/>
                  </a:lnTo>
                  <a:lnTo>
                    <a:pt x="32534" y="71078"/>
                  </a:lnTo>
                  <a:lnTo>
                    <a:pt x="35089" y="71366"/>
                  </a:lnTo>
                  <a:lnTo>
                    <a:pt x="39324" y="67624"/>
                  </a:lnTo>
                  <a:lnTo>
                    <a:pt x="42091" y="67306"/>
                  </a:lnTo>
                  <a:lnTo>
                    <a:pt x="72563" y="71230"/>
                  </a:lnTo>
                  <a:lnTo>
                    <a:pt x="75363" y="72886"/>
                  </a:lnTo>
                  <a:lnTo>
                    <a:pt x="87996" y="87513"/>
                  </a:lnTo>
                  <a:lnTo>
                    <a:pt x="90703" y="94721"/>
                  </a:lnTo>
                  <a:lnTo>
                    <a:pt x="91425" y="98867"/>
                  </a:lnTo>
                  <a:lnTo>
                    <a:pt x="90110" y="107706"/>
                  </a:lnTo>
                  <a:lnTo>
                    <a:pt x="82799" y="126315"/>
                  </a:lnTo>
                  <a:lnTo>
                    <a:pt x="72246" y="140525"/>
                  </a:lnTo>
                  <a:lnTo>
                    <a:pt x="55272" y="150998"/>
                  </a:lnTo>
                  <a:lnTo>
                    <a:pt x="34701" y="155944"/>
                  </a:lnTo>
                  <a:lnTo>
                    <a:pt x="27858" y="156621"/>
                  </a:lnTo>
                  <a:lnTo>
                    <a:pt x="25715" y="155214"/>
                  </a:lnTo>
                  <a:lnTo>
                    <a:pt x="24287" y="152689"/>
                  </a:lnTo>
                  <a:lnTo>
                    <a:pt x="23335" y="149417"/>
                  </a:lnTo>
                  <a:lnTo>
                    <a:pt x="25787" y="133437"/>
                  </a:lnTo>
                  <a:lnTo>
                    <a:pt x="37843" y="99265"/>
                  </a:lnTo>
                  <a:lnTo>
                    <a:pt x="42862" y="857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94" name="SMARTInkShape-4665"/>
          <p:cNvSpPr/>
          <p:nvPr/>
        </p:nvSpPr>
        <p:spPr bwMode="auto">
          <a:xfrm>
            <a:off x="2336006" y="4486398"/>
            <a:ext cx="135733" cy="106259"/>
          </a:xfrm>
          <a:custGeom>
            <a:avLst/>
            <a:gdLst/>
            <a:ahLst/>
            <a:cxnLst/>
            <a:rect l="0" t="0" r="0" b="0"/>
            <a:pathLst>
              <a:path w="135733" h="106259">
                <a:moveTo>
                  <a:pt x="0" y="28452"/>
                </a:moveTo>
                <a:lnTo>
                  <a:pt x="31784" y="9319"/>
                </a:lnTo>
                <a:lnTo>
                  <a:pt x="45489" y="3028"/>
                </a:lnTo>
                <a:lnTo>
                  <a:pt x="77203" y="0"/>
                </a:lnTo>
                <a:lnTo>
                  <a:pt x="80044" y="1546"/>
                </a:lnTo>
                <a:lnTo>
                  <a:pt x="81937" y="4165"/>
                </a:lnTo>
                <a:lnTo>
                  <a:pt x="84977" y="15982"/>
                </a:lnTo>
                <a:lnTo>
                  <a:pt x="81711" y="27315"/>
                </a:lnTo>
                <a:lnTo>
                  <a:pt x="54395" y="60275"/>
                </a:lnTo>
                <a:lnTo>
                  <a:pt x="29180" y="93798"/>
                </a:lnTo>
                <a:lnTo>
                  <a:pt x="22962" y="104419"/>
                </a:lnTo>
                <a:lnTo>
                  <a:pt x="23246" y="105290"/>
                </a:lnTo>
                <a:lnTo>
                  <a:pt x="24228" y="105871"/>
                </a:lnTo>
                <a:lnTo>
                  <a:pt x="25677" y="106258"/>
                </a:lnTo>
                <a:lnTo>
                  <a:pt x="59273" y="99712"/>
                </a:lnTo>
                <a:lnTo>
                  <a:pt x="91642" y="94357"/>
                </a:lnTo>
                <a:lnTo>
                  <a:pt x="126045" y="92958"/>
                </a:lnTo>
                <a:lnTo>
                  <a:pt x="135732" y="9274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02" name="SMARTInkShape-Group917"/>
          <p:cNvGrpSpPr/>
          <p:nvPr/>
        </p:nvGrpSpPr>
        <p:grpSpPr>
          <a:xfrm>
            <a:off x="4297127" y="128588"/>
            <a:ext cx="1810779" cy="401145"/>
            <a:chOff x="4297127" y="128588"/>
            <a:chExt cx="1810779" cy="401145"/>
          </a:xfrm>
        </p:grpSpPr>
        <p:sp>
          <p:nvSpPr>
            <p:cNvPr id="795" name="SMARTInkShape-4666"/>
            <p:cNvSpPr/>
            <p:nvPr/>
          </p:nvSpPr>
          <p:spPr bwMode="auto">
            <a:xfrm>
              <a:off x="5886537" y="407194"/>
              <a:ext cx="221369" cy="78582"/>
            </a:xfrm>
            <a:custGeom>
              <a:avLst/>
              <a:gdLst/>
              <a:ahLst/>
              <a:cxnLst/>
              <a:rect l="0" t="0" r="0" b="0"/>
              <a:pathLst>
                <a:path w="221369" h="78582">
                  <a:moveTo>
                    <a:pt x="7058" y="0"/>
                  </a:moveTo>
                  <a:lnTo>
                    <a:pt x="906" y="6150"/>
                  </a:lnTo>
                  <a:lnTo>
                    <a:pt x="0" y="13207"/>
                  </a:lnTo>
                  <a:lnTo>
                    <a:pt x="765" y="13567"/>
                  </a:lnTo>
                  <a:lnTo>
                    <a:pt x="3731" y="13967"/>
                  </a:lnTo>
                  <a:lnTo>
                    <a:pt x="36935" y="2877"/>
                  </a:lnTo>
                  <a:lnTo>
                    <a:pt x="56655" y="1646"/>
                  </a:lnTo>
                  <a:lnTo>
                    <a:pt x="79097" y="6263"/>
                  </a:lnTo>
                  <a:lnTo>
                    <a:pt x="81277" y="8144"/>
                  </a:lnTo>
                  <a:lnTo>
                    <a:pt x="83700" y="14467"/>
                  </a:lnTo>
                  <a:lnTo>
                    <a:pt x="82660" y="22569"/>
                  </a:lnTo>
                  <a:lnTo>
                    <a:pt x="68795" y="54835"/>
                  </a:lnTo>
                  <a:lnTo>
                    <a:pt x="68059" y="58782"/>
                  </a:lnTo>
                  <a:lnTo>
                    <a:pt x="68363" y="62206"/>
                  </a:lnTo>
                  <a:lnTo>
                    <a:pt x="69359" y="65283"/>
                  </a:lnTo>
                  <a:lnTo>
                    <a:pt x="76815" y="70819"/>
                  </a:lnTo>
                  <a:lnTo>
                    <a:pt x="88860" y="75131"/>
                  </a:lnTo>
                  <a:lnTo>
                    <a:pt x="114286" y="77559"/>
                  </a:lnTo>
                  <a:lnTo>
                    <a:pt x="146602" y="78278"/>
                  </a:lnTo>
                  <a:lnTo>
                    <a:pt x="180519" y="78491"/>
                  </a:lnTo>
                  <a:lnTo>
                    <a:pt x="221368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6" name="SMARTInkShape-4667"/>
            <p:cNvSpPr/>
            <p:nvPr/>
          </p:nvSpPr>
          <p:spPr bwMode="auto">
            <a:xfrm>
              <a:off x="4297127" y="400050"/>
              <a:ext cx="53418" cy="129683"/>
            </a:xfrm>
            <a:custGeom>
              <a:avLst/>
              <a:gdLst/>
              <a:ahLst/>
              <a:cxnLst/>
              <a:rect l="0" t="0" r="0" b="0"/>
              <a:pathLst>
                <a:path w="53418" h="129683">
                  <a:moveTo>
                    <a:pt x="17698" y="0"/>
                  </a:moveTo>
                  <a:lnTo>
                    <a:pt x="11995" y="6497"/>
                  </a:lnTo>
                  <a:lnTo>
                    <a:pt x="6307" y="17888"/>
                  </a:lnTo>
                  <a:lnTo>
                    <a:pt x="0" y="48227"/>
                  </a:lnTo>
                  <a:lnTo>
                    <a:pt x="1165" y="74703"/>
                  </a:lnTo>
                  <a:lnTo>
                    <a:pt x="8670" y="105596"/>
                  </a:lnTo>
                  <a:lnTo>
                    <a:pt x="13156" y="117311"/>
                  </a:lnTo>
                  <a:lnTo>
                    <a:pt x="19913" y="125692"/>
                  </a:lnTo>
                  <a:lnTo>
                    <a:pt x="23937" y="129039"/>
                  </a:lnTo>
                  <a:lnTo>
                    <a:pt x="29001" y="129682"/>
                  </a:lnTo>
                  <a:lnTo>
                    <a:pt x="53417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7" name="SMARTInkShape-4668"/>
            <p:cNvSpPr/>
            <p:nvPr/>
          </p:nvSpPr>
          <p:spPr bwMode="auto">
            <a:xfrm>
              <a:off x="4704202" y="279119"/>
              <a:ext cx="267849" cy="133234"/>
            </a:xfrm>
            <a:custGeom>
              <a:avLst/>
              <a:gdLst/>
              <a:ahLst/>
              <a:cxnLst/>
              <a:rect l="0" t="0" r="0" b="0"/>
              <a:pathLst>
                <a:path w="267849" h="133234">
                  <a:moveTo>
                    <a:pt x="32104" y="35206"/>
                  </a:moveTo>
                  <a:lnTo>
                    <a:pt x="24986" y="35206"/>
                  </a:lnTo>
                  <a:lnTo>
                    <a:pt x="24963" y="51300"/>
                  </a:lnTo>
                  <a:lnTo>
                    <a:pt x="25756" y="53079"/>
                  </a:lnTo>
                  <a:lnTo>
                    <a:pt x="27078" y="54265"/>
                  </a:lnTo>
                  <a:lnTo>
                    <a:pt x="30664" y="56377"/>
                  </a:lnTo>
                  <a:lnTo>
                    <a:pt x="34904" y="59961"/>
                  </a:lnTo>
                  <a:lnTo>
                    <a:pt x="41551" y="62083"/>
                  </a:lnTo>
                  <a:lnTo>
                    <a:pt x="50590" y="62233"/>
                  </a:lnTo>
                  <a:lnTo>
                    <a:pt x="82663" y="57531"/>
                  </a:lnTo>
                  <a:lnTo>
                    <a:pt x="99913" y="53110"/>
                  </a:lnTo>
                  <a:lnTo>
                    <a:pt x="111286" y="46773"/>
                  </a:lnTo>
                  <a:lnTo>
                    <a:pt x="119683" y="36075"/>
                  </a:lnTo>
                  <a:lnTo>
                    <a:pt x="123406" y="26644"/>
                  </a:lnTo>
                  <a:lnTo>
                    <a:pt x="124509" y="15030"/>
                  </a:lnTo>
                  <a:lnTo>
                    <a:pt x="122650" y="8247"/>
                  </a:lnTo>
                  <a:lnTo>
                    <a:pt x="121043" y="5327"/>
                  </a:lnTo>
                  <a:lnTo>
                    <a:pt x="119178" y="3381"/>
                  </a:lnTo>
                  <a:lnTo>
                    <a:pt x="114989" y="1218"/>
                  </a:lnTo>
                  <a:lnTo>
                    <a:pt x="100583" y="0"/>
                  </a:lnTo>
                  <a:lnTo>
                    <a:pt x="87940" y="3948"/>
                  </a:lnTo>
                  <a:lnTo>
                    <a:pt x="56627" y="23211"/>
                  </a:lnTo>
                  <a:lnTo>
                    <a:pt x="21455" y="55650"/>
                  </a:lnTo>
                  <a:lnTo>
                    <a:pt x="4519" y="82450"/>
                  </a:lnTo>
                  <a:lnTo>
                    <a:pt x="0" y="98272"/>
                  </a:lnTo>
                  <a:lnTo>
                    <a:pt x="109" y="111125"/>
                  </a:lnTo>
                  <a:lnTo>
                    <a:pt x="1249" y="116775"/>
                  </a:lnTo>
                  <a:lnTo>
                    <a:pt x="5184" y="121335"/>
                  </a:lnTo>
                  <a:lnTo>
                    <a:pt x="18023" y="128519"/>
                  </a:lnTo>
                  <a:lnTo>
                    <a:pt x="50686" y="133233"/>
                  </a:lnTo>
                  <a:lnTo>
                    <a:pt x="78992" y="132220"/>
                  </a:lnTo>
                  <a:lnTo>
                    <a:pt x="110093" y="127536"/>
                  </a:lnTo>
                  <a:lnTo>
                    <a:pt x="142437" y="117516"/>
                  </a:lnTo>
                  <a:lnTo>
                    <a:pt x="175333" y="105126"/>
                  </a:lnTo>
                  <a:lnTo>
                    <a:pt x="207680" y="90888"/>
                  </a:lnTo>
                  <a:lnTo>
                    <a:pt x="237932" y="73976"/>
                  </a:lnTo>
                  <a:lnTo>
                    <a:pt x="267848" y="566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8" name="SMARTInkShape-4669"/>
            <p:cNvSpPr/>
            <p:nvPr/>
          </p:nvSpPr>
          <p:spPr bwMode="auto">
            <a:xfrm>
              <a:off x="5667361" y="164419"/>
              <a:ext cx="179889" cy="229908"/>
            </a:xfrm>
            <a:custGeom>
              <a:avLst/>
              <a:gdLst/>
              <a:ahLst/>
              <a:cxnLst/>
              <a:rect l="0" t="0" r="0" b="0"/>
              <a:pathLst>
                <a:path w="179889" h="229908">
                  <a:moveTo>
                    <a:pt x="169084" y="14175"/>
                  </a:moveTo>
                  <a:lnTo>
                    <a:pt x="172875" y="10382"/>
                  </a:lnTo>
                  <a:lnTo>
                    <a:pt x="174737" y="6404"/>
                  </a:lnTo>
                  <a:lnTo>
                    <a:pt x="175932" y="1174"/>
                  </a:lnTo>
                  <a:lnTo>
                    <a:pt x="175237" y="745"/>
                  </a:lnTo>
                  <a:lnTo>
                    <a:pt x="166257" y="0"/>
                  </a:lnTo>
                  <a:lnTo>
                    <a:pt x="161742" y="2054"/>
                  </a:lnTo>
                  <a:lnTo>
                    <a:pt x="155501" y="5613"/>
                  </a:lnTo>
                  <a:lnTo>
                    <a:pt x="125373" y="16683"/>
                  </a:lnTo>
                  <a:lnTo>
                    <a:pt x="91775" y="26900"/>
                  </a:lnTo>
                  <a:lnTo>
                    <a:pt x="63979" y="38142"/>
                  </a:lnTo>
                  <a:lnTo>
                    <a:pt x="36429" y="47646"/>
                  </a:lnTo>
                  <a:lnTo>
                    <a:pt x="5623" y="65482"/>
                  </a:lnTo>
                  <a:lnTo>
                    <a:pt x="1184" y="70845"/>
                  </a:lnTo>
                  <a:lnTo>
                    <a:pt x="0" y="73386"/>
                  </a:lnTo>
                  <a:lnTo>
                    <a:pt x="798" y="76668"/>
                  </a:lnTo>
                  <a:lnTo>
                    <a:pt x="5919" y="84547"/>
                  </a:lnTo>
                  <a:lnTo>
                    <a:pt x="17719" y="91224"/>
                  </a:lnTo>
                  <a:lnTo>
                    <a:pt x="44331" y="103679"/>
                  </a:lnTo>
                  <a:lnTo>
                    <a:pt x="77350" y="120334"/>
                  </a:lnTo>
                  <a:lnTo>
                    <a:pt x="112269" y="135323"/>
                  </a:lnTo>
                  <a:lnTo>
                    <a:pt x="134307" y="146600"/>
                  </a:lnTo>
                  <a:lnTo>
                    <a:pt x="165742" y="175476"/>
                  </a:lnTo>
                  <a:lnTo>
                    <a:pt x="171617" y="181240"/>
                  </a:lnTo>
                  <a:lnTo>
                    <a:pt x="178147" y="193995"/>
                  </a:lnTo>
                  <a:lnTo>
                    <a:pt x="179888" y="200730"/>
                  </a:lnTo>
                  <a:lnTo>
                    <a:pt x="177874" y="206807"/>
                  </a:lnTo>
                  <a:lnTo>
                    <a:pt x="167169" y="217793"/>
                  </a:lnTo>
                  <a:lnTo>
                    <a:pt x="143292" y="229111"/>
                  </a:lnTo>
                  <a:lnTo>
                    <a:pt x="112316" y="229907"/>
                  </a:lnTo>
                  <a:lnTo>
                    <a:pt x="78003" y="225116"/>
                  </a:lnTo>
                  <a:lnTo>
                    <a:pt x="50286" y="214876"/>
                  </a:lnTo>
                  <a:lnTo>
                    <a:pt x="11919" y="192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9" name="SMARTInkShape-4670"/>
            <p:cNvSpPr/>
            <p:nvPr/>
          </p:nvSpPr>
          <p:spPr bwMode="auto">
            <a:xfrm>
              <a:off x="5237743" y="308915"/>
              <a:ext cx="155788" cy="104557"/>
            </a:xfrm>
            <a:custGeom>
              <a:avLst/>
              <a:gdLst/>
              <a:ahLst/>
              <a:cxnLst/>
              <a:rect l="0" t="0" r="0" b="0"/>
              <a:pathLst>
                <a:path w="155788" h="104557">
                  <a:moveTo>
                    <a:pt x="20057" y="26841"/>
                  </a:moveTo>
                  <a:lnTo>
                    <a:pt x="3264" y="26841"/>
                  </a:lnTo>
                  <a:lnTo>
                    <a:pt x="1718" y="27635"/>
                  </a:lnTo>
                  <a:lnTo>
                    <a:pt x="687" y="28958"/>
                  </a:lnTo>
                  <a:lnTo>
                    <a:pt x="0" y="30634"/>
                  </a:lnTo>
                  <a:lnTo>
                    <a:pt x="1129" y="31751"/>
                  </a:lnTo>
                  <a:lnTo>
                    <a:pt x="36039" y="40049"/>
                  </a:lnTo>
                  <a:lnTo>
                    <a:pt x="68958" y="40122"/>
                  </a:lnTo>
                  <a:lnTo>
                    <a:pt x="101800" y="33316"/>
                  </a:lnTo>
                  <a:lnTo>
                    <a:pt x="124045" y="24328"/>
                  </a:lnTo>
                  <a:lnTo>
                    <a:pt x="129774" y="19639"/>
                  </a:lnTo>
                  <a:lnTo>
                    <a:pt x="132320" y="14909"/>
                  </a:lnTo>
                  <a:lnTo>
                    <a:pt x="133452" y="10161"/>
                  </a:lnTo>
                  <a:lnTo>
                    <a:pt x="132166" y="7783"/>
                  </a:lnTo>
                  <a:lnTo>
                    <a:pt x="126504" y="3025"/>
                  </a:lnTo>
                  <a:lnTo>
                    <a:pt x="118696" y="381"/>
                  </a:lnTo>
                  <a:lnTo>
                    <a:pt x="109141" y="0"/>
                  </a:lnTo>
                  <a:lnTo>
                    <a:pt x="90373" y="5042"/>
                  </a:lnTo>
                  <a:lnTo>
                    <a:pt x="62698" y="22682"/>
                  </a:lnTo>
                  <a:lnTo>
                    <a:pt x="38093" y="48862"/>
                  </a:lnTo>
                  <a:lnTo>
                    <a:pt x="32042" y="62822"/>
                  </a:lnTo>
                  <a:lnTo>
                    <a:pt x="30428" y="69878"/>
                  </a:lnTo>
                  <a:lnTo>
                    <a:pt x="30940" y="76170"/>
                  </a:lnTo>
                  <a:lnTo>
                    <a:pt x="35742" y="87394"/>
                  </a:lnTo>
                  <a:lnTo>
                    <a:pt x="43168" y="95558"/>
                  </a:lnTo>
                  <a:lnTo>
                    <a:pt x="47370" y="98846"/>
                  </a:lnTo>
                  <a:lnTo>
                    <a:pt x="60507" y="102500"/>
                  </a:lnTo>
                  <a:lnTo>
                    <a:pt x="87869" y="104556"/>
                  </a:lnTo>
                  <a:lnTo>
                    <a:pt x="109727" y="103450"/>
                  </a:lnTo>
                  <a:lnTo>
                    <a:pt x="140376" y="95489"/>
                  </a:lnTo>
                  <a:lnTo>
                    <a:pt x="155787" y="911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0" name="SMARTInkShape-4671"/>
            <p:cNvSpPr/>
            <p:nvPr/>
          </p:nvSpPr>
          <p:spPr bwMode="auto">
            <a:xfrm>
              <a:off x="5078564" y="228600"/>
              <a:ext cx="133165" cy="171327"/>
            </a:xfrm>
            <a:custGeom>
              <a:avLst/>
              <a:gdLst/>
              <a:ahLst/>
              <a:cxnLst/>
              <a:rect l="0" t="0" r="0" b="0"/>
              <a:pathLst>
                <a:path w="133165" h="171327">
                  <a:moveTo>
                    <a:pt x="114941" y="0"/>
                  </a:moveTo>
                  <a:lnTo>
                    <a:pt x="98149" y="0"/>
                  </a:lnTo>
                  <a:lnTo>
                    <a:pt x="64503" y="12185"/>
                  </a:lnTo>
                  <a:lnTo>
                    <a:pt x="31414" y="31434"/>
                  </a:lnTo>
                  <a:lnTo>
                    <a:pt x="11689" y="52805"/>
                  </a:lnTo>
                  <a:lnTo>
                    <a:pt x="2641" y="65538"/>
                  </a:lnTo>
                  <a:lnTo>
                    <a:pt x="388" y="71473"/>
                  </a:lnTo>
                  <a:lnTo>
                    <a:pt x="0" y="82301"/>
                  </a:lnTo>
                  <a:lnTo>
                    <a:pt x="1801" y="86617"/>
                  </a:lnTo>
                  <a:lnTo>
                    <a:pt x="8036" y="93530"/>
                  </a:lnTo>
                  <a:lnTo>
                    <a:pt x="42989" y="106930"/>
                  </a:lnTo>
                  <a:lnTo>
                    <a:pt x="75769" y="120429"/>
                  </a:lnTo>
                  <a:lnTo>
                    <a:pt x="111232" y="132679"/>
                  </a:lnTo>
                  <a:lnTo>
                    <a:pt x="128219" y="140295"/>
                  </a:lnTo>
                  <a:lnTo>
                    <a:pt x="132749" y="145168"/>
                  </a:lnTo>
                  <a:lnTo>
                    <a:pt x="133164" y="147579"/>
                  </a:lnTo>
                  <a:lnTo>
                    <a:pt x="132647" y="149980"/>
                  </a:lnTo>
                  <a:lnTo>
                    <a:pt x="131508" y="152374"/>
                  </a:lnTo>
                  <a:lnTo>
                    <a:pt x="123892" y="157151"/>
                  </a:lnTo>
                  <a:lnTo>
                    <a:pt x="92014" y="168273"/>
                  </a:lnTo>
                  <a:lnTo>
                    <a:pt x="57026" y="170823"/>
                  </a:lnTo>
                  <a:lnTo>
                    <a:pt x="23333" y="171326"/>
                  </a:lnTo>
                  <a:lnTo>
                    <a:pt x="18151" y="169780"/>
                  </a:lnTo>
                  <a:lnTo>
                    <a:pt x="14696" y="167162"/>
                  </a:lnTo>
                  <a:lnTo>
                    <a:pt x="12393" y="163829"/>
                  </a:lnTo>
                  <a:lnTo>
                    <a:pt x="11651" y="160019"/>
                  </a:lnTo>
                  <a:lnTo>
                    <a:pt x="14931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1" name="SMARTInkShape-4672"/>
            <p:cNvSpPr/>
            <p:nvPr/>
          </p:nvSpPr>
          <p:spPr bwMode="auto">
            <a:xfrm>
              <a:off x="4966035" y="128588"/>
              <a:ext cx="48879" cy="288877"/>
            </a:xfrm>
            <a:custGeom>
              <a:avLst/>
              <a:gdLst/>
              <a:ahLst/>
              <a:cxnLst/>
              <a:rect l="0" t="0" r="0" b="0"/>
              <a:pathLst>
                <a:path w="48879" h="288877">
                  <a:moveTo>
                    <a:pt x="27445" y="0"/>
                  </a:moveTo>
                  <a:lnTo>
                    <a:pt x="31238" y="0"/>
                  </a:lnTo>
                  <a:lnTo>
                    <a:pt x="32356" y="793"/>
                  </a:lnTo>
                  <a:lnTo>
                    <a:pt x="33101" y="2116"/>
                  </a:lnTo>
                  <a:lnTo>
                    <a:pt x="38510" y="18681"/>
                  </a:lnTo>
                  <a:lnTo>
                    <a:pt x="35263" y="54377"/>
                  </a:lnTo>
                  <a:lnTo>
                    <a:pt x="30996" y="89136"/>
                  </a:lnTo>
                  <a:lnTo>
                    <a:pt x="26908" y="115816"/>
                  </a:lnTo>
                  <a:lnTo>
                    <a:pt x="21650" y="144342"/>
                  </a:lnTo>
                  <a:lnTo>
                    <a:pt x="14023" y="175541"/>
                  </a:lnTo>
                  <a:lnTo>
                    <a:pt x="7458" y="203695"/>
                  </a:lnTo>
                  <a:lnTo>
                    <a:pt x="2687" y="228643"/>
                  </a:lnTo>
                  <a:lnTo>
                    <a:pt x="2" y="259745"/>
                  </a:lnTo>
                  <a:lnTo>
                    <a:pt x="0" y="282013"/>
                  </a:lnTo>
                  <a:lnTo>
                    <a:pt x="1211" y="285640"/>
                  </a:lnTo>
                  <a:lnTo>
                    <a:pt x="2813" y="288058"/>
                  </a:lnTo>
                  <a:lnTo>
                    <a:pt x="5467" y="288876"/>
                  </a:lnTo>
                  <a:lnTo>
                    <a:pt x="12651" y="287668"/>
                  </a:lnTo>
                  <a:lnTo>
                    <a:pt x="21135" y="280252"/>
                  </a:lnTo>
                  <a:lnTo>
                    <a:pt x="30196" y="267431"/>
                  </a:lnTo>
                  <a:lnTo>
                    <a:pt x="48878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03" name="SMARTInkShape-4673"/>
          <p:cNvSpPr/>
          <p:nvPr/>
        </p:nvSpPr>
        <p:spPr bwMode="auto">
          <a:xfrm>
            <a:off x="2521744" y="485872"/>
            <a:ext cx="77870" cy="128991"/>
          </a:xfrm>
          <a:custGeom>
            <a:avLst/>
            <a:gdLst/>
            <a:ahLst/>
            <a:cxnLst/>
            <a:rect l="0" t="0" r="0" b="0"/>
            <a:pathLst>
              <a:path w="77870" h="128991">
                <a:moveTo>
                  <a:pt x="14287" y="21334"/>
                </a:moveTo>
                <a:lnTo>
                  <a:pt x="3438" y="21334"/>
                </a:lnTo>
                <a:lnTo>
                  <a:pt x="2292" y="22128"/>
                </a:lnTo>
                <a:lnTo>
                  <a:pt x="1528" y="23451"/>
                </a:lnTo>
                <a:lnTo>
                  <a:pt x="2" y="28470"/>
                </a:lnTo>
                <a:lnTo>
                  <a:pt x="0" y="24683"/>
                </a:lnTo>
                <a:lnTo>
                  <a:pt x="794" y="23567"/>
                </a:lnTo>
                <a:lnTo>
                  <a:pt x="2117" y="22823"/>
                </a:lnTo>
                <a:lnTo>
                  <a:pt x="13735" y="17836"/>
                </a:lnTo>
                <a:lnTo>
                  <a:pt x="26408" y="10001"/>
                </a:lnTo>
                <a:lnTo>
                  <a:pt x="41258" y="5514"/>
                </a:lnTo>
                <a:lnTo>
                  <a:pt x="44174" y="3643"/>
                </a:lnTo>
                <a:lnTo>
                  <a:pt x="55863" y="1011"/>
                </a:lnTo>
                <a:lnTo>
                  <a:pt x="73496" y="0"/>
                </a:lnTo>
                <a:lnTo>
                  <a:pt x="75191" y="762"/>
                </a:lnTo>
                <a:lnTo>
                  <a:pt x="76321" y="2063"/>
                </a:lnTo>
                <a:lnTo>
                  <a:pt x="77075" y="3724"/>
                </a:lnTo>
                <a:lnTo>
                  <a:pt x="76783" y="5625"/>
                </a:lnTo>
                <a:lnTo>
                  <a:pt x="74342" y="9855"/>
                </a:lnTo>
                <a:lnTo>
                  <a:pt x="72580" y="11300"/>
                </a:lnTo>
                <a:lnTo>
                  <a:pt x="65514" y="14922"/>
                </a:lnTo>
                <a:lnTo>
                  <a:pt x="51423" y="25330"/>
                </a:lnTo>
                <a:lnTo>
                  <a:pt x="45873" y="27873"/>
                </a:lnTo>
                <a:lnTo>
                  <a:pt x="21644" y="42648"/>
                </a:lnTo>
                <a:lnTo>
                  <a:pt x="21494" y="46523"/>
                </a:lnTo>
                <a:lnTo>
                  <a:pt x="22267" y="47652"/>
                </a:lnTo>
                <a:lnTo>
                  <a:pt x="23576" y="48404"/>
                </a:lnTo>
                <a:lnTo>
                  <a:pt x="31380" y="49612"/>
                </a:lnTo>
                <a:lnTo>
                  <a:pt x="52398" y="49902"/>
                </a:lnTo>
                <a:lnTo>
                  <a:pt x="57155" y="52022"/>
                </a:lnTo>
                <a:lnTo>
                  <a:pt x="73172" y="62094"/>
                </a:lnTo>
                <a:lnTo>
                  <a:pt x="76177" y="66702"/>
                </a:lnTo>
                <a:lnTo>
                  <a:pt x="77869" y="73758"/>
                </a:lnTo>
                <a:lnTo>
                  <a:pt x="74578" y="84669"/>
                </a:lnTo>
                <a:lnTo>
                  <a:pt x="68600" y="91287"/>
                </a:lnTo>
                <a:lnTo>
                  <a:pt x="35845" y="115095"/>
                </a:lnTo>
                <a:lnTo>
                  <a:pt x="12032" y="128049"/>
                </a:lnTo>
                <a:lnTo>
                  <a:pt x="8021" y="128990"/>
                </a:lnTo>
                <a:lnTo>
                  <a:pt x="1584" y="128589"/>
                </a:lnTo>
                <a:lnTo>
                  <a:pt x="10925" y="122013"/>
                </a:lnTo>
                <a:lnTo>
                  <a:pt x="21431" y="10705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06" name="SMARTInkShape-Group919"/>
          <p:cNvGrpSpPr/>
          <p:nvPr/>
        </p:nvGrpSpPr>
        <p:grpSpPr>
          <a:xfrm>
            <a:off x="714913" y="5293643"/>
            <a:ext cx="2142588" cy="1014288"/>
            <a:chOff x="714913" y="5293643"/>
            <a:chExt cx="2142588" cy="1014288"/>
          </a:xfrm>
        </p:grpSpPr>
        <p:sp>
          <p:nvSpPr>
            <p:cNvPr id="804" name="SMARTInkShape-4674"/>
            <p:cNvSpPr/>
            <p:nvPr/>
          </p:nvSpPr>
          <p:spPr bwMode="auto">
            <a:xfrm>
              <a:off x="1621631" y="5314950"/>
              <a:ext cx="1235870" cy="992981"/>
            </a:xfrm>
            <a:custGeom>
              <a:avLst/>
              <a:gdLst/>
              <a:ahLst/>
              <a:cxnLst/>
              <a:rect l="0" t="0" r="0" b="0"/>
              <a:pathLst>
                <a:path w="1235870" h="992981">
                  <a:moveTo>
                    <a:pt x="0" y="0"/>
                  </a:moveTo>
                  <a:lnTo>
                    <a:pt x="31264" y="3792"/>
                  </a:lnTo>
                  <a:lnTo>
                    <a:pt x="56493" y="12005"/>
                  </a:lnTo>
                  <a:lnTo>
                    <a:pt x="87814" y="25973"/>
                  </a:lnTo>
                  <a:lnTo>
                    <a:pt x="106168" y="36364"/>
                  </a:lnTo>
                  <a:lnTo>
                    <a:pt x="125548" y="48056"/>
                  </a:lnTo>
                  <a:lnTo>
                    <a:pt x="148786" y="61406"/>
                  </a:lnTo>
                  <a:lnTo>
                    <a:pt x="174597" y="75862"/>
                  </a:lnTo>
                  <a:lnTo>
                    <a:pt x="202123" y="91056"/>
                  </a:lnTo>
                  <a:lnTo>
                    <a:pt x="230793" y="108329"/>
                  </a:lnTo>
                  <a:lnTo>
                    <a:pt x="260224" y="126988"/>
                  </a:lnTo>
                  <a:lnTo>
                    <a:pt x="290164" y="146571"/>
                  </a:lnTo>
                  <a:lnTo>
                    <a:pt x="321237" y="168358"/>
                  </a:lnTo>
                  <a:lnTo>
                    <a:pt x="353064" y="191613"/>
                  </a:lnTo>
                  <a:lnTo>
                    <a:pt x="385395" y="215848"/>
                  </a:lnTo>
                  <a:lnTo>
                    <a:pt x="419649" y="241530"/>
                  </a:lnTo>
                  <a:lnTo>
                    <a:pt x="455185" y="268176"/>
                  </a:lnTo>
                  <a:lnTo>
                    <a:pt x="491575" y="295466"/>
                  </a:lnTo>
                  <a:lnTo>
                    <a:pt x="528536" y="324771"/>
                  </a:lnTo>
                  <a:lnTo>
                    <a:pt x="565876" y="355420"/>
                  </a:lnTo>
                  <a:lnTo>
                    <a:pt x="603470" y="386966"/>
                  </a:lnTo>
                  <a:lnTo>
                    <a:pt x="642026" y="420696"/>
                  </a:lnTo>
                  <a:lnTo>
                    <a:pt x="681223" y="455883"/>
                  </a:lnTo>
                  <a:lnTo>
                    <a:pt x="720849" y="492041"/>
                  </a:lnTo>
                  <a:lnTo>
                    <a:pt x="759966" y="528846"/>
                  </a:lnTo>
                  <a:lnTo>
                    <a:pt x="798744" y="566083"/>
                  </a:lnTo>
                  <a:lnTo>
                    <a:pt x="837296" y="603607"/>
                  </a:lnTo>
                  <a:lnTo>
                    <a:pt x="874904" y="640530"/>
                  </a:lnTo>
                  <a:lnTo>
                    <a:pt x="911882" y="677051"/>
                  </a:lnTo>
                  <a:lnTo>
                    <a:pt x="948440" y="713305"/>
                  </a:lnTo>
                  <a:lnTo>
                    <a:pt x="983131" y="747793"/>
                  </a:lnTo>
                  <a:lnTo>
                    <a:pt x="1016577" y="781103"/>
                  </a:lnTo>
                  <a:lnTo>
                    <a:pt x="1049193" y="813629"/>
                  </a:lnTo>
                  <a:lnTo>
                    <a:pt x="1078875" y="843251"/>
                  </a:lnTo>
                  <a:lnTo>
                    <a:pt x="1106600" y="870936"/>
                  </a:lnTo>
                  <a:lnTo>
                    <a:pt x="1133021" y="897330"/>
                  </a:lnTo>
                  <a:lnTo>
                    <a:pt x="1156191" y="919689"/>
                  </a:lnTo>
                  <a:lnTo>
                    <a:pt x="1177194" y="939357"/>
                  </a:lnTo>
                  <a:lnTo>
                    <a:pt x="1209791" y="969149"/>
                  </a:lnTo>
                  <a:lnTo>
                    <a:pt x="1235869" y="9929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5" name="SMARTInkShape-4675"/>
            <p:cNvSpPr/>
            <p:nvPr/>
          </p:nvSpPr>
          <p:spPr bwMode="auto">
            <a:xfrm>
              <a:off x="714913" y="5293643"/>
              <a:ext cx="756272" cy="796625"/>
            </a:xfrm>
            <a:custGeom>
              <a:avLst/>
              <a:gdLst/>
              <a:ahLst/>
              <a:cxnLst/>
              <a:rect l="0" t="0" r="0" b="0"/>
              <a:pathLst>
                <a:path w="756272" h="796625">
                  <a:moveTo>
                    <a:pt x="692406" y="57027"/>
                  </a:moveTo>
                  <a:lnTo>
                    <a:pt x="682463" y="57027"/>
                  </a:lnTo>
                  <a:lnTo>
                    <a:pt x="681014" y="56232"/>
                  </a:lnTo>
                  <a:lnTo>
                    <a:pt x="680049" y="54909"/>
                  </a:lnTo>
                  <a:lnTo>
                    <a:pt x="679405" y="53234"/>
                  </a:lnTo>
                  <a:lnTo>
                    <a:pt x="678183" y="52116"/>
                  </a:lnTo>
                  <a:lnTo>
                    <a:pt x="670517" y="48207"/>
                  </a:lnTo>
                  <a:lnTo>
                    <a:pt x="668288" y="46384"/>
                  </a:lnTo>
                  <a:lnTo>
                    <a:pt x="665812" y="42242"/>
                  </a:lnTo>
                  <a:lnTo>
                    <a:pt x="665151" y="40026"/>
                  </a:lnTo>
                  <a:lnTo>
                    <a:pt x="665505" y="37755"/>
                  </a:lnTo>
                  <a:lnTo>
                    <a:pt x="668014" y="33115"/>
                  </a:lnTo>
                  <a:lnTo>
                    <a:pt x="698332" y="11780"/>
                  </a:lnTo>
                  <a:lnTo>
                    <a:pt x="716448" y="3050"/>
                  </a:lnTo>
                  <a:lnTo>
                    <a:pt x="744384" y="0"/>
                  </a:lnTo>
                  <a:lnTo>
                    <a:pt x="749374" y="2047"/>
                  </a:lnTo>
                  <a:lnTo>
                    <a:pt x="751816" y="3705"/>
                  </a:lnTo>
                  <a:lnTo>
                    <a:pt x="754529" y="7663"/>
                  </a:lnTo>
                  <a:lnTo>
                    <a:pt x="756056" y="14354"/>
                  </a:lnTo>
                  <a:lnTo>
                    <a:pt x="756271" y="16672"/>
                  </a:lnTo>
                  <a:lnTo>
                    <a:pt x="752276" y="23480"/>
                  </a:lnTo>
                  <a:lnTo>
                    <a:pt x="723503" y="56423"/>
                  </a:lnTo>
                  <a:lnTo>
                    <a:pt x="691830" y="89656"/>
                  </a:lnTo>
                  <a:lnTo>
                    <a:pt x="661987" y="118358"/>
                  </a:lnTo>
                  <a:lnTo>
                    <a:pt x="645139" y="136015"/>
                  </a:lnTo>
                  <a:lnTo>
                    <a:pt x="627557" y="154929"/>
                  </a:lnTo>
                  <a:lnTo>
                    <a:pt x="606311" y="175475"/>
                  </a:lnTo>
                  <a:lnTo>
                    <a:pt x="582622" y="197111"/>
                  </a:lnTo>
                  <a:lnTo>
                    <a:pt x="557304" y="219472"/>
                  </a:lnTo>
                  <a:lnTo>
                    <a:pt x="530900" y="244699"/>
                  </a:lnTo>
                  <a:lnTo>
                    <a:pt x="503773" y="271835"/>
                  </a:lnTo>
                  <a:lnTo>
                    <a:pt x="476163" y="300244"/>
                  </a:lnTo>
                  <a:lnTo>
                    <a:pt x="446644" y="329503"/>
                  </a:lnTo>
                  <a:lnTo>
                    <a:pt x="415852" y="359327"/>
                  </a:lnTo>
                  <a:lnTo>
                    <a:pt x="384212" y="389529"/>
                  </a:lnTo>
                  <a:lnTo>
                    <a:pt x="351212" y="420776"/>
                  </a:lnTo>
                  <a:lnTo>
                    <a:pt x="317306" y="452719"/>
                  </a:lnTo>
                  <a:lnTo>
                    <a:pt x="282795" y="485128"/>
                  </a:lnTo>
                  <a:lnTo>
                    <a:pt x="250263" y="517052"/>
                  </a:lnTo>
                  <a:lnTo>
                    <a:pt x="219050" y="548654"/>
                  </a:lnTo>
                  <a:lnTo>
                    <a:pt x="188717" y="580040"/>
                  </a:lnTo>
                  <a:lnTo>
                    <a:pt x="160557" y="608902"/>
                  </a:lnTo>
                  <a:lnTo>
                    <a:pt x="133846" y="636080"/>
                  </a:lnTo>
                  <a:lnTo>
                    <a:pt x="108101" y="662138"/>
                  </a:lnTo>
                  <a:lnTo>
                    <a:pt x="86970" y="685065"/>
                  </a:lnTo>
                  <a:lnTo>
                    <a:pt x="68913" y="705906"/>
                  </a:lnTo>
                  <a:lnTo>
                    <a:pt x="39854" y="741498"/>
                  </a:lnTo>
                  <a:lnTo>
                    <a:pt x="19002" y="767900"/>
                  </a:lnTo>
                  <a:lnTo>
                    <a:pt x="0" y="796140"/>
                  </a:lnTo>
                  <a:lnTo>
                    <a:pt x="614" y="796624"/>
                  </a:lnTo>
                  <a:lnTo>
                    <a:pt x="6606" y="7928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17" name="SMARTInkShape-Group920"/>
          <p:cNvGrpSpPr/>
          <p:nvPr/>
        </p:nvGrpSpPr>
        <p:grpSpPr>
          <a:xfrm>
            <a:off x="610414" y="200025"/>
            <a:ext cx="1375550" cy="833849"/>
            <a:chOff x="610414" y="200025"/>
            <a:chExt cx="1375550" cy="833849"/>
          </a:xfrm>
        </p:grpSpPr>
        <p:sp>
          <p:nvSpPr>
            <p:cNvPr id="807" name="SMARTInkShape-4676"/>
            <p:cNvSpPr/>
            <p:nvPr/>
          </p:nvSpPr>
          <p:spPr bwMode="auto">
            <a:xfrm>
              <a:off x="1650206" y="907256"/>
              <a:ext cx="335758" cy="35720"/>
            </a:xfrm>
            <a:custGeom>
              <a:avLst/>
              <a:gdLst/>
              <a:ahLst/>
              <a:cxnLst/>
              <a:rect l="0" t="0" r="0" b="0"/>
              <a:pathLst>
                <a:path w="335758" h="35720">
                  <a:moveTo>
                    <a:pt x="0" y="35719"/>
                  </a:moveTo>
                  <a:lnTo>
                    <a:pt x="7585" y="31927"/>
                  </a:lnTo>
                  <a:lnTo>
                    <a:pt x="43068" y="26900"/>
                  </a:lnTo>
                  <a:lnTo>
                    <a:pt x="67560" y="23862"/>
                  </a:lnTo>
                  <a:lnTo>
                    <a:pt x="94321" y="22512"/>
                  </a:lnTo>
                  <a:lnTo>
                    <a:pt x="124206" y="21912"/>
                  </a:lnTo>
                  <a:lnTo>
                    <a:pt x="156009" y="21645"/>
                  </a:lnTo>
                  <a:lnTo>
                    <a:pt x="188665" y="21526"/>
                  </a:lnTo>
                  <a:lnTo>
                    <a:pt x="221699" y="19357"/>
                  </a:lnTo>
                  <a:lnTo>
                    <a:pt x="253314" y="15747"/>
                  </a:lnTo>
                  <a:lnTo>
                    <a:pt x="280595" y="11497"/>
                  </a:lnTo>
                  <a:lnTo>
                    <a:pt x="314473" y="4641"/>
                  </a:lnTo>
                  <a:lnTo>
                    <a:pt x="3357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8" name="SMARTInkShape-4677"/>
            <p:cNvSpPr/>
            <p:nvPr/>
          </p:nvSpPr>
          <p:spPr bwMode="auto">
            <a:xfrm>
              <a:off x="621506" y="735851"/>
              <a:ext cx="250033" cy="255019"/>
            </a:xfrm>
            <a:custGeom>
              <a:avLst/>
              <a:gdLst/>
              <a:ahLst/>
              <a:cxnLst/>
              <a:rect l="0" t="0" r="0" b="0"/>
              <a:pathLst>
                <a:path w="250033" h="255019">
                  <a:moveTo>
                    <a:pt x="250032" y="64249"/>
                  </a:moveTo>
                  <a:lnTo>
                    <a:pt x="246239" y="60457"/>
                  </a:lnTo>
                  <a:lnTo>
                    <a:pt x="244377" y="56478"/>
                  </a:lnTo>
                  <a:lnTo>
                    <a:pt x="243881" y="54306"/>
                  </a:lnTo>
                  <a:lnTo>
                    <a:pt x="238174" y="44323"/>
                  </a:lnTo>
                  <a:lnTo>
                    <a:pt x="235670" y="33121"/>
                  </a:lnTo>
                  <a:lnTo>
                    <a:pt x="225896" y="15504"/>
                  </a:lnTo>
                  <a:lnTo>
                    <a:pt x="219196" y="8718"/>
                  </a:lnTo>
                  <a:lnTo>
                    <a:pt x="211721" y="3850"/>
                  </a:lnTo>
                  <a:lnTo>
                    <a:pt x="205752" y="1686"/>
                  </a:lnTo>
                  <a:lnTo>
                    <a:pt x="174491" y="107"/>
                  </a:lnTo>
                  <a:lnTo>
                    <a:pt x="155947" y="0"/>
                  </a:lnTo>
                  <a:lnTo>
                    <a:pt x="135371" y="7553"/>
                  </a:lnTo>
                  <a:lnTo>
                    <a:pt x="105620" y="26787"/>
                  </a:lnTo>
                  <a:lnTo>
                    <a:pt x="76939" y="41001"/>
                  </a:lnTo>
                  <a:lnTo>
                    <a:pt x="63719" y="52422"/>
                  </a:lnTo>
                  <a:lnTo>
                    <a:pt x="60070" y="58463"/>
                  </a:lnTo>
                  <a:lnTo>
                    <a:pt x="59890" y="61186"/>
                  </a:lnTo>
                  <a:lnTo>
                    <a:pt x="61808" y="66327"/>
                  </a:lnTo>
                  <a:lnTo>
                    <a:pt x="69539" y="71258"/>
                  </a:lnTo>
                  <a:lnTo>
                    <a:pt x="97697" y="80891"/>
                  </a:lnTo>
                  <a:lnTo>
                    <a:pt x="124550" y="91846"/>
                  </a:lnTo>
                  <a:lnTo>
                    <a:pt x="152615" y="105146"/>
                  </a:lnTo>
                  <a:lnTo>
                    <a:pt x="184831" y="119141"/>
                  </a:lnTo>
                  <a:lnTo>
                    <a:pt x="215720" y="133342"/>
                  </a:lnTo>
                  <a:lnTo>
                    <a:pt x="228961" y="144963"/>
                  </a:lnTo>
                  <a:lnTo>
                    <a:pt x="236698" y="158066"/>
                  </a:lnTo>
                  <a:lnTo>
                    <a:pt x="240137" y="171827"/>
                  </a:lnTo>
                  <a:lnTo>
                    <a:pt x="238280" y="196754"/>
                  </a:lnTo>
                  <a:lnTo>
                    <a:pt x="226288" y="212834"/>
                  </a:lnTo>
                  <a:lnTo>
                    <a:pt x="197223" y="233157"/>
                  </a:lnTo>
                  <a:lnTo>
                    <a:pt x="174174" y="243301"/>
                  </a:lnTo>
                  <a:lnTo>
                    <a:pt x="148054" y="250455"/>
                  </a:lnTo>
                  <a:lnTo>
                    <a:pt x="122688" y="254163"/>
                  </a:lnTo>
                  <a:lnTo>
                    <a:pt x="98184" y="255018"/>
                  </a:lnTo>
                  <a:lnTo>
                    <a:pt x="62870" y="251036"/>
                  </a:lnTo>
                  <a:lnTo>
                    <a:pt x="33533" y="244829"/>
                  </a:lnTo>
                  <a:lnTo>
                    <a:pt x="19931" y="240286"/>
                  </a:lnTo>
                  <a:lnTo>
                    <a:pt x="10710" y="233504"/>
                  </a:lnTo>
                  <a:lnTo>
                    <a:pt x="0" y="2214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9" name="SMARTInkShape-4678"/>
            <p:cNvSpPr/>
            <p:nvPr/>
          </p:nvSpPr>
          <p:spPr bwMode="auto">
            <a:xfrm>
              <a:off x="929768" y="864394"/>
              <a:ext cx="344519" cy="21404"/>
            </a:xfrm>
            <a:custGeom>
              <a:avLst/>
              <a:gdLst/>
              <a:ahLst/>
              <a:cxnLst/>
              <a:rect l="0" t="0" r="0" b="0"/>
              <a:pathLst>
                <a:path w="344519" h="21404">
                  <a:moveTo>
                    <a:pt x="13207" y="0"/>
                  </a:moveTo>
                  <a:lnTo>
                    <a:pt x="7056" y="0"/>
                  </a:lnTo>
                  <a:lnTo>
                    <a:pt x="0" y="6150"/>
                  </a:lnTo>
                  <a:lnTo>
                    <a:pt x="6824" y="6849"/>
                  </a:lnTo>
                  <a:lnTo>
                    <a:pt x="39913" y="7105"/>
                  </a:lnTo>
                  <a:lnTo>
                    <a:pt x="74036" y="7132"/>
                  </a:lnTo>
                  <a:lnTo>
                    <a:pt x="102155" y="7932"/>
                  </a:lnTo>
                  <a:lnTo>
                    <a:pt x="135819" y="10934"/>
                  </a:lnTo>
                  <a:lnTo>
                    <a:pt x="167713" y="12797"/>
                  </a:lnTo>
                  <a:lnTo>
                    <a:pt x="197764" y="14419"/>
                  </a:lnTo>
                  <a:lnTo>
                    <a:pt x="226995" y="17785"/>
                  </a:lnTo>
                  <a:lnTo>
                    <a:pt x="253745" y="19811"/>
                  </a:lnTo>
                  <a:lnTo>
                    <a:pt x="289000" y="20951"/>
                  </a:lnTo>
                  <a:lnTo>
                    <a:pt x="321773" y="21336"/>
                  </a:lnTo>
                  <a:lnTo>
                    <a:pt x="334645" y="21403"/>
                  </a:lnTo>
                  <a:lnTo>
                    <a:pt x="340748" y="19302"/>
                  </a:lnTo>
                  <a:lnTo>
                    <a:pt x="343486" y="17630"/>
                  </a:lnTo>
                  <a:lnTo>
                    <a:pt x="344518" y="14928"/>
                  </a:lnTo>
                  <a:lnTo>
                    <a:pt x="3418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0" name="SMARTInkShape-4679"/>
            <p:cNvSpPr/>
            <p:nvPr/>
          </p:nvSpPr>
          <p:spPr bwMode="auto">
            <a:xfrm>
              <a:off x="1221581" y="810272"/>
              <a:ext cx="149440" cy="137985"/>
            </a:xfrm>
            <a:custGeom>
              <a:avLst/>
              <a:gdLst/>
              <a:ahLst/>
              <a:cxnLst/>
              <a:rect l="0" t="0" r="0" b="0"/>
              <a:pathLst>
                <a:path w="149440" h="137985">
                  <a:moveTo>
                    <a:pt x="0" y="4116"/>
                  </a:moveTo>
                  <a:lnTo>
                    <a:pt x="9943" y="4116"/>
                  </a:lnTo>
                  <a:lnTo>
                    <a:pt x="27217" y="0"/>
                  </a:lnTo>
                  <a:lnTo>
                    <a:pt x="62144" y="5184"/>
                  </a:lnTo>
                  <a:lnTo>
                    <a:pt x="92444" y="13852"/>
                  </a:lnTo>
                  <a:lnTo>
                    <a:pt x="120566" y="28910"/>
                  </a:lnTo>
                  <a:lnTo>
                    <a:pt x="136353" y="42507"/>
                  </a:lnTo>
                  <a:lnTo>
                    <a:pt x="143416" y="51870"/>
                  </a:lnTo>
                  <a:lnTo>
                    <a:pt x="147084" y="63440"/>
                  </a:lnTo>
                  <a:lnTo>
                    <a:pt x="149439" y="90270"/>
                  </a:lnTo>
                  <a:lnTo>
                    <a:pt x="145528" y="102202"/>
                  </a:lnTo>
                  <a:lnTo>
                    <a:pt x="130525" y="126893"/>
                  </a:lnTo>
                  <a:lnTo>
                    <a:pt x="116750" y="137984"/>
                  </a:lnTo>
                  <a:lnTo>
                    <a:pt x="116727" y="137017"/>
                  </a:lnTo>
                  <a:lnTo>
                    <a:pt x="121444" y="1255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1" name="SMARTInkShape-4680"/>
            <p:cNvSpPr/>
            <p:nvPr/>
          </p:nvSpPr>
          <p:spPr bwMode="auto">
            <a:xfrm>
              <a:off x="610414" y="200025"/>
              <a:ext cx="195656" cy="297963"/>
            </a:xfrm>
            <a:custGeom>
              <a:avLst/>
              <a:gdLst/>
              <a:ahLst/>
              <a:cxnLst/>
              <a:rect l="0" t="0" r="0" b="0"/>
              <a:pathLst>
                <a:path w="195656" h="297963">
                  <a:moveTo>
                    <a:pt x="189686" y="0"/>
                  </a:moveTo>
                  <a:lnTo>
                    <a:pt x="159613" y="794"/>
                  </a:lnTo>
                  <a:lnTo>
                    <a:pt x="130123" y="7771"/>
                  </a:lnTo>
                  <a:lnTo>
                    <a:pt x="103246" y="14473"/>
                  </a:lnTo>
                  <a:lnTo>
                    <a:pt x="69512" y="23849"/>
                  </a:lnTo>
                  <a:lnTo>
                    <a:pt x="39918" y="34139"/>
                  </a:lnTo>
                  <a:lnTo>
                    <a:pt x="11566" y="51395"/>
                  </a:lnTo>
                  <a:lnTo>
                    <a:pt x="7334" y="56709"/>
                  </a:lnTo>
                  <a:lnTo>
                    <a:pt x="6206" y="59237"/>
                  </a:lnTo>
                  <a:lnTo>
                    <a:pt x="7068" y="66280"/>
                  </a:lnTo>
                  <a:lnTo>
                    <a:pt x="8410" y="70380"/>
                  </a:lnTo>
                  <a:lnTo>
                    <a:pt x="21674" y="83736"/>
                  </a:lnTo>
                  <a:lnTo>
                    <a:pt x="53987" y="102471"/>
                  </a:lnTo>
                  <a:lnTo>
                    <a:pt x="87125" y="117498"/>
                  </a:lnTo>
                  <a:lnTo>
                    <a:pt x="113147" y="130009"/>
                  </a:lnTo>
                  <a:lnTo>
                    <a:pt x="146988" y="150440"/>
                  </a:lnTo>
                  <a:lnTo>
                    <a:pt x="177123" y="175367"/>
                  </a:lnTo>
                  <a:lnTo>
                    <a:pt x="190188" y="193564"/>
                  </a:lnTo>
                  <a:lnTo>
                    <a:pt x="194783" y="202861"/>
                  </a:lnTo>
                  <a:lnTo>
                    <a:pt x="195655" y="221659"/>
                  </a:lnTo>
                  <a:lnTo>
                    <a:pt x="193666" y="231116"/>
                  </a:lnTo>
                  <a:lnTo>
                    <a:pt x="175696" y="259596"/>
                  </a:lnTo>
                  <a:lnTo>
                    <a:pt x="142678" y="280558"/>
                  </a:lnTo>
                  <a:lnTo>
                    <a:pt x="116406" y="289528"/>
                  </a:lnTo>
                  <a:lnTo>
                    <a:pt x="88855" y="295367"/>
                  </a:lnTo>
                  <a:lnTo>
                    <a:pt x="60735" y="297962"/>
                  </a:lnTo>
                  <a:lnTo>
                    <a:pt x="29505" y="295630"/>
                  </a:lnTo>
                  <a:lnTo>
                    <a:pt x="8963" y="289912"/>
                  </a:lnTo>
                  <a:lnTo>
                    <a:pt x="2208" y="285483"/>
                  </a:lnTo>
                  <a:lnTo>
                    <a:pt x="407" y="283191"/>
                  </a:lnTo>
                  <a:lnTo>
                    <a:pt x="0" y="280075"/>
                  </a:lnTo>
                  <a:lnTo>
                    <a:pt x="3949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2" name="SMARTInkShape-4681"/>
            <p:cNvSpPr/>
            <p:nvPr/>
          </p:nvSpPr>
          <p:spPr bwMode="auto">
            <a:xfrm>
              <a:off x="928688" y="314325"/>
              <a:ext cx="314326" cy="25490"/>
            </a:xfrm>
            <a:custGeom>
              <a:avLst/>
              <a:gdLst/>
              <a:ahLst/>
              <a:cxnLst/>
              <a:rect l="0" t="0" r="0" b="0"/>
              <a:pathLst>
                <a:path w="314326" h="25490">
                  <a:moveTo>
                    <a:pt x="0" y="14288"/>
                  </a:moveTo>
                  <a:lnTo>
                    <a:pt x="3792" y="18080"/>
                  </a:lnTo>
                  <a:lnTo>
                    <a:pt x="9887" y="19942"/>
                  </a:lnTo>
                  <a:lnTo>
                    <a:pt x="38608" y="22029"/>
                  </a:lnTo>
                  <a:lnTo>
                    <a:pt x="70529" y="25489"/>
                  </a:lnTo>
                  <a:lnTo>
                    <a:pt x="99079" y="23764"/>
                  </a:lnTo>
                  <a:lnTo>
                    <a:pt x="130289" y="22468"/>
                  </a:lnTo>
                  <a:lnTo>
                    <a:pt x="161887" y="21098"/>
                  </a:lnTo>
                  <a:lnTo>
                    <a:pt x="191806" y="17844"/>
                  </a:lnTo>
                  <a:lnTo>
                    <a:pt x="220978" y="13751"/>
                  </a:lnTo>
                  <a:lnTo>
                    <a:pt x="248231" y="10080"/>
                  </a:lnTo>
                  <a:lnTo>
                    <a:pt x="280630" y="7220"/>
                  </a:lnTo>
                  <a:lnTo>
                    <a:pt x="3143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3" name="SMARTInkShape-4682"/>
            <p:cNvSpPr/>
            <p:nvPr/>
          </p:nvSpPr>
          <p:spPr bwMode="auto">
            <a:xfrm>
              <a:off x="1179013" y="257175"/>
              <a:ext cx="133650" cy="165932"/>
            </a:xfrm>
            <a:custGeom>
              <a:avLst/>
              <a:gdLst/>
              <a:ahLst/>
              <a:cxnLst/>
              <a:rect l="0" t="0" r="0" b="0"/>
              <a:pathLst>
                <a:path w="133650" h="165932">
                  <a:moveTo>
                    <a:pt x="6850" y="0"/>
                  </a:moveTo>
                  <a:lnTo>
                    <a:pt x="0" y="0"/>
                  </a:lnTo>
                  <a:lnTo>
                    <a:pt x="3585" y="3792"/>
                  </a:lnTo>
                  <a:lnTo>
                    <a:pt x="7515" y="5654"/>
                  </a:lnTo>
                  <a:lnTo>
                    <a:pt x="36737" y="14784"/>
                  </a:lnTo>
                  <a:lnTo>
                    <a:pt x="59361" y="19462"/>
                  </a:lnTo>
                  <a:lnTo>
                    <a:pt x="91658" y="24835"/>
                  </a:lnTo>
                  <a:lnTo>
                    <a:pt x="113734" y="31259"/>
                  </a:lnTo>
                  <a:lnTo>
                    <a:pt x="126056" y="40087"/>
                  </a:lnTo>
                  <a:lnTo>
                    <a:pt x="131564" y="45774"/>
                  </a:lnTo>
                  <a:lnTo>
                    <a:pt x="133649" y="54329"/>
                  </a:lnTo>
                  <a:lnTo>
                    <a:pt x="131732" y="76534"/>
                  </a:lnTo>
                  <a:lnTo>
                    <a:pt x="123472" y="95927"/>
                  </a:lnTo>
                  <a:lnTo>
                    <a:pt x="98766" y="127781"/>
                  </a:lnTo>
                  <a:lnTo>
                    <a:pt x="68107" y="159967"/>
                  </a:lnTo>
                  <a:lnTo>
                    <a:pt x="61856" y="165553"/>
                  </a:lnTo>
                  <a:lnTo>
                    <a:pt x="60190" y="165931"/>
                  </a:lnTo>
                  <a:lnTo>
                    <a:pt x="56856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4" name="SMARTInkShape-4683"/>
            <p:cNvSpPr/>
            <p:nvPr/>
          </p:nvSpPr>
          <p:spPr bwMode="auto">
            <a:xfrm>
              <a:off x="1607344" y="864394"/>
              <a:ext cx="7145" cy="116921"/>
            </a:xfrm>
            <a:custGeom>
              <a:avLst/>
              <a:gdLst/>
              <a:ahLst/>
              <a:cxnLst/>
              <a:rect l="0" t="0" r="0" b="0"/>
              <a:pathLst>
                <a:path w="7145" h="116921">
                  <a:moveTo>
                    <a:pt x="0" y="0"/>
                  </a:moveTo>
                  <a:lnTo>
                    <a:pt x="0" y="30528"/>
                  </a:lnTo>
                  <a:lnTo>
                    <a:pt x="0" y="64551"/>
                  </a:lnTo>
                  <a:lnTo>
                    <a:pt x="0" y="98459"/>
                  </a:lnTo>
                  <a:lnTo>
                    <a:pt x="0" y="115849"/>
                  </a:lnTo>
                  <a:lnTo>
                    <a:pt x="794" y="116920"/>
                  </a:lnTo>
                  <a:lnTo>
                    <a:pt x="2116" y="116840"/>
                  </a:lnTo>
                  <a:lnTo>
                    <a:pt x="3792" y="115994"/>
                  </a:lnTo>
                  <a:lnTo>
                    <a:pt x="4909" y="114635"/>
                  </a:lnTo>
                  <a:lnTo>
                    <a:pt x="7144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5" name="SMARTInkShape-4684"/>
            <p:cNvSpPr/>
            <p:nvPr/>
          </p:nvSpPr>
          <p:spPr bwMode="auto">
            <a:xfrm>
              <a:off x="1607370" y="742950"/>
              <a:ext cx="49981" cy="21432"/>
            </a:xfrm>
            <a:custGeom>
              <a:avLst/>
              <a:gdLst/>
              <a:ahLst/>
              <a:cxnLst/>
              <a:rect l="0" t="0" r="0" b="0"/>
              <a:pathLst>
                <a:path w="49981" h="21432">
                  <a:moveTo>
                    <a:pt x="7118" y="0"/>
                  </a:moveTo>
                  <a:lnTo>
                    <a:pt x="0" y="0"/>
                  </a:lnTo>
                  <a:lnTo>
                    <a:pt x="9919" y="0"/>
                  </a:lnTo>
                  <a:lnTo>
                    <a:pt x="29974" y="6151"/>
                  </a:lnTo>
                  <a:lnTo>
                    <a:pt x="49980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6" name="SMARTInkShape-4685"/>
            <p:cNvSpPr/>
            <p:nvPr/>
          </p:nvSpPr>
          <p:spPr bwMode="auto">
            <a:xfrm>
              <a:off x="1707356" y="744481"/>
              <a:ext cx="185739" cy="289393"/>
            </a:xfrm>
            <a:custGeom>
              <a:avLst/>
              <a:gdLst/>
              <a:ahLst/>
              <a:cxnLst/>
              <a:rect l="0" t="0" r="0" b="0"/>
              <a:pathLst>
                <a:path w="185739" h="289393">
                  <a:moveTo>
                    <a:pt x="185738" y="69907"/>
                  </a:moveTo>
                  <a:lnTo>
                    <a:pt x="185738" y="66114"/>
                  </a:lnTo>
                  <a:lnTo>
                    <a:pt x="183621" y="62136"/>
                  </a:lnTo>
                  <a:lnTo>
                    <a:pt x="164251" y="26842"/>
                  </a:lnTo>
                  <a:lnTo>
                    <a:pt x="154771" y="11746"/>
                  </a:lnTo>
                  <a:lnTo>
                    <a:pt x="147635" y="3638"/>
                  </a:lnTo>
                  <a:lnTo>
                    <a:pt x="140757" y="766"/>
                  </a:lnTo>
                  <a:lnTo>
                    <a:pt x="136701" y="0"/>
                  </a:lnTo>
                  <a:lnTo>
                    <a:pt x="133203" y="1077"/>
                  </a:lnTo>
                  <a:lnTo>
                    <a:pt x="127199" y="6508"/>
                  </a:lnTo>
                  <a:lnTo>
                    <a:pt x="119357" y="22282"/>
                  </a:lnTo>
                  <a:lnTo>
                    <a:pt x="112006" y="49622"/>
                  </a:lnTo>
                  <a:lnTo>
                    <a:pt x="107195" y="73591"/>
                  </a:lnTo>
                  <a:lnTo>
                    <a:pt x="103205" y="100119"/>
                  </a:lnTo>
                  <a:lnTo>
                    <a:pt x="101432" y="127784"/>
                  </a:lnTo>
                  <a:lnTo>
                    <a:pt x="100643" y="155955"/>
                  </a:lnTo>
                  <a:lnTo>
                    <a:pt x="101087" y="182763"/>
                  </a:lnTo>
                  <a:lnTo>
                    <a:pt x="105005" y="214911"/>
                  </a:lnTo>
                  <a:lnTo>
                    <a:pt x="106732" y="247510"/>
                  </a:lnTo>
                  <a:lnTo>
                    <a:pt x="107072" y="273087"/>
                  </a:lnTo>
                  <a:lnTo>
                    <a:pt x="105513" y="277592"/>
                  </a:lnTo>
                  <a:lnTo>
                    <a:pt x="99547" y="284713"/>
                  </a:lnTo>
                  <a:lnTo>
                    <a:pt x="91604" y="288407"/>
                  </a:lnTo>
                  <a:lnTo>
                    <a:pt x="87263" y="289392"/>
                  </a:lnTo>
                  <a:lnTo>
                    <a:pt x="58277" y="285270"/>
                  </a:lnTo>
                  <a:lnTo>
                    <a:pt x="35259" y="277475"/>
                  </a:lnTo>
                  <a:lnTo>
                    <a:pt x="0" y="2556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24" name="SMARTInkShape-Group921"/>
          <p:cNvGrpSpPr/>
          <p:nvPr/>
        </p:nvGrpSpPr>
        <p:grpSpPr>
          <a:xfrm>
            <a:off x="2244130" y="721519"/>
            <a:ext cx="1234877" cy="387795"/>
            <a:chOff x="2244130" y="721519"/>
            <a:chExt cx="1234877" cy="387795"/>
          </a:xfrm>
        </p:grpSpPr>
        <p:sp>
          <p:nvSpPr>
            <p:cNvPr id="818" name="SMARTInkShape-4686"/>
            <p:cNvSpPr/>
            <p:nvPr/>
          </p:nvSpPr>
          <p:spPr bwMode="auto">
            <a:xfrm>
              <a:off x="2336043" y="786893"/>
              <a:ext cx="34690" cy="208618"/>
            </a:xfrm>
            <a:custGeom>
              <a:avLst/>
              <a:gdLst/>
              <a:ahLst/>
              <a:cxnLst/>
              <a:rect l="0" t="0" r="0" b="0"/>
              <a:pathLst>
                <a:path w="34690" h="208618">
                  <a:moveTo>
                    <a:pt x="28538" y="13207"/>
                  </a:moveTo>
                  <a:lnTo>
                    <a:pt x="28538" y="9415"/>
                  </a:lnTo>
                  <a:lnTo>
                    <a:pt x="29332" y="8298"/>
                  </a:lnTo>
                  <a:lnTo>
                    <a:pt x="30655" y="7553"/>
                  </a:lnTo>
                  <a:lnTo>
                    <a:pt x="32331" y="7056"/>
                  </a:lnTo>
                  <a:lnTo>
                    <a:pt x="33448" y="5931"/>
                  </a:lnTo>
                  <a:lnTo>
                    <a:pt x="34689" y="2565"/>
                  </a:lnTo>
                  <a:lnTo>
                    <a:pt x="34226" y="1350"/>
                  </a:lnTo>
                  <a:lnTo>
                    <a:pt x="33124" y="540"/>
                  </a:lnTo>
                  <a:lnTo>
                    <a:pt x="31595" y="0"/>
                  </a:lnTo>
                  <a:lnTo>
                    <a:pt x="30576" y="1227"/>
                  </a:lnTo>
                  <a:lnTo>
                    <a:pt x="18675" y="36325"/>
                  </a:lnTo>
                  <a:lnTo>
                    <a:pt x="11769" y="64154"/>
                  </a:lnTo>
                  <a:lnTo>
                    <a:pt x="4696" y="97535"/>
                  </a:lnTo>
                  <a:lnTo>
                    <a:pt x="1366" y="128769"/>
                  </a:lnTo>
                  <a:lnTo>
                    <a:pt x="379" y="158132"/>
                  </a:lnTo>
                  <a:lnTo>
                    <a:pt x="45" y="189207"/>
                  </a:lnTo>
                  <a:lnTo>
                    <a:pt x="0" y="198056"/>
                  </a:lnTo>
                  <a:lnTo>
                    <a:pt x="2096" y="204635"/>
                  </a:lnTo>
                  <a:lnTo>
                    <a:pt x="3766" y="207501"/>
                  </a:lnTo>
                  <a:lnTo>
                    <a:pt x="5674" y="208617"/>
                  </a:lnTo>
                  <a:lnTo>
                    <a:pt x="7739" y="208568"/>
                  </a:lnTo>
                  <a:lnTo>
                    <a:pt x="9910" y="207741"/>
                  </a:lnTo>
                  <a:lnTo>
                    <a:pt x="14438" y="202590"/>
                  </a:lnTo>
                  <a:lnTo>
                    <a:pt x="16757" y="198993"/>
                  </a:lnTo>
                  <a:lnTo>
                    <a:pt x="21395" y="1703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9" name="SMARTInkShape-4687"/>
            <p:cNvSpPr/>
            <p:nvPr/>
          </p:nvSpPr>
          <p:spPr bwMode="auto">
            <a:xfrm>
              <a:off x="2244130" y="744660"/>
              <a:ext cx="327526" cy="273862"/>
            </a:xfrm>
            <a:custGeom>
              <a:avLst/>
              <a:gdLst/>
              <a:ahLst/>
              <a:cxnLst/>
              <a:rect l="0" t="0" r="0" b="0"/>
              <a:pathLst>
                <a:path w="327526" h="273862">
                  <a:moveTo>
                    <a:pt x="6151" y="26865"/>
                  </a:moveTo>
                  <a:lnTo>
                    <a:pt x="6151" y="30657"/>
                  </a:lnTo>
                  <a:lnTo>
                    <a:pt x="5358" y="31774"/>
                  </a:lnTo>
                  <a:lnTo>
                    <a:pt x="4035" y="32519"/>
                  </a:lnTo>
                  <a:lnTo>
                    <a:pt x="2359" y="33016"/>
                  </a:lnTo>
                  <a:lnTo>
                    <a:pt x="1242" y="34141"/>
                  </a:lnTo>
                  <a:lnTo>
                    <a:pt x="0" y="37507"/>
                  </a:lnTo>
                  <a:lnTo>
                    <a:pt x="463" y="37928"/>
                  </a:lnTo>
                  <a:lnTo>
                    <a:pt x="6909" y="35018"/>
                  </a:lnTo>
                  <a:lnTo>
                    <a:pt x="36061" y="27645"/>
                  </a:lnTo>
                  <a:lnTo>
                    <a:pt x="68283" y="16954"/>
                  </a:lnTo>
                  <a:lnTo>
                    <a:pt x="94090" y="11083"/>
                  </a:lnTo>
                  <a:lnTo>
                    <a:pt x="123552" y="7944"/>
                  </a:lnTo>
                  <a:lnTo>
                    <a:pt x="153579" y="5756"/>
                  </a:lnTo>
                  <a:lnTo>
                    <a:pt x="180154" y="2137"/>
                  </a:lnTo>
                  <a:lnTo>
                    <a:pt x="205194" y="0"/>
                  </a:lnTo>
                  <a:lnTo>
                    <a:pt x="235254" y="913"/>
                  </a:lnTo>
                  <a:lnTo>
                    <a:pt x="242230" y="2420"/>
                  </a:lnTo>
                  <a:lnTo>
                    <a:pt x="246881" y="6600"/>
                  </a:lnTo>
                  <a:lnTo>
                    <a:pt x="252048" y="19710"/>
                  </a:lnTo>
                  <a:lnTo>
                    <a:pt x="250251" y="26064"/>
                  </a:lnTo>
                  <a:lnTo>
                    <a:pt x="231759" y="44178"/>
                  </a:lnTo>
                  <a:lnTo>
                    <a:pt x="200704" y="68155"/>
                  </a:lnTo>
                  <a:lnTo>
                    <a:pt x="175169" y="83316"/>
                  </a:lnTo>
                  <a:lnTo>
                    <a:pt x="150062" y="95875"/>
                  </a:lnTo>
                  <a:lnTo>
                    <a:pt x="117848" y="111871"/>
                  </a:lnTo>
                  <a:lnTo>
                    <a:pt x="86271" y="129811"/>
                  </a:lnTo>
                  <a:lnTo>
                    <a:pt x="84964" y="131214"/>
                  </a:lnTo>
                  <a:lnTo>
                    <a:pt x="84887" y="132150"/>
                  </a:lnTo>
                  <a:lnTo>
                    <a:pt x="112299" y="126004"/>
                  </a:lnTo>
                  <a:lnTo>
                    <a:pt x="145817" y="119475"/>
                  </a:lnTo>
                  <a:lnTo>
                    <a:pt x="173000" y="115650"/>
                  </a:lnTo>
                  <a:lnTo>
                    <a:pt x="203602" y="113950"/>
                  </a:lnTo>
                  <a:lnTo>
                    <a:pt x="231490" y="113194"/>
                  </a:lnTo>
                  <a:lnTo>
                    <a:pt x="257114" y="114446"/>
                  </a:lnTo>
                  <a:lnTo>
                    <a:pt x="292266" y="124870"/>
                  </a:lnTo>
                  <a:lnTo>
                    <a:pt x="310319" y="136304"/>
                  </a:lnTo>
                  <a:lnTo>
                    <a:pt x="322047" y="151440"/>
                  </a:lnTo>
                  <a:lnTo>
                    <a:pt x="326286" y="159921"/>
                  </a:lnTo>
                  <a:lnTo>
                    <a:pt x="327525" y="167957"/>
                  </a:lnTo>
                  <a:lnTo>
                    <a:pt x="324667" y="183235"/>
                  </a:lnTo>
                  <a:lnTo>
                    <a:pt x="310341" y="205224"/>
                  </a:lnTo>
                  <a:lnTo>
                    <a:pt x="279638" y="230613"/>
                  </a:lnTo>
                  <a:lnTo>
                    <a:pt x="253907" y="244684"/>
                  </a:lnTo>
                  <a:lnTo>
                    <a:pt x="227390" y="256230"/>
                  </a:lnTo>
                  <a:lnTo>
                    <a:pt x="202375" y="266653"/>
                  </a:lnTo>
                  <a:lnTo>
                    <a:pt x="169772" y="273861"/>
                  </a:lnTo>
                  <a:lnTo>
                    <a:pt x="158247" y="273431"/>
                  </a:lnTo>
                  <a:lnTo>
                    <a:pt x="155173" y="272205"/>
                  </a:lnTo>
                  <a:lnTo>
                    <a:pt x="153918" y="269800"/>
                  </a:lnTo>
                  <a:lnTo>
                    <a:pt x="156170" y="2554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" name="SMARTInkShape-4688"/>
            <p:cNvSpPr/>
            <p:nvPr/>
          </p:nvSpPr>
          <p:spPr bwMode="auto">
            <a:xfrm>
              <a:off x="2586445" y="978694"/>
              <a:ext cx="128181" cy="78582"/>
            </a:xfrm>
            <a:custGeom>
              <a:avLst/>
              <a:gdLst/>
              <a:ahLst/>
              <a:cxnLst/>
              <a:rect l="0" t="0" r="0" b="0"/>
              <a:pathLst>
                <a:path w="128181" h="78582">
                  <a:moveTo>
                    <a:pt x="28168" y="0"/>
                  </a:moveTo>
                  <a:lnTo>
                    <a:pt x="24375" y="0"/>
                  </a:lnTo>
                  <a:lnTo>
                    <a:pt x="23258" y="794"/>
                  </a:lnTo>
                  <a:lnTo>
                    <a:pt x="22513" y="2116"/>
                  </a:lnTo>
                  <a:lnTo>
                    <a:pt x="11107" y="33792"/>
                  </a:lnTo>
                  <a:lnTo>
                    <a:pt x="2690" y="52477"/>
                  </a:lnTo>
                  <a:lnTo>
                    <a:pt x="0" y="72419"/>
                  </a:lnTo>
                  <a:lnTo>
                    <a:pt x="1452" y="74473"/>
                  </a:lnTo>
                  <a:lnTo>
                    <a:pt x="7298" y="76755"/>
                  </a:lnTo>
                  <a:lnTo>
                    <a:pt x="40773" y="78421"/>
                  </a:lnTo>
                  <a:lnTo>
                    <a:pt x="75607" y="78549"/>
                  </a:lnTo>
                  <a:lnTo>
                    <a:pt x="106242" y="78575"/>
                  </a:lnTo>
                  <a:lnTo>
                    <a:pt x="12818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1" name="SMARTInkShape-4689"/>
            <p:cNvSpPr/>
            <p:nvPr/>
          </p:nvSpPr>
          <p:spPr bwMode="auto">
            <a:xfrm>
              <a:off x="2667925" y="928688"/>
              <a:ext cx="39557" cy="180626"/>
            </a:xfrm>
            <a:custGeom>
              <a:avLst/>
              <a:gdLst/>
              <a:ahLst/>
              <a:cxnLst/>
              <a:rect l="0" t="0" r="0" b="0"/>
              <a:pathLst>
                <a:path w="39557" h="180626">
                  <a:moveTo>
                    <a:pt x="39556" y="0"/>
                  </a:moveTo>
                  <a:lnTo>
                    <a:pt x="39556" y="3792"/>
                  </a:lnTo>
                  <a:lnTo>
                    <a:pt x="29613" y="34320"/>
                  </a:lnTo>
                  <a:lnTo>
                    <a:pt x="22764" y="60527"/>
                  </a:lnTo>
                  <a:lnTo>
                    <a:pt x="15707" y="92193"/>
                  </a:lnTo>
                  <a:lnTo>
                    <a:pt x="8589" y="122919"/>
                  </a:lnTo>
                  <a:lnTo>
                    <a:pt x="3982" y="155249"/>
                  </a:lnTo>
                  <a:lnTo>
                    <a:pt x="0" y="171765"/>
                  </a:lnTo>
                  <a:lnTo>
                    <a:pt x="1603" y="178998"/>
                  </a:lnTo>
                  <a:lnTo>
                    <a:pt x="2348" y="180451"/>
                  </a:lnTo>
                  <a:lnTo>
                    <a:pt x="2844" y="180625"/>
                  </a:lnTo>
                  <a:lnTo>
                    <a:pt x="10981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2" name="SMARTInkShape-4690"/>
            <p:cNvSpPr/>
            <p:nvPr/>
          </p:nvSpPr>
          <p:spPr bwMode="auto">
            <a:xfrm>
              <a:off x="2943225" y="721519"/>
              <a:ext cx="100014" cy="240454"/>
            </a:xfrm>
            <a:custGeom>
              <a:avLst/>
              <a:gdLst/>
              <a:ahLst/>
              <a:cxnLst/>
              <a:rect l="0" t="0" r="0" b="0"/>
              <a:pathLst>
                <a:path w="100014" h="240454">
                  <a:moveTo>
                    <a:pt x="100013" y="0"/>
                  </a:moveTo>
                  <a:lnTo>
                    <a:pt x="100013" y="3792"/>
                  </a:lnTo>
                  <a:lnTo>
                    <a:pt x="97896" y="7771"/>
                  </a:lnTo>
                  <a:lnTo>
                    <a:pt x="96220" y="9943"/>
                  </a:lnTo>
                  <a:lnTo>
                    <a:pt x="89077" y="39145"/>
                  </a:lnTo>
                  <a:lnTo>
                    <a:pt x="79575" y="69542"/>
                  </a:lnTo>
                  <a:lnTo>
                    <a:pt x="74260" y="94407"/>
                  </a:lnTo>
                  <a:lnTo>
                    <a:pt x="69252" y="118688"/>
                  </a:lnTo>
                  <a:lnTo>
                    <a:pt x="64381" y="144825"/>
                  </a:lnTo>
                  <a:lnTo>
                    <a:pt x="59570" y="170729"/>
                  </a:lnTo>
                  <a:lnTo>
                    <a:pt x="53193" y="202369"/>
                  </a:lnTo>
                  <a:lnTo>
                    <a:pt x="51744" y="225590"/>
                  </a:lnTo>
                  <a:lnTo>
                    <a:pt x="56281" y="240453"/>
                  </a:lnTo>
                  <a:lnTo>
                    <a:pt x="40526" y="209612"/>
                  </a:lnTo>
                  <a:lnTo>
                    <a:pt x="27143" y="175284"/>
                  </a:lnTo>
                  <a:lnTo>
                    <a:pt x="7831" y="141104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3" name="SMARTInkShape-4691"/>
            <p:cNvSpPr/>
            <p:nvPr/>
          </p:nvSpPr>
          <p:spPr bwMode="auto">
            <a:xfrm>
              <a:off x="2858493" y="731996"/>
              <a:ext cx="620514" cy="273118"/>
            </a:xfrm>
            <a:custGeom>
              <a:avLst/>
              <a:gdLst/>
              <a:ahLst/>
              <a:cxnLst/>
              <a:rect l="0" t="0" r="0" b="0"/>
              <a:pathLst>
                <a:path w="620514" h="273118">
                  <a:moveTo>
                    <a:pt x="6151" y="89535"/>
                  </a:moveTo>
                  <a:lnTo>
                    <a:pt x="2358" y="89535"/>
                  </a:lnTo>
                  <a:lnTo>
                    <a:pt x="1241" y="91123"/>
                  </a:lnTo>
                  <a:lnTo>
                    <a:pt x="0" y="97120"/>
                  </a:lnTo>
                  <a:lnTo>
                    <a:pt x="3094" y="109421"/>
                  </a:lnTo>
                  <a:lnTo>
                    <a:pt x="12830" y="126913"/>
                  </a:lnTo>
                  <a:lnTo>
                    <a:pt x="29561" y="143384"/>
                  </a:lnTo>
                  <a:lnTo>
                    <a:pt x="57184" y="154527"/>
                  </a:lnTo>
                  <a:lnTo>
                    <a:pt x="81220" y="158108"/>
                  </a:lnTo>
                  <a:lnTo>
                    <a:pt x="107777" y="158906"/>
                  </a:lnTo>
                  <a:lnTo>
                    <a:pt x="135456" y="156614"/>
                  </a:lnTo>
                  <a:lnTo>
                    <a:pt x="165749" y="152950"/>
                  </a:lnTo>
                  <a:lnTo>
                    <a:pt x="196146" y="147882"/>
                  </a:lnTo>
                  <a:lnTo>
                    <a:pt x="222885" y="140338"/>
                  </a:lnTo>
                  <a:lnTo>
                    <a:pt x="256458" y="123373"/>
                  </a:lnTo>
                  <a:lnTo>
                    <a:pt x="289750" y="91398"/>
                  </a:lnTo>
                  <a:lnTo>
                    <a:pt x="306433" y="67862"/>
                  </a:lnTo>
                  <a:lnTo>
                    <a:pt x="319583" y="33984"/>
                  </a:lnTo>
                  <a:lnTo>
                    <a:pt x="327149" y="0"/>
                  </a:lnTo>
                  <a:lnTo>
                    <a:pt x="326512" y="477"/>
                  </a:lnTo>
                  <a:lnTo>
                    <a:pt x="299703" y="35631"/>
                  </a:lnTo>
                  <a:lnTo>
                    <a:pt x="284952" y="64039"/>
                  </a:lnTo>
                  <a:lnTo>
                    <a:pt x="270527" y="95474"/>
                  </a:lnTo>
                  <a:lnTo>
                    <a:pt x="258316" y="127014"/>
                  </a:lnTo>
                  <a:lnTo>
                    <a:pt x="251787" y="159377"/>
                  </a:lnTo>
                  <a:lnTo>
                    <a:pt x="251969" y="186958"/>
                  </a:lnTo>
                  <a:lnTo>
                    <a:pt x="259142" y="213819"/>
                  </a:lnTo>
                  <a:lnTo>
                    <a:pt x="265879" y="225667"/>
                  </a:lnTo>
                  <a:lnTo>
                    <a:pt x="268996" y="227121"/>
                  </a:lnTo>
                  <a:lnTo>
                    <a:pt x="276694" y="226620"/>
                  </a:lnTo>
                  <a:lnTo>
                    <a:pt x="307728" y="205499"/>
                  </a:lnTo>
                  <a:lnTo>
                    <a:pt x="334339" y="171001"/>
                  </a:lnTo>
                  <a:lnTo>
                    <a:pt x="352023" y="150387"/>
                  </a:lnTo>
                  <a:lnTo>
                    <a:pt x="354341" y="144891"/>
                  </a:lnTo>
                  <a:lnTo>
                    <a:pt x="355752" y="144695"/>
                  </a:lnTo>
                  <a:lnTo>
                    <a:pt x="359438" y="148711"/>
                  </a:lnTo>
                  <a:lnTo>
                    <a:pt x="361605" y="155788"/>
                  </a:lnTo>
                  <a:lnTo>
                    <a:pt x="362183" y="159897"/>
                  </a:lnTo>
                  <a:lnTo>
                    <a:pt x="357086" y="191074"/>
                  </a:lnTo>
                  <a:lnTo>
                    <a:pt x="356273" y="222601"/>
                  </a:lnTo>
                  <a:lnTo>
                    <a:pt x="358346" y="230167"/>
                  </a:lnTo>
                  <a:lnTo>
                    <a:pt x="366144" y="241492"/>
                  </a:lnTo>
                  <a:lnTo>
                    <a:pt x="372787" y="244384"/>
                  </a:lnTo>
                  <a:lnTo>
                    <a:pt x="376782" y="245155"/>
                  </a:lnTo>
                  <a:lnTo>
                    <a:pt x="380238" y="244082"/>
                  </a:lnTo>
                  <a:lnTo>
                    <a:pt x="397804" y="226676"/>
                  </a:lnTo>
                  <a:lnTo>
                    <a:pt x="415948" y="196999"/>
                  </a:lnTo>
                  <a:lnTo>
                    <a:pt x="429285" y="169883"/>
                  </a:lnTo>
                  <a:lnTo>
                    <a:pt x="441305" y="136510"/>
                  </a:lnTo>
                  <a:lnTo>
                    <a:pt x="448609" y="113036"/>
                  </a:lnTo>
                  <a:lnTo>
                    <a:pt x="428918" y="147765"/>
                  </a:lnTo>
                  <a:lnTo>
                    <a:pt x="416689" y="182546"/>
                  </a:lnTo>
                  <a:lnTo>
                    <a:pt x="413540" y="216877"/>
                  </a:lnTo>
                  <a:lnTo>
                    <a:pt x="413475" y="219673"/>
                  </a:lnTo>
                  <a:lnTo>
                    <a:pt x="414225" y="221538"/>
                  </a:lnTo>
                  <a:lnTo>
                    <a:pt x="415519" y="222781"/>
                  </a:lnTo>
                  <a:lnTo>
                    <a:pt x="417176" y="223609"/>
                  </a:lnTo>
                  <a:lnTo>
                    <a:pt x="419074" y="223368"/>
                  </a:lnTo>
                  <a:lnTo>
                    <a:pt x="433933" y="215178"/>
                  </a:lnTo>
                  <a:lnTo>
                    <a:pt x="456410" y="188219"/>
                  </a:lnTo>
                  <a:lnTo>
                    <a:pt x="485764" y="153199"/>
                  </a:lnTo>
                  <a:lnTo>
                    <a:pt x="493892" y="144823"/>
                  </a:lnTo>
                  <a:lnTo>
                    <a:pt x="495618" y="144650"/>
                  </a:lnTo>
                  <a:lnTo>
                    <a:pt x="496768" y="146122"/>
                  </a:lnTo>
                  <a:lnTo>
                    <a:pt x="498388" y="155779"/>
                  </a:lnTo>
                  <a:lnTo>
                    <a:pt x="497973" y="165014"/>
                  </a:lnTo>
                  <a:lnTo>
                    <a:pt x="491767" y="198487"/>
                  </a:lnTo>
                  <a:lnTo>
                    <a:pt x="485500" y="226803"/>
                  </a:lnTo>
                  <a:lnTo>
                    <a:pt x="484877" y="237718"/>
                  </a:lnTo>
                  <a:lnTo>
                    <a:pt x="485639" y="237536"/>
                  </a:lnTo>
                  <a:lnTo>
                    <a:pt x="516895" y="208205"/>
                  </a:lnTo>
                  <a:lnTo>
                    <a:pt x="550827" y="180782"/>
                  </a:lnTo>
                  <a:lnTo>
                    <a:pt x="560702" y="174275"/>
                  </a:lnTo>
                  <a:lnTo>
                    <a:pt x="563970" y="173016"/>
                  </a:lnTo>
                  <a:lnTo>
                    <a:pt x="566149" y="172970"/>
                  </a:lnTo>
                  <a:lnTo>
                    <a:pt x="567602" y="173734"/>
                  </a:lnTo>
                  <a:lnTo>
                    <a:pt x="569216" y="178815"/>
                  </a:lnTo>
                  <a:lnTo>
                    <a:pt x="572510" y="211918"/>
                  </a:lnTo>
                  <a:lnTo>
                    <a:pt x="582677" y="241912"/>
                  </a:lnTo>
                  <a:lnTo>
                    <a:pt x="591991" y="264361"/>
                  </a:lnTo>
                  <a:lnTo>
                    <a:pt x="596724" y="270423"/>
                  </a:lnTo>
                  <a:lnTo>
                    <a:pt x="601474" y="273117"/>
                  </a:lnTo>
                  <a:lnTo>
                    <a:pt x="604645" y="272248"/>
                  </a:lnTo>
                  <a:lnTo>
                    <a:pt x="620513" y="2609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25" name="SMARTInkShape-4692"/>
          <p:cNvSpPr/>
          <p:nvPr/>
        </p:nvSpPr>
        <p:spPr bwMode="auto">
          <a:xfrm>
            <a:off x="4131924" y="729078"/>
            <a:ext cx="138001" cy="242042"/>
          </a:xfrm>
          <a:custGeom>
            <a:avLst/>
            <a:gdLst/>
            <a:ahLst/>
            <a:cxnLst/>
            <a:rect l="0" t="0" r="0" b="0"/>
            <a:pathLst>
              <a:path w="138001" h="242042">
                <a:moveTo>
                  <a:pt x="104320" y="49591"/>
                </a:moveTo>
                <a:lnTo>
                  <a:pt x="104320" y="53383"/>
                </a:lnTo>
                <a:lnTo>
                  <a:pt x="103526" y="54500"/>
                </a:lnTo>
                <a:lnTo>
                  <a:pt x="102203" y="55245"/>
                </a:lnTo>
                <a:lnTo>
                  <a:pt x="100528" y="55741"/>
                </a:lnTo>
                <a:lnTo>
                  <a:pt x="100204" y="56072"/>
                </a:lnTo>
                <a:lnTo>
                  <a:pt x="100782" y="56293"/>
                </a:lnTo>
                <a:lnTo>
                  <a:pt x="110409" y="56727"/>
                </a:lnTo>
                <a:lnTo>
                  <a:pt x="114944" y="52940"/>
                </a:lnTo>
                <a:lnTo>
                  <a:pt x="116979" y="48963"/>
                </a:lnTo>
                <a:lnTo>
                  <a:pt x="118464" y="35248"/>
                </a:lnTo>
                <a:lnTo>
                  <a:pt x="118599" y="24782"/>
                </a:lnTo>
                <a:lnTo>
                  <a:pt x="117014" y="22733"/>
                </a:lnTo>
                <a:lnTo>
                  <a:pt x="91172" y="4321"/>
                </a:lnTo>
                <a:lnTo>
                  <a:pt x="77758" y="988"/>
                </a:lnTo>
                <a:lnTo>
                  <a:pt x="63730" y="0"/>
                </a:lnTo>
                <a:lnTo>
                  <a:pt x="49519" y="3500"/>
                </a:lnTo>
                <a:lnTo>
                  <a:pt x="30495" y="17497"/>
                </a:lnTo>
                <a:lnTo>
                  <a:pt x="17005" y="31703"/>
                </a:lnTo>
                <a:lnTo>
                  <a:pt x="8423" y="49847"/>
                </a:lnTo>
                <a:lnTo>
                  <a:pt x="6136" y="60553"/>
                </a:lnTo>
                <a:lnTo>
                  <a:pt x="7237" y="70602"/>
                </a:lnTo>
                <a:lnTo>
                  <a:pt x="11166" y="80360"/>
                </a:lnTo>
                <a:lnTo>
                  <a:pt x="18203" y="89989"/>
                </a:lnTo>
                <a:lnTo>
                  <a:pt x="34883" y="100543"/>
                </a:lnTo>
                <a:lnTo>
                  <a:pt x="68865" y="115812"/>
                </a:lnTo>
                <a:lnTo>
                  <a:pt x="101021" y="129523"/>
                </a:lnTo>
                <a:lnTo>
                  <a:pt x="120981" y="141184"/>
                </a:lnTo>
                <a:lnTo>
                  <a:pt x="129716" y="152211"/>
                </a:lnTo>
                <a:lnTo>
                  <a:pt x="135451" y="164256"/>
                </a:lnTo>
                <a:lnTo>
                  <a:pt x="138000" y="174901"/>
                </a:lnTo>
                <a:lnTo>
                  <a:pt x="135642" y="193611"/>
                </a:lnTo>
                <a:lnTo>
                  <a:pt x="127766" y="205146"/>
                </a:lnTo>
                <a:lnTo>
                  <a:pt x="115534" y="214770"/>
                </a:lnTo>
                <a:lnTo>
                  <a:pt x="81811" y="227416"/>
                </a:lnTo>
                <a:lnTo>
                  <a:pt x="53994" y="235101"/>
                </a:lnTo>
                <a:lnTo>
                  <a:pt x="23735" y="241016"/>
                </a:lnTo>
                <a:lnTo>
                  <a:pt x="7506" y="242041"/>
                </a:lnTo>
                <a:lnTo>
                  <a:pt x="4058" y="241391"/>
                </a:lnTo>
                <a:lnTo>
                  <a:pt x="1760" y="240164"/>
                </a:lnTo>
                <a:lnTo>
                  <a:pt x="228" y="238552"/>
                </a:lnTo>
                <a:lnTo>
                  <a:pt x="0" y="236684"/>
                </a:lnTo>
                <a:lnTo>
                  <a:pt x="4307" y="22818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34" name="SMARTInkShape-Group923"/>
          <p:cNvGrpSpPr/>
          <p:nvPr/>
        </p:nvGrpSpPr>
        <p:grpSpPr>
          <a:xfrm>
            <a:off x="4300563" y="707270"/>
            <a:ext cx="1664468" cy="335719"/>
            <a:chOff x="4300563" y="707270"/>
            <a:chExt cx="1664468" cy="335719"/>
          </a:xfrm>
        </p:grpSpPr>
        <p:sp>
          <p:nvSpPr>
            <p:cNvPr id="826" name="SMARTInkShape-4693"/>
            <p:cNvSpPr/>
            <p:nvPr/>
          </p:nvSpPr>
          <p:spPr bwMode="auto">
            <a:xfrm>
              <a:off x="4300563" y="946003"/>
              <a:ext cx="143480" cy="89485"/>
            </a:xfrm>
            <a:custGeom>
              <a:avLst/>
              <a:gdLst/>
              <a:ahLst/>
              <a:cxnLst/>
              <a:rect l="0" t="0" r="0" b="0"/>
              <a:pathLst>
                <a:path w="143480" h="89485">
                  <a:moveTo>
                    <a:pt x="7118" y="4116"/>
                  </a:moveTo>
                  <a:lnTo>
                    <a:pt x="0" y="4116"/>
                  </a:lnTo>
                  <a:lnTo>
                    <a:pt x="31409" y="4116"/>
                  </a:lnTo>
                  <a:lnTo>
                    <a:pt x="51986" y="3322"/>
                  </a:lnTo>
                  <a:lnTo>
                    <a:pt x="65744" y="0"/>
                  </a:lnTo>
                  <a:lnTo>
                    <a:pt x="80504" y="3417"/>
                  </a:lnTo>
                  <a:lnTo>
                    <a:pt x="82236" y="4444"/>
                  </a:lnTo>
                  <a:lnTo>
                    <a:pt x="83390" y="5922"/>
                  </a:lnTo>
                  <a:lnTo>
                    <a:pt x="84160" y="7701"/>
                  </a:lnTo>
                  <a:lnTo>
                    <a:pt x="83879" y="9681"/>
                  </a:lnTo>
                  <a:lnTo>
                    <a:pt x="81451" y="13998"/>
                  </a:lnTo>
                  <a:lnTo>
                    <a:pt x="75621" y="20890"/>
                  </a:lnTo>
                  <a:lnTo>
                    <a:pt x="69049" y="23477"/>
                  </a:lnTo>
                  <a:lnTo>
                    <a:pt x="61630" y="25421"/>
                  </a:lnTo>
                  <a:lnTo>
                    <a:pt x="55688" y="28931"/>
                  </a:lnTo>
                  <a:lnTo>
                    <a:pt x="54579" y="30184"/>
                  </a:lnTo>
                  <a:lnTo>
                    <a:pt x="54634" y="31020"/>
                  </a:lnTo>
                  <a:lnTo>
                    <a:pt x="63294" y="37380"/>
                  </a:lnTo>
                  <a:lnTo>
                    <a:pt x="94116" y="39619"/>
                  </a:lnTo>
                  <a:lnTo>
                    <a:pt x="124937" y="39806"/>
                  </a:lnTo>
                  <a:lnTo>
                    <a:pt x="140100" y="39826"/>
                  </a:lnTo>
                  <a:lnTo>
                    <a:pt x="142604" y="41416"/>
                  </a:lnTo>
                  <a:lnTo>
                    <a:pt x="143479" y="44064"/>
                  </a:lnTo>
                  <a:lnTo>
                    <a:pt x="143269" y="47417"/>
                  </a:lnTo>
                  <a:lnTo>
                    <a:pt x="141542" y="50446"/>
                  </a:lnTo>
                  <a:lnTo>
                    <a:pt x="135389" y="55928"/>
                  </a:lnTo>
                  <a:lnTo>
                    <a:pt x="101915" y="70450"/>
                  </a:lnTo>
                  <a:lnTo>
                    <a:pt x="71983" y="79068"/>
                  </a:lnTo>
                  <a:lnTo>
                    <a:pt x="37217" y="85773"/>
                  </a:lnTo>
                  <a:lnTo>
                    <a:pt x="14296" y="89305"/>
                  </a:lnTo>
                  <a:lnTo>
                    <a:pt x="14284" y="89484"/>
                  </a:lnTo>
                  <a:lnTo>
                    <a:pt x="41811" y="82023"/>
                  </a:lnTo>
                  <a:lnTo>
                    <a:pt x="71412" y="755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7" name="SMARTInkShape-4694"/>
            <p:cNvSpPr/>
            <p:nvPr/>
          </p:nvSpPr>
          <p:spPr bwMode="auto">
            <a:xfrm>
              <a:off x="4693444" y="823324"/>
              <a:ext cx="257177" cy="143681"/>
            </a:xfrm>
            <a:custGeom>
              <a:avLst/>
              <a:gdLst/>
              <a:ahLst/>
              <a:cxnLst/>
              <a:rect l="0" t="0" r="0" b="0"/>
              <a:pathLst>
                <a:path w="257177" h="143681">
                  <a:moveTo>
                    <a:pt x="0" y="69645"/>
                  </a:moveTo>
                  <a:lnTo>
                    <a:pt x="9943" y="69645"/>
                  </a:lnTo>
                  <a:lnTo>
                    <a:pt x="44106" y="62369"/>
                  </a:lnTo>
                  <a:lnTo>
                    <a:pt x="78745" y="52645"/>
                  </a:lnTo>
                  <a:lnTo>
                    <a:pt x="114321" y="41026"/>
                  </a:lnTo>
                  <a:lnTo>
                    <a:pt x="131504" y="33913"/>
                  </a:lnTo>
                  <a:lnTo>
                    <a:pt x="138615" y="28364"/>
                  </a:lnTo>
                  <a:lnTo>
                    <a:pt x="144421" y="20606"/>
                  </a:lnTo>
                  <a:lnTo>
                    <a:pt x="145493" y="17109"/>
                  </a:lnTo>
                  <a:lnTo>
                    <a:pt x="145414" y="13983"/>
                  </a:lnTo>
                  <a:lnTo>
                    <a:pt x="143210" y="8394"/>
                  </a:lnTo>
                  <a:lnTo>
                    <a:pt x="139584" y="3264"/>
                  </a:lnTo>
                  <a:lnTo>
                    <a:pt x="131093" y="455"/>
                  </a:lnTo>
                  <a:lnTo>
                    <a:pt x="119382" y="0"/>
                  </a:lnTo>
                  <a:lnTo>
                    <a:pt x="99401" y="5000"/>
                  </a:lnTo>
                  <a:lnTo>
                    <a:pt x="69200" y="20510"/>
                  </a:lnTo>
                  <a:lnTo>
                    <a:pt x="60421" y="24982"/>
                  </a:lnTo>
                  <a:lnTo>
                    <a:pt x="48549" y="38418"/>
                  </a:lnTo>
                  <a:lnTo>
                    <a:pt x="41421" y="54972"/>
                  </a:lnTo>
                  <a:lnTo>
                    <a:pt x="38253" y="72913"/>
                  </a:lnTo>
                  <a:lnTo>
                    <a:pt x="41078" y="89354"/>
                  </a:lnTo>
                  <a:lnTo>
                    <a:pt x="48419" y="104598"/>
                  </a:lnTo>
                  <a:lnTo>
                    <a:pt x="59620" y="119311"/>
                  </a:lnTo>
                  <a:lnTo>
                    <a:pt x="74652" y="129554"/>
                  </a:lnTo>
                  <a:lnTo>
                    <a:pt x="105198" y="139783"/>
                  </a:lnTo>
                  <a:lnTo>
                    <a:pt x="130098" y="143680"/>
                  </a:lnTo>
                  <a:lnTo>
                    <a:pt x="154394" y="142766"/>
                  </a:lnTo>
                  <a:lnTo>
                    <a:pt x="178421" y="137597"/>
                  </a:lnTo>
                  <a:lnTo>
                    <a:pt x="200742" y="129215"/>
                  </a:lnTo>
                  <a:lnTo>
                    <a:pt x="226696" y="110314"/>
                  </a:lnTo>
                  <a:lnTo>
                    <a:pt x="257176" y="767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8" name="SMARTInkShape-4695"/>
            <p:cNvSpPr/>
            <p:nvPr/>
          </p:nvSpPr>
          <p:spPr bwMode="auto">
            <a:xfrm>
              <a:off x="4959137" y="721519"/>
              <a:ext cx="27202" cy="240983"/>
            </a:xfrm>
            <a:custGeom>
              <a:avLst/>
              <a:gdLst/>
              <a:ahLst/>
              <a:cxnLst/>
              <a:rect l="0" t="0" r="0" b="0"/>
              <a:pathLst>
                <a:path w="27202" h="240983">
                  <a:moveTo>
                    <a:pt x="20058" y="0"/>
                  </a:moveTo>
                  <a:lnTo>
                    <a:pt x="16265" y="3792"/>
                  </a:lnTo>
                  <a:lnTo>
                    <a:pt x="3264" y="36679"/>
                  </a:lnTo>
                  <a:lnTo>
                    <a:pt x="0" y="65019"/>
                  </a:lnTo>
                  <a:lnTo>
                    <a:pt x="2824" y="94759"/>
                  </a:lnTo>
                  <a:lnTo>
                    <a:pt x="4896" y="127472"/>
                  </a:lnTo>
                  <a:lnTo>
                    <a:pt x="9303" y="158507"/>
                  </a:lnTo>
                  <a:lnTo>
                    <a:pt x="15636" y="187812"/>
                  </a:lnTo>
                  <a:lnTo>
                    <a:pt x="25129" y="220161"/>
                  </a:lnTo>
                  <a:lnTo>
                    <a:pt x="27080" y="240982"/>
                  </a:lnTo>
                  <a:lnTo>
                    <a:pt x="27146" y="239924"/>
                  </a:lnTo>
                  <a:lnTo>
                    <a:pt x="27201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9" name="SMARTInkShape-4696"/>
            <p:cNvSpPr/>
            <p:nvPr/>
          </p:nvSpPr>
          <p:spPr bwMode="auto">
            <a:xfrm>
              <a:off x="5075063" y="796704"/>
              <a:ext cx="99118" cy="166364"/>
            </a:xfrm>
            <a:custGeom>
              <a:avLst/>
              <a:gdLst/>
              <a:ahLst/>
              <a:cxnLst/>
              <a:rect l="0" t="0" r="0" b="0"/>
              <a:pathLst>
                <a:path w="99118" h="166364">
                  <a:moveTo>
                    <a:pt x="82725" y="17684"/>
                  </a:moveTo>
                  <a:lnTo>
                    <a:pt x="93366" y="7042"/>
                  </a:lnTo>
                  <a:lnTo>
                    <a:pt x="93788" y="5033"/>
                  </a:lnTo>
                  <a:lnTo>
                    <a:pt x="93275" y="2900"/>
                  </a:lnTo>
                  <a:lnTo>
                    <a:pt x="92139" y="684"/>
                  </a:lnTo>
                  <a:lnTo>
                    <a:pt x="89795" y="0"/>
                  </a:lnTo>
                  <a:lnTo>
                    <a:pt x="82956" y="1358"/>
                  </a:lnTo>
                  <a:lnTo>
                    <a:pt x="52550" y="13160"/>
                  </a:lnTo>
                  <a:lnTo>
                    <a:pt x="26052" y="23287"/>
                  </a:lnTo>
                  <a:lnTo>
                    <a:pt x="10547" y="35307"/>
                  </a:lnTo>
                  <a:lnTo>
                    <a:pt x="3549" y="44302"/>
                  </a:lnTo>
                  <a:lnTo>
                    <a:pt x="2160" y="48923"/>
                  </a:lnTo>
                  <a:lnTo>
                    <a:pt x="2733" y="58291"/>
                  </a:lnTo>
                  <a:lnTo>
                    <a:pt x="7749" y="67746"/>
                  </a:lnTo>
                  <a:lnTo>
                    <a:pt x="21616" y="81994"/>
                  </a:lnTo>
                  <a:lnTo>
                    <a:pt x="51427" y="101031"/>
                  </a:lnTo>
                  <a:lnTo>
                    <a:pt x="86830" y="131961"/>
                  </a:lnTo>
                  <a:lnTo>
                    <a:pt x="97788" y="144589"/>
                  </a:lnTo>
                  <a:lnTo>
                    <a:pt x="99117" y="149118"/>
                  </a:lnTo>
                  <a:lnTo>
                    <a:pt x="98476" y="158384"/>
                  </a:lnTo>
                  <a:lnTo>
                    <a:pt x="96401" y="161490"/>
                  </a:lnTo>
                  <a:lnTo>
                    <a:pt x="93430" y="163561"/>
                  </a:lnTo>
                  <a:lnTo>
                    <a:pt x="85101" y="165862"/>
                  </a:lnTo>
                  <a:lnTo>
                    <a:pt x="66231" y="166363"/>
                  </a:lnTo>
                  <a:lnTo>
                    <a:pt x="33929" y="159824"/>
                  </a:lnTo>
                  <a:lnTo>
                    <a:pt x="8175" y="150888"/>
                  </a:lnTo>
                  <a:lnTo>
                    <a:pt x="1966" y="146206"/>
                  </a:lnTo>
                  <a:lnTo>
                    <a:pt x="311" y="143847"/>
                  </a:lnTo>
                  <a:lnTo>
                    <a:pt x="0" y="140686"/>
                  </a:lnTo>
                  <a:lnTo>
                    <a:pt x="4142" y="1248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0" name="SMARTInkShape-4697"/>
            <p:cNvSpPr/>
            <p:nvPr/>
          </p:nvSpPr>
          <p:spPr bwMode="auto">
            <a:xfrm>
              <a:off x="5181067" y="872945"/>
              <a:ext cx="176747" cy="82785"/>
            </a:xfrm>
            <a:custGeom>
              <a:avLst/>
              <a:gdLst/>
              <a:ahLst/>
              <a:cxnLst/>
              <a:rect l="0" t="0" r="0" b="0"/>
              <a:pathLst>
                <a:path w="176747" h="82785">
                  <a:moveTo>
                    <a:pt x="69588" y="27168"/>
                  </a:moveTo>
                  <a:lnTo>
                    <a:pt x="34988" y="27168"/>
                  </a:lnTo>
                  <a:lnTo>
                    <a:pt x="10999" y="27961"/>
                  </a:lnTo>
                  <a:lnTo>
                    <a:pt x="0" y="33318"/>
                  </a:lnTo>
                  <a:lnTo>
                    <a:pt x="178" y="33649"/>
                  </a:lnTo>
                  <a:lnTo>
                    <a:pt x="6601" y="34115"/>
                  </a:lnTo>
                  <a:lnTo>
                    <a:pt x="41029" y="34285"/>
                  </a:lnTo>
                  <a:lnTo>
                    <a:pt x="74502" y="33512"/>
                  </a:lnTo>
                  <a:lnTo>
                    <a:pt x="104867" y="26539"/>
                  </a:lnTo>
                  <a:lnTo>
                    <a:pt x="134472" y="15179"/>
                  </a:lnTo>
                  <a:lnTo>
                    <a:pt x="141553" y="10462"/>
                  </a:lnTo>
                  <a:lnTo>
                    <a:pt x="145230" y="5720"/>
                  </a:lnTo>
                  <a:lnTo>
                    <a:pt x="146210" y="3344"/>
                  </a:lnTo>
                  <a:lnTo>
                    <a:pt x="145276" y="1760"/>
                  </a:lnTo>
                  <a:lnTo>
                    <a:pt x="140005" y="0"/>
                  </a:lnTo>
                  <a:lnTo>
                    <a:pt x="132370" y="1335"/>
                  </a:lnTo>
                  <a:lnTo>
                    <a:pt x="103374" y="11654"/>
                  </a:lnTo>
                  <a:lnTo>
                    <a:pt x="72970" y="27866"/>
                  </a:lnTo>
                  <a:lnTo>
                    <a:pt x="58420" y="41662"/>
                  </a:lnTo>
                  <a:lnTo>
                    <a:pt x="54999" y="46355"/>
                  </a:lnTo>
                  <a:lnTo>
                    <a:pt x="53513" y="51072"/>
                  </a:lnTo>
                  <a:lnTo>
                    <a:pt x="53977" y="60546"/>
                  </a:lnTo>
                  <a:lnTo>
                    <a:pt x="56830" y="67931"/>
                  </a:lnTo>
                  <a:lnTo>
                    <a:pt x="58702" y="71012"/>
                  </a:lnTo>
                  <a:lnTo>
                    <a:pt x="69248" y="76552"/>
                  </a:lnTo>
                  <a:lnTo>
                    <a:pt x="86901" y="80866"/>
                  </a:lnTo>
                  <a:lnTo>
                    <a:pt x="113266" y="82784"/>
                  </a:lnTo>
                  <a:lnTo>
                    <a:pt x="139272" y="79402"/>
                  </a:lnTo>
                  <a:lnTo>
                    <a:pt x="176746" y="700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1" name="SMARTInkShape-4698"/>
            <p:cNvSpPr/>
            <p:nvPr/>
          </p:nvSpPr>
          <p:spPr bwMode="auto">
            <a:xfrm>
              <a:off x="5565687" y="707270"/>
              <a:ext cx="185034" cy="228393"/>
            </a:xfrm>
            <a:custGeom>
              <a:avLst/>
              <a:gdLst/>
              <a:ahLst/>
              <a:cxnLst/>
              <a:rect l="0" t="0" r="0" b="0"/>
              <a:pathLst>
                <a:path w="185034" h="228393">
                  <a:moveTo>
                    <a:pt x="185033" y="7105"/>
                  </a:moveTo>
                  <a:lnTo>
                    <a:pt x="185033" y="954"/>
                  </a:lnTo>
                  <a:lnTo>
                    <a:pt x="184238" y="623"/>
                  </a:lnTo>
                  <a:lnTo>
                    <a:pt x="155017" y="0"/>
                  </a:lnTo>
                  <a:lnTo>
                    <a:pt x="123804" y="3761"/>
                  </a:lnTo>
                  <a:lnTo>
                    <a:pt x="91975" y="12941"/>
                  </a:lnTo>
                  <a:lnTo>
                    <a:pt x="60170" y="27102"/>
                  </a:lnTo>
                  <a:lnTo>
                    <a:pt x="49369" y="33455"/>
                  </a:lnTo>
                  <a:lnTo>
                    <a:pt x="41923" y="41570"/>
                  </a:lnTo>
                  <a:lnTo>
                    <a:pt x="40413" y="45163"/>
                  </a:lnTo>
                  <a:lnTo>
                    <a:pt x="40200" y="48352"/>
                  </a:lnTo>
                  <a:lnTo>
                    <a:pt x="40853" y="51272"/>
                  </a:lnTo>
                  <a:lnTo>
                    <a:pt x="49355" y="62966"/>
                  </a:lnTo>
                  <a:lnTo>
                    <a:pt x="77857" y="81139"/>
                  </a:lnTo>
                  <a:lnTo>
                    <a:pt x="104768" y="96863"/>
                  </a:lnTo>
                  <a:lnTo>
                    <a:pt x="138074" y="127699"/>
                  </a:lnTo>
                  <a:lnTo>
                    <a:pt x="153127" y="149728"/>
                  </a:lnTo>
                  <a:lnTo>
                    <a:pt x="158152" y="163362"/>
                  </a:lnTo>
                  <a:lnTo>
                    <a:pt x="157739" y="174713"/>
                  </a:lnTo>
                  <a:lnTo>
                    <a:pt x="149252" y="193821"/>
                  </a:lnTo>
                  <a:lnTo>
                    <a:pt x="136850" y="205448"/>
                  </a:lnTo>
                  <a:lnTo>
                    <a:pt x="119962" y="215114"/>
                  </a:lnTo>
                  <a:lnTo>
                    <a:pt x="88141" y="224224"/>
                  </a:lnTo>
                  <a:lnTo>
                    <a:pt x="53577" y="227276"/>
                  </a:lnTo>
                  <a:lnTo>
                    <a:pt x="20581" y="228180"/>
                  </a:lnTo>
                  <a:lnTo>
                    <a:pt x="5845" y="228392"/>
                  </a:lnTo>
                  <a:lnTo>
                    <a:pt x="2074" y="226861"/>
                  </a:lnTo>
                  <a:lnTo>
                    <a:pt x="353" y="224253"/>
                  </a:lnTo>
                  <a:lnTo>
                    <a:pt x="0" y="220926"/>
                  </a:lnTo>
                  <a:lnTo>
                    <a:pt x="2146" y="217915"/>
                  </a:lnTo>
                  <a:lnTo>
                    <a:pt x="20726" y="2071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2" name="SMARTInkShape-4699"/>
            <p:cNvSpPr/>
            <p:nvPr/>
          </p:nvSpPr>
          <p:spPr bwMode="auto">
            <a:xfrm>
              <a:off x="5797608" y="885825"/>
              <a:ext cx="153138" cy="78154"/>
            </a:xfrm>
            <a:custGeom>
              <a:avLst/>
              <a:gdLst/>
              <a:ahLst/>
              <a:cxnLst/>
              <a:rect l="0" t="0" r="0" b="0"/>
              <a:pathLst>
                <a:path w="153138" h="78154">
                  <a:moveTo>
                    <a:pt x="24547" y="0"/>
                  </a:moveTo>
                  <a:lnTo>
                    <a:pt x="18052" y="5703"/>
                  </a:lnTo>
                  <a:lnTo>
                    <a:pt x="10813" y="9943"/>
                  </a:lnTo>
                  <a:lnTo>
                    <a:pt x="8248" y="12979"/>
                  </a:lnTo>
                  <a:lnTo>
                    <a:pt x="0" y="33792"/>
                  </a:lnTo>
                  <a:lnTo>
                    <a:pt x="245" y="38403"/>
                  </a:lnTo>
                  <a:lnTo>
                    <a:pt x="4751" y="47760"/>
                  </a:lnTo>
                  <a:lnTo>
                    <a:pt x="16213" y="58160"/>
                  </a:lnTo>
                  <a:lnTo>
                    <a:pt x="46763" y="71257"/>
                  </a:lnTo>
                  <a:lnTo>
                    <a:pt x="69759" y="76411"/>
                  </a:lnTo>
                  <a:lnTo>
                    <a:pt x="102182" y="78153"/>
                  </a:lnTo>
                  <a:lnTo>
                    <a:pt x="133069" y="70754"/>
                  </a:lnTo>
                  <a:lnTo>
                    <a:pt x="153137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3" name="SMARTInkShape-4700"/>
            <p:cNvSpPr/>
            <p:nvPr/>
          </p:nvSpPr>
          <p:spPr bwMode="auto">
            <a:xfrm>
              <a:off x="5836445" y="835819"/>
              <a:ext cx="128586" cy="207170"/>
            </a:xfrm>
            <a:custGeom>
              <a:avLst/>
              <a:gdLst/>
              <a:ahLst/>
              <a:cxnLst/>
              <a:rect l="0" t="0" r="0" b="0"/>
              <a:pathLst>
                <a:path w="128586" h="207170">
                  <a:moveTo>
                    <a:pt x="128585" y="0"/>
                  </a:moveTo>
                  <a:lnTo>
                    <a:pt x="124794" y="3792"/>
                  </a:lnTo>
                  <a:lnTo>
                    <a:pt x="105788" y="14566"/>
                  </a:lnTo>
                  <a:lnTo>
                    <a:pt x="73510" y="49886"/>
                  </a:lnTo>
                  <a:lnTo>
                    <a:pt x="44065" y="85054"/>
                  </a:lnTo>
                  <a:lnTo>
                    <a:pt x="28047" y="116306"/>
                  </a:lnTo>
                  <a:lnTo>
                    <a:pt x="15123" y="151120"/>
                  </a:lnTo>
                  <a:lnTo>
                    <a:pt x="7391" y="178920"/>
                  </a:lnTo>
                  <a:lnTo>
                    <a:pt x="0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35" name="SMARTInkShape-4701"/>
          <p:cNvSpPr/>
          <p:nvPr/>
        </p:nvSpPr>
        <p:spPr bwMode="auto">
          <a:xfrm>
            <a:off x="864394" y="1021556"/>
            <a:ext cx="7145" cy="92870"/>
          </a:xfrm>
          <a:custGeom>
            <a:avLst/>
            <a:gdLst/>
            <a:ahLst/>
            <a:cxnLst/>
            <a:rect l="0" t="0" r="0" b="0"/>
            <a:pathLst>
              <a:path w="7145" h="92870">
                <a:moveTo>
                  <a:pt x="0" y="0"/>
                </a:moveTo>
                <a:lnTo>
                  <a:pt x="0" y="31318"/>
                </a:lnTo>
                <a:lnTo>
                  <a:pt x="0" y="63679"/>
                </a:lnTo>
                <a:lnTo>
                  <a:pt x="794" y="75401"/>
                </a:lnTo>
                <a:lnTo>
                  <a:pt x="7144" y="9286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43" name="SMARTInkShape-Group925"/>
          <p:cNvGrpSpPr/>
          <p:nvPr/>
        </p:nvGrpSpPr>
        <p:grpSpPr>
          <a:xfrm>
            <a:off x="6832453" y="157163"/>
            <a:ext cx="297011" cy="2141261"/>
            <a:chOff x="6832453" y="157163"/>
            <a:chExt cx="297011" cy="2141261"/>
          </a:xfrm>
        </p:grpSpPr>
        <p:sp>
          <p:nvSpPr>
            <p:cNvPr id="836" name="SMARTInkShape-4702"/>
            <p:cNvSpPr/>
            <p:nvPr/>
          </p:nvSpPr>
          <p:spPr bwMode="auto">
            <a:xfrm>
              <a:off x="6902836" y="2057531"/>
              <a:ext cx="196763" cy="240893"/>
            </a:xfrm>
            <a:custGeom>
              <a:avLst/>
              <a:gdLst/>
              <a:ahLst/>
              <a:cxnLst/>
              <a:rect l="0" t="0" r="0" b="0"/>
              <a:pathLst>
                <a:path w="196763" h="240893">
                  <a:moveTo>
                    <a:pt x="33745" y="49875"/>
                  </a:moveTo>
                  <a:lnTo>
                    <a:pt x="37538" y="49875"/>
                  </a:lnTo>
                  <a:lnTo>
                    <a:pt x="66650" y="37690"/>
                  </a:lnTo>
                  <a:lnTo>
                    <a:pt x="99365" y="26272"/>
                  </a:lnTo>
                  <a:lnTo>
                    <a:pt x="127007" y="15630"/>
                  </a:lnTo>
                  <a:lnTo>
                    <a:pt x="160999" y="4923"/>
                  </a:lnTo>
                  <a:lnTo>
                    <a:pt x="196118" y="66"/>
                  </a:lnTo>
                  <a:lnTo>
                    <a:pt x="196762" y="0"/>
                  </a:lnTo>
                  <a:lnTo>
                    <a:pt x="180223" y="7657"/>
                  </a:lnTo>
                  <a:lnTo>
                    <a:pt x="150698" y="20457"/>
                  </a:lnTo>
                  <a:lnTo>
                    <a:pt x="119815" y="29870"/>
                  </a:lnTo>
                  <a:lnTo>
                    <a:pt x="85530" y="37686"/>
                  </a:lnTo>
                  <a:lnTo>
                    <a:pt x="57820" y="45029"/>
                  </a:lnTo>
                  <a:lnTo>
                    <a:pt x="27918" y="59531"/>
                  </a:lnTo>
                  <a:lnTo>
                    <a:pt x="4687" y="73391"/>
                  </a:lnTo>
                  <a:lnTo>
                    <a:pt x="987" y="78318"/>
                  </a:lnTo>
                  <a:lnTo>
                    <a:pt x="0" y="80744"/>
                  </a:lnTo>
                  <a:lnTo>
                    <a:pt x="1723" y="83154"/>
                  </a:lnTo>
                  <a:lnTo>
                    <a:pt x="9989" y="87949"/>
                  </a:lnTo>
                  <a:lnTo>
                    <a:pt x="43640" y="94224"/>
                  </a:lnTo>
                  <a:lnTo>
                    <a:pt x="70279" y="98205"/>
                  </a:lnTo>
                  <a:lnTo>
                    <a:pt x="98281" y="101502"/>
                  </a:lnTo>
                  <a:lnTo>
                    <a:pt x="132394" y="109727"/>
                  </a:lnTo>
                  <a:lnTo>
                    <a:pt x="150992" y="120438"/>
                  </a:lnTo>
                  <a:lnTo>
                    <a:pt x="157293" y="129126"/>
                  </a:lnTo>
                  <a:lnTo>
                    <a:pt x="158972" y="133665"/>
                  </a:lnTo>
                  <a:lnTo>
                    <a:pt x="158723" y="145059"/>
                  </a:lnTo>
                  <a:lnTo>
                    <a:pt x="155172" y="158060"/>
                  </a:lnTo>
                  <a:lnTo>
                    <a:pt x="143454" y="178768"/>
                  </a:lnTo>
                  <a:lnTo>
                    <a:pt x="124460" y="199191"/>
                  </a:lnTo>
                  <a:lnTo>
                    <a:pt x="92116" y="220716"/>
                  </a:lnTo>
                  <a:lnTo>
                    <a:pt x="61834" y="238561"/>
                  </a:lnTo>
                  <a:lnTo>
                    <a:pt x="54696" y="240892"/>
                  </a:lnTo>
                  <a:lnTo>
                    <a:pt x="53268" y="239926"/>
                  </a:lnTo>
                  <a:lnTo>
                    <a:pt x="53111" y="237694"/>
                  </a:lnTo>
                  <a:lnTo>
                    <a:pt x="61402" y="206871"/>
                  </a:lnTo>
                  <a:lnTo>
                    <a:pt x="72984" y="179295"/>
                  </a:lnTo>
                  <a:lnTo>
                    <a:pt x="90895" y="135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7" name="SMARTInkShape-4703"/>
            <p:cNvSpPr/>
            <p:nvPr/>
          </p:nvSpPr>
          <p:spPr bwMode="auto">
            <a:xfrm>
              <a:off x="7015163" y="1657350"/>
              <a:ext cx="85726" cy="357189"/>
            </a:xfrm>
            <a:custGeom>
              <a:avLst/>
              <a:gdLst/>
              <a:ahLst/>
              <a:cxnLst/>
              <a:rect l="0" t="0" r="0" b="0"/>
              <a:pathLst>
                <a:path w="85726" h="357189">
                  <a:moveTo>
                    <a:pt x="85725" y="0"/>
                  </a:moveTo>
                  <a:lnTo>
                    <a:pt x="81932" y="0"/>
                  </a:lnTo>
                  <a:lnTo>
                    <a:pt x="77954" y="4233"/>
                  </a:lnTo>
                  <a:lnTo>
                    <a:pt x="73540" y="12994"/>
                  </a:lnTo>
                  <a:lnTo>
                    <a:pt x="62121" y="46605"/>
                  </a:lnTo>
                  <a:lnTo>
                    <a:pt x="49362" y="81807"/>
                  </a:lnTo>
                  <a:lnTo>
                    <a:pt x="40195" y="108590"/>
                  </a:lnTo>
                  <a:lnTo>
                    <a:pt x="30829" y="136368"/>
                  </a:lnTo>
                  <a:lnTo>
                    <a:pt x="23491" y="166706"/>
                  </a:lnTo>
                  <a:lnTo>
                    <a:pt x="17584" y="197917"/>
                  </a:lnTo>
                  <a:lnTo>
                    <a:pt x="12313" y="227663"/>
                  </a:lnTo>
                  <a:lnTo>
                    <a:pt x="9441" y="256759"/>
                  </a:lnTo>
                  <a:lnTo>
                    <a:pt x="7370" y="283977"/>
                  </a:lnTo>
                  <a:lnTo>
                    <a:pt x="2537" y="317151"/>
                  </a:lnTo>
                  <a:lnTo>
                    <a:pt x="0" y="3571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8" name="SMARTInkShape-4704"/>
            <p:cNvSpPr/>
            <p:nvPr/>
          </p:nvSpPr>
          <p:spPr bwMode="auto">
            <a:xfrm>
              <a:off x="6962251" y="1678781"/>
              <a:ext cx="167213" cy="155503"/>
            </a:xfrm>
            <a:custGeom>
              <a:avLst/>
              <a:gdLst/>
              <a:ahLst/>
              <a:cxnLst/>
              <a:rect l="0" t="0" r="0" b="0"/>
              <a:pathLst>
                <a:path w="167213" h="155503">
                  <a:moveTo>
                    <a:pt x="60055" y="0"/>
                  </a:moveTo>
                  <a:lnTo>
                    <a:pt x="37811" y="30015"/>
                  </a:lnTo>
                  <a:lnTo>
                    <a:pt x="19414" y="61227"/>
                  </a:lnTo>
                  <a:lnTo>
                    <a:pt x="6196" y="92263"/>
                  </a:lnTo>
                  <a:lnTo>
                    <a:pt x="0" y="114121"/>
                  </a:lnTo>
                  <a:lnTo>
                    <a:pt x="1084" y="128508"/>
                  </a:lnTo>
                  <a:lnTo>
                    <a:pt x="6329" y="138607"/>
                  </a:lnTo>
                  <a:lnTo>
                    <a:pt x="9950" y="142411"/>
                  </a:lnTo>
                  <a:lnTo>
                    <a:pt x="30217" y="151557"/>
                  </a:lnTo>
                  <a:lnTo>
                    <a:pt x="60122" y="155502"/>
                  </a:lnTo>
                  <a:lnTo>
                    <a:pt x="90325" y="152878"/>
                  </a:lnTo>
                  <a:lnTo>
                    <a:pt x="123175" y="147074"/>
                  </a:lnTo>
                  <a:lnTo>
                    <a:pt x="156043" y="133886"/>
                  </a:lnTo>
                  <a:lnTo>
                    <a:pt x="167212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9" name="SMARTInkShape-4705"/>
            <p:cNvSpPr/>
            <p:nvPr/>
          </p:nvSpPr>
          <p:spPr bwMode="auto">
            <a:xfrm>
              <a:off x="6879431" y="1279149"/>
              <a:ext cx="225668" cy="277106"/>
            </a:xfrm>
            <a:custGeom>
              <a:avLst/>
              <a:gdLst/>
              <a:ahLst/>
              <a:cxnLst/>
              <a:rect l="0" t="0" r="0" b="0"/>
              <a:pathLst>
                <a:path w="225668" h="277106">
                  <a:moveTo>
                    <a:pt x="0" y="42445"/>
                  </a:moveTo>
                  <a:lnTo>
                    <a:pt x="0" y="38652"/>
                  </a:lnTo>
                  <a:lnTo>
                    <a:pt x="2117" y="34674"/>
                  </a:lnTo>
                  <a:lnTo>
                    <a:pt x="9943" y="25652"/>
                  </a:lnTo>
                  <a:lnTo>
                    <a:pt x="43736" y="11478"/>
                  </a:lnTo>
                  <a:lnTo>
                    <a:pt x="76520" y="2755"/>
                  </a:lnTo>
                  <a:lnTo>
                    <a:pt x="110237" y="0"/>
                  </a:lnTo>
                  <a:lnTo>
                    <a:pt x="125707" y="3498"/>
                  </a:lnTo>
                  <a:lnTo>
                    <a:pt x="136553" y="9562"/>
                  </a:lnTo>
                  <a:lnTo>
                    <a:pt x="138661" y="12586"/>
                  </a:lnTo>
                  <a:lnTo>
                    <a:pt x="141002" y="20178"/>
                  </a:lnTo>
                  <a:lnTo>
                    <a:pt x="139926" y="28844"/>
                  </a:lnTo>
                  <a:lnTo>
                    <a:pt x="126034" y="61535"/>
                  </a:lnTo>
                  <a:lnTo>
                    <a:pt x="122804" y="72002"/>
                  </a:lnTo>
                  <a:lnTo>
                    <a:pt x="123145" y="74056"/>
                  </a:lnTo>
                  <a:lnTo>
                    <a:pt x="124166" y="75425"/>
                  </a:lnTo>
                  <a:lnTo>
                    <a:pt x="125640" y="76338"/>
                  </a:lnTo>
                  <a:lnTo>
                    <a:pt x="159536" y="80209"/>
                  </a:lnTo>
                  <a:lnTo>
                    <a:pt x="192400" y="91133"/>
                  </a:lnTo>
                  <a:lnTo>
                    <a:pt x="218699" y="111955"/>
                  </a:lnTo>
                  <a:lnTo>
                    <a:pt x="224200" y="125461"/>
                  </a:lnTo>
                  <a:lnTo>
                    <a:pt x="225667" y="133508"/>
                  </a:lnTo>
                  <a:lnTo>
                    <a:pt x="223063" y="150915"/>
                  </a:lnTo>
                  <a:lnTo>
                    <a:pt x="215027" y="169235"/>
                  </a:lnTo>
                  <a:lnTo>
                    <a:pt x="192652" y="197399"/>
                  </a:lnTo>
                  <a:lnTo>
                    <a:pt x="166708" y="225852"/>
                  </a:lnTo>
                  <a:lnTo>
                    <a:pt x="136206" y="259678"/>
                  </a:lnTo>
                  <a:lnTo>
                    <a:pt x="118674" y="272704"/>
                  </a:lnTo>
                  <a:lnTo>
                    <a:pt x="109432" y="277105"/>
                  </a:lnTo>
                  <a:lnTo>
                    <a:pt x="109467" y="275879"/>
                  </a:lnTo>
                  <a:lnTo>
                    <a:pt x="117343" y="260387"/>
                  </a:lnTo>
                  <a:lnTo>
                    <a:pt x="128588" y="2424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0" name="SMARTInkShape-4706"/>
            <p:cNvSpPr/>
            <p:nvPr/>
          </p:nvSpPr>
          <p:spPr bwMode="auto">
            <a:xfrm>
              <a:off x="6832453" y="872912"/>
              <a:ext cx="232717" cy="162687"/>
            </a:xfrm>
            <a:custGeom>
              <a:avLst/>
              <a:gdLst/>
              <a:ahLst/>
              <a:cxnLst/>
              <a:rect l="0" t="0" r="0" b="0"/>
              <a:pathLst>
                <a:path w="232717" h="162687">
                  <a:moveTo>
                    <a:pt x="4116" y="20057"/>
                  </a:moveTo>
                  <a:lnTo>
                    <a:pt x="0" y="20057"/>
                  </a:lnTo>
                  <a:lnTo>
                    <a:pt x="13852" y="20057"/>
                  </a:lnTo>
                  <a:lnTo>
                    <a:pt x="45474" y="10114"/>
                  </a:lnTo>
                  <a:lnTo>
                    <a:pt x="75256" y="1718"/>
                  </a:lnTo>
                  <a:lnTo>
                    <a:pt x="89709" y="0"/>
                  </a:lnTo>
                  <a:lnTo>
                    <a:pt x="101953" y="3470"/>
                  </a:lnTo>
                  <a:lnTo>
                    <a:pt x="111893" y="10303"/>
                  </a:lnTo>
                  <a:lnTo>
                    <a:pt x="118957" y="18632"/>
                  </a:lnTo>
                  <a:lnTo>
                    <a:pt x="122625" y="27626"/>
                  </a:lnTo>
                  <a:lnTo>
                    <a:pt x="123603" y="32247"/>
                  </a:lnTo>
                  <a:lnTo>
                    <a:pt x="121188" y="53919"/>
                  </a:lnTo>
                  <a:lnTo>
                    <a:pt x="108350" y="83984"/>
                  </a:lnTo>
                  <a:lnTo>
                    <a:pt x="95231" y="110736"/>
                  </a:lnTo>
                  <a:lnTo>
                    <a:pt x="81380" y="131543"/>
                  </a:lnTo>
                  <a:lnTo>
                    <a:pt x="77280" y="146135"/>
                  </a:lnTo>
                  <a:lnTo>
                    <a:pt x="77498" y="149353"/>
                  </a:lnTo>
                  <a:lnTo>
                    <a:pt x="78438" y="151498"/>
                  </a:lnTo>
                  <a:lnTo>
                    <a:pt x="79858" y="152928"/>
                  </a:lnTo>
                  <a:lnTo>
                    <a:pt x="93233" y="158733"/>
                  </a:lnTo>
                  <a:lnTo>
                    <a:pt x="125583" y="162102"/>
                  </a:lnTo>
                  <a:lnTo>
                    <a:pt x="157141" y="162686"/>
                  </a:lnTo>
                  <a:lnTo>
                    <a:pt x="186952" y="162065"/>
                  </a:lnTo>
                  <a:lnTo>
                    <a:pt x="219119" y="157263"/>
                  </a:lnTo>
                  <a:lnTo>
                    <a:pt x="232716" y="1557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1" name="SMARTInkShape-4707"/>
            <p:cNvSpPr/>
            <p:nvPr/>
          </p:nvSpPr>
          <p:spPr bwMode="auto">
            <a:xfrm>
              <a:off x="6915176" y="500063"/>
              <a:ext cx="28550" cy="185738"/>
            </a:xfrm>
            <a:custGeom>
              <a:avLst/>
              <a:gdLst/>
              <a:ahLst/>
              <a:cxnLst/>
              <a:rect l="0" t="0" r="0" b="0"/>
              <a:pathLst>
                <a:path w="28550" h="185738">
                  <a:moveTo>
                    <a:pt x="7118" y="0"/>
                  </a:moveTo>
                  <a:lnTo>
                    <a:pt x="3325" y="0"/>
                  </a:lnTo>
                  <a:lnTo>
                    <a:pt x="2208" y="793"/>
                  </a:lnTo>
                  <a:lnTo>
                    <a:pt x="1463" y="2116"/>
                  </a:lnTo>
                  <a:lnTo>
                    <a:pt x="269" y="9943"/>
                  </a:lnTo>
                  <a:lnTo>
                    <a:pt x="0" y="43735"/>
                  </a:lnTo>
                  <a:lnTo>
                    <a:pt x="5682" y="73197"/>
                  </a:lnTo>
                  <a:lnTo>
                    <a:pt x="12161" y="103532"/>
                  </a:lnTo>
                  <a:lnTo>
                    <a:pt x="19107" y="132981"/>
                  </a:lnTo>
                  <a:lnTo>
                    <a:pt x="26448" y="165027"/>
                  </a:lnTo>
                  <a:lnTo>
                    <a:pt x="28549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2" name="SMARTInkShape-4708"/>
            <p:cNvSpPr/>
            <p:nvPr/>
          </p:nvSpPr>
          <p:spPr bwMode="auto">
            <a:xfrm>
              <a:off x="6866846" y="157163"/>
              <a:ext cx="135520" cy="154854"/>
            </a:xfrm>
            <a:custGeom>
              <a:avLst/>
              <a:gdLst/>
              <a:ahLst/>
              <a:cxnLst/>
              <a:rect l="0" t="0" r="0" b="0"/>
              <a:pathLst>
                <a:path w="135520" h="154854">
                  <a:moveTo>
                    <a:pt x="41160" y="0"/>
                  </a:moveTo>
                  <a:lnTo>
                    <a:pt x="31217" y="9943"/>
                  </a:lnTo>
                  <a:lnTo>
                    <a:pt x="13519" y="43735"/>
                  </a:lnTo>
                  <a:lnTo>
                    <a:pt x="4042" y="64552"/>
                  </a:lnTo>
                  <a:lnTo>
                    <a:pt x="0" y="89593"/>
                  </a:lnTo>
                  <a:lnTo>
                    <a:pt x="4338" y="120796"/>
                  </a:lnTo>
                  <a:lnTo>
                    <a:pt x="8390" y="135443"/>
                  </a:lnTo>
                  <a:lnTo>
                    <a:pt x="12170" y="141095"/>
                  </a:lnTo>
                  <a:lnTo>
                    <a:pt x="22720" y="149492"/>
                  </a:lnTo>
                  <a:lnTo>
                    <a:pt x="35346" y="153753"/>
                  </a:lnTo>
                  <a:lnTo>
                    <a:pt x="49688" y="154853"/>
                  </a:lnTo>
                  <a:lnTo>
                    <a:pt x="66646" y="152696"/>
                  </a:lnTo>
                  <a:lnTo>
                    <a:pt x="94044" y="139435"/>
                  </a:lnTo>
                  <a:lnTo>
                    <a:pt x="118478" y="120424"/>
                  </a:lnTo>
                  <a:lnTo>
                    <a:pt x="133214" y="99710"/>
                  </a:lnTo>
                  <a:lnTo>
                    <a:pt x="135519" y="85590"/>
                  </a:lnTo>
                  <a:lnTo>
                    <a:pt x="133103" y="71377"/>
                  </a:lnTo>
                  <a:lnTo>
                    <a:pt x="126739" y="57123"/>
                  </a:lnTo>
                  <a:lnTo>
                    <a:pt x="114384" y="44967"/>
                  </a:lnTo>
                  <a:lnTo>
                    <a:pt x="89579" y="31315"/>
                  </a:lnTo>
                  <a:lnTo>
                    <a:pt x="72205" y="26617"/>
                  </a:lnTo>
                  <a:lnTo>
                    <a:pt x="56545" y="27176"/>
                  </a:lnTo>
                  <a:lnTo>
                    <a:pt x="43765" y="32186"/>
                  </a:lnTo>
                  <a:lnTo>
                    <a:pt x="38134" y="35745"/>
                  </a:lnTo>
                  <a:lnTo>
                    <a:pt x="29761" y="46049"/>
                  </a:lnTo>
                  <a:lnTo>
                    <a:pt x="26417" y="52130"/>
                  </a:lnTo>
                  <a:lnTo>
                    <a:pt x="24818" y="67354"/>
                  </a:lnTo>
                  <a:lnTo>
                    <a:pt x="27547" y="83910"/>
                  </a:lnTo>
                  <a:lnTo>
                    <a:pt x="4116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50" name="SMARTInkShape-Group926"/>
          <p:cNvGrpSpPr/>
          <p:nvPr/>
        </p:nvGrpSpPr>
        <p:grpSpPr>
          <a:xfrm>
            <a:off x="7365206" y="1615801"/>
            <a:ext cx="478633" cy="284438"/>
            <a:chOff x="7365206" y="1615801"/>
            <a:chExt cx="478633" cy="284438"/>
          </a:xfrm>
        </p:grpSpPr>
        <p:sp>
          <p:nvSpPr>
            <p:cNvPr id="844" name="SMARTInkShape-4709"/>
            <p:cNvSpPr/>
            <p:nvPr/>
          </p:nvSpPr>
          <p:spPr bwMode="auto">
            <a:xfrm>
              <a:off x="7728768" y="1721964"/>
              <a:ext cx="115071" cy="135412"/>
            </a:xfrm>
            <a:custGeom>
              <a:avLst/>
              <a:gdLst/>
              <a:ahLst/>
              <a:cxnLst/>
              <a:rect l="0" t="0" r="0" b="0"/>
              <a:pathLst>
                <a:path w="115071" h="135412">
                  <a:moveTo>
                    <a:pt x="65063" y="13967"/>
                  </a:moveTo>
                  <a:lnTo>
                    <a:pt x="65063" y="10175"/>
                  </a:lnTo>
                  <a:lnTo>
                    <a:pt x="65857" y="9058"/>
                  </a:lnTo>
                  <a:lnTo>
                    <a:pt x="67180" y="8313"/>
                  </a:lnTo>
                  <a:lnTo>
                    <a:pt x="68856" y="7816"/>
                  </a:lnTo>
                  <a:lnTo>
                    <a:pt x="78969" y="0"/>
                  </a:lnTo>
                  <a:lnTo>
                    <a:pt x="79238" y="3567"/>
                  </a:lnTo>
                  <a:lnTo>
                    <a:pt x="59090" y="31003"/>
                  </a:lnTo>
                  <a:lnTo>
                    <a:pt x="27380" y="59243"/>
                  </a:lnTo>
                  <a:lnTo>
                    <a:pt x="806" y="82086"/>
                  </a:lnTo>
                  <a:lnTo>
                    <a:pt x="0" y="84779"/>
                  </a:lnTo>
                  <a:lnTo>
                    <a:pt x="256" y="87369"/>
                  </a:lnTo>
                  <a:lnTo>
                    <a:pt x="2658" y="92363"/>
                  </a:lnTo>
                  <a:lnTo>
                    <a:pt x="4410" y="94806"/>
                  </a:lnTo>
                  <a:lnTo>
                    <a:pt x="12706" y="97521"/>
                  </a:lnTo>
                  <a:lnTo>
                    <a:pt x="43469" y="105110"/>
                  </a:lnTo>
                  <a:lnTo>
                    <a:pt x="73283" y="120239"/>
                  </a:lnTo>
                  <a:lnTo>
                    <a:pt x="95291" y="131591"/>
                  </a:lnTo>
                  <a:lnTo>
                    <a:pt x="115070" y="1354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5" name="SMARTInkShape-4710"/>
            <p:cNvSpPr/>
            <p:nvPr/>
          </p:nvSpPr>
          <p:spPr bwMode="auto">
            <a:xfrm>
              <a:off x="7479506" y="1764506"/>
              <a:ext cx="214314" cy="42864"/>
            </a:xfrm>
            <a:custGeom>
              <a:avLst/>
              <a:gdLst/>
              <a:ahLst/>
              <a:cxnLst/>
              <a:rect l="0" t="0" r="0" b="0"/>
              <a:pathLst>
                <a:path w="214314" h="42864">
                  <a:moveTo>
                    <a:pt x="0" y="42863"/>
                  </a:moveTo>
                  <a:lnTo>
                    <a:pt x="0" y="39070"/>
                  </a:lnTo>
                  <a:lnTo>
                    <a:pt x="794" y="37953"/>
                  </a:lnTo>
                  <a:lnTo>
                    <a:pt x="2117" y="37208"/>
                  </a:lnTo>
                  <a:lnTo>
                    <a:pt x="28595" y="28079"/>
                  </a:lnTo>
                  <a:lnTo>
                    <a:pt x="59273" y="21284"/>
                  </a:lnTo>
                  <a:lnTo>
                    <a:pt x="93498" y="14244"/>
                  </a:lnTo>
                  <a:lnTo>
                    <a:pt x="128774" y="7131"/>
                  </a:lnTo>
                  <a:lnTo>
                    <a:pt x="162245" y="2113"/>
                  </a:lnTo>
                  <a:lnTo>
                    <a:pt x="194415" y="418"/>
                  </a:lnTo>
                  <a:lnTo>
                    <a:pt x="2143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6" name="SMARTInkShape-4711"/>
            <p:cNvSpPr/>
            <p:nvPr/>
          </p:nvSpPr>
          <p:spPr bwMode="auto">
            <a:xfrm>
              <a:off x="7615238" y="1622952"/>
              <a:ext cx="49601" cy="272861"/>
            </a:xfrm>
            <a:custGeom>
              <a:avLst/>
              <a:gdLst/>
              <a:ahLst/>
              <a:cxnLst/>
              <a:rect l="0" t="0" r="0" b="0"/>
              <a:pathLst>
                <a:path w="49601" h="272861">
                  <a:moveTo>
                    <a:pt x="35718" y="27254"/>
                  </a:moveTo>
                  <a:lnTo>
                    <a:pt x="31925" y="23462"/>
                  </a:lnTo>
                  <a:lnTo>
                    <a:pt x="30064" y="19483"/>
                  </a:lnTo>
                  <a:lnTo>
                    <a:pt x="29567" y="17311"/>
                  </a:lnTo>
                  <a:lnTo>
                    <a:pt x="30030" y="15863"/>
                  </a:lnTo>
                  <a:lnTo>
                    <a:pt x="31132" y="14898"/>
                  </a:lnTo>
                  <a:lnTo>
                    <a:pt x="34474" y="13031"/>
                  </a:lnTo>
                  <a:lnTo>
                    <a:pt x="48639" y="0"/>
                  </a:lnTo>
                  <a:lnTo>
                    <a:pt x="49095" y="353"/>
                  </a:lnTo>
                  <a:lnTo>
                    <a:pt x="49600" y="2863"/>
                  </a:lnTo>
                  <a:lnTo>
                    <a:pt x="49132" y="17439"/>
                  </a:lnTo>
                  <a:lnTo>
                    <a:pt x="36260" y="53067"/>
                  </a:lnTo>
                  <a:lnTo>
                    <a:pt x="30852" y="87819"/>
                  </a:lnTo>
                  <a:lnTo>
                    <a:pt x="27470" y="112380"/>
                  </a:lnTo>
                  <a:lnTo>
                    <a:pt x="23321" y="137319"/>
                  </a:lnTo>
                  <a:lnTo>
                    <a:pt x="18832" y="164278"/>
                  </a:lnTo>
                  <a:lnTo>
                    <a:pt x="15633" y="198647"/>
                  </a:lnTo>
                  <a:lnTo>
                    <a:pt x="14685" y="228938"/>
                  </a:lnTo>
                  <a:lnTo>
                    <a:pt x="14322" y="263068"/>
                  </a:lnTo>
                  <a:lnTo>
                    <a:pt x="14298" y="271838"/>
                  </a:lnTo>
                  <a:lnTo>
                    <a:pt x="13500" y="272860"/>
                  </a:lnTo>
                  <a:lnTo>
                    <a:pt x="12175" y="272748"/>
                  </a:lnTo>
                  <a:lnTo>
                    <a:pt x="10498" y="271879"/>
                  </a:lnTo>
                  <a:lnTo>
                    <a:pt x="0" y="2558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7" name="SMARTInkShape-4712"/>
            <p:cNvSpPr/>
            <p:nvPr/>
          </p:nvSpPr>
          <p:spPr bwMode="auto">
            <a:xfrm>
              <a:off x="7372645" y="1615801"/>
              <a:ext cx="71144" cy="20119"/>
            </a:xfrm>
            <a:custGeom>
              <a:avLst/>
              <a:gdLst/>
              <a:ahLst/>
              <a:cxnLst/>
              <a:rect l="0" t="0" r="0" b="0"/>
              <a:pathLst>
                <a:path w="71144" h="20119">
                  <a:moveTo>
                    <a:pt x="6849" y="20118"/>
                  </a:moveTo>
                  <a:lnTo>
                    <a:pt x="0" y="20118"/>
                  </a:lnTo>
                  <a:lnTo>
                    <a:pt x="3585" y="20118"/>
                  </a:lnTo>
                  <a:lnTo>
                    <a:pt x="4673" y="19324"/>
                  </a:lnTo>
                  <a:lnTo>
                    <a:pt x="5881" y="16325"/>
                  </a:lnTo>
                  <a:lnTo>
                    <a:pt x="7791" y="15208"/>
                  </a:lnTo>
                  <a:lnTo>
                    <a:pt x="17271" y="12842"/>
                  </a:lnTo>
                  <a:lnTo>
                    <a:pt x="38616" y="1641"/>
                  </a:lnTo>
                  <a:lnTo>
                    <a:pt x="47690" y="0"/>
                  </a:lnTo>
                  <a:lnTo>
                    <a:pt x="54899" y="1387"/>
                  </a:lnTo>
                  <a:lnTo>
                    <a:pt x="63419" y="6630"/>
                  </a:lnTo>
                  <a:lnTo>
                    <a:pt x="71143" y="129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8" name="SMARTInkShape-4713"/>
            <p:cNvSpPr/>
            <p:nvPr/>
          </p:nvSpPr>
          <p:spPr bwMode="auto">
            <a:xfrm>
              <a:off x="7365206" y="1743075"/>
              <a:ext cx="28576" cy="153980"/>
            </a:xfrm>
            <a:custGeom>
              <a:avLst/>
              <a:gdLst/>
              <a:ahLst/>
              <a:cxnLst/>
              <a:rect l="0" t="0" r="0" b="0"/>
              <a:pathLst>
                <a:path w="28576" h="153980">
                  <a:moveTo>
                    <a:pt x="0" y="0"/>
                  </a:moveTo>
                  <a:lnTo>
                    <a:pt x="6151" y="0"/>
                  </a:lnTo>
                  <a:lnTo>
                    <a:pt x="7086" y="30073"/>
                  </a:lnTo>
                  <a:lnTo>
                    <a:pt x="7132" y="61679"/>
                  </a:lnTo>
                  <a:lnTo>
                    <a:pt x="5024" y="89977"/>
                  </a:lnTo>
                  <a:lnTo>
                    <a:pt x="992" y="124665"/>
                  </a:lnTo>
                  <a:lnTo>
                    <a:pt x="58" y="153979"/>
                  </a:lnTo>
                  <a:lnTo>
                    <a:pt x="26" y="152308"/>
                  </a:lnTo>
                  <a:lnTo>
                    <a:pt x="9945" y="118956"/>
                  </a:lnTo>
                  <a:lnTo>
                    <a:pt x="16793" y="86664"/>
                  </a:lnTo>
                  <a:lnTo>
                    <a:pt x="21487" y="59419"/>
                  </a:lnTo>
                  <a:lnTo>
                    <a:pt x="28575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9" name="SMARTInkShape-4714"/>
            <p:cNvSpPr/>
            <p:nvPr/>
          </p:nvSpPr>
          <p:spPr bwMode="auto">
            <a:xfrm>
              <a:off x="7643813" y="1878806"/>
              <a:ext cx="92869" cy="21433"/>
            </a:xfrm>
            <a:custGeom>
              <a:avLst/>
              <a:gdLst/>
              <a:ahLst/>
              <a:cxnLst/>
              <a:rect l="0" t="0" r="0" b="0"/>
              <a:pathLst>
                <a:path w="92869" h="21433">
                  <a:moveTo>
                    <a:pt x="0" y="21432"/>
                  </a:moveTo>
                  <a:lnTo>
                    <a:pt x="3792" y="17639"/>
                  </a:lnTo>
                  <a:lnTo>
                    <a:pt x="9887" y="15777"/>
                  </a:lnTo>
                  <a:lnTo>
                    <a:pt x="22244" y="12612"/>
                  </a:lnTo>
                  <a:lnTo>
                    <a:pt x="56757" y="2955"/>
                  </a:lnTo>
                  <a:lnTo>
                    <a:pt x="928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54" name="SMARTInkShape-Group927"/>
          <p:cNvGrpSpPr/>
          <p:nvPr/>
        </p:nvGrpSpPr>
        <p:grpSpPr>
          <a:xfrm>
            <a:off x="7939403" y="1658753"/>
            <a:ext cx="1097442" cy="167893"/>
            <a:chOff x="7939403" y="1658753"/>
            <a:chExt cx="1097442" cy="167893"/>
          </a:xfrm>
        </p:grpSpPr>
        <p:sp>
          <p:nvSpPr>
            <p:cNvPr id="851" name="SMARTInkShape-4715"/>
            <p:cNvSpPr/>
            <p:nvPr/>
          </p:nvSpPr>
          <p:spPr bwMode="auto">
            <a:xfrm>
              <a:off x="7939403" y="1658753"/>
              <a:ext cx="161611" cy="167893"/>
            </a:xfrm>
            <a:custGeom>
              <a:avLst/>
              <a:gdLst/>
              <a:ahLst/>
              <a:cxnLst/>
              <a:rect l="0" t="0" r="0" b="0"/>
              <a:pathLst>
                <a:path w="161611" h="167893">
                  <a:moveTo>
                    <a:pt x="97316" y="27172"/>
                  </a:moveTo>
                  <a:lnTo>
                    <a:pt x="97316" y="30964"/>
                  </a:lnTo>
                  <a:lnTo>
                    <a:pt x="98110" y="32082"/>
                  </a:lnTo>
                  <a:lnTo>
                    <a:pt x="99433" y="32826"/>
                  </a:lnTo>
                  <a:lnTo>
                    <a:pt x="104373" y="34290"/>
                  </a:lnTo>
                  <a:lnTo>
                    <a:pt x="114395" y="34314"/>
                  </a:lnTo>
                  <a:lnTo>
                    <a:pt x="115846" y="33521"/>
                  </a:lnTo>
                  <a:lnTo>
                    <a:pt x="116813" y="32198"/>
                  </a:lnTo>
                  <a:lnTo>
                    <a:pt x="118365" y="28165"/>
                  </a:lnTo>
                  <a:lnTo>
                    <a:pt x="118737" y="10405"/>
                  </a:lnTo>
                  <a:lnTo>
                    <a:pt x="116626" y="5697"/>
                  </a:lnTo>
                  <a:lnTo>
                    <a:pt x="114952" y="3330"/>
                  </a:lnTo>
                  <a:lnTo>
                    <a:pt x="112248" y="1753"/>
                  </a:lnTo>
                  <a:lnTo>
                    <a:pt x="105011" y="0"/>
                  </a:lnTo>
                  <a:lnTo>
                    <a:pt x="96503" y="1337"/>
                  </a:lnTo>
                  <a:lnTo>
                    <a:pt x="74313" y="12456"/>
                  </a:lnTo>
                  <a:lnTo>
                    <a:pt x="53987" y="25369"/>
                  </a:lnTo>
                  <a:lnTo>
                    <a:pt x="36676" y="46834"/>
                  </a:lnTo>
                  <a:lnTo>
                    <a:pt x="16605" y="82532"/>
                  </a:lnTo>
                  <a:lnTo>
                    <a:pt x="1586" y="118041"/>
                  </a:lnTo>
                  <a:lnTo>
                    <a:pt x="0" y="132646"/>
                  </a:lnTo>
                  <a:lnTo>
                    <a:pt x="1942" y="144428"/>
                  </a:lnTo>
                  <a:lnTo>
                    <a:pt x="7496" y="156195"/>
                  </a:lnTo>
                  <a:lnTo>
                    <a:pt x="11243" y="157637"/>
                  </a:lnTo>
                  <a:lnTo>
                    <a:pt x="21755" y="157123"/>
                  </a:lnTo>
                  <a:lnTo>
                    <a:pt x="47906" y="149532"/>
                  </a:lnTo>
                  <a:lnTo>
                    <a:pt x="68124" y="137157"/>
                  </a:lnTo>
                  <a:lnTo>
                    <a:pt x="94540" y="105185"/>
                  </a:lnTo>
                  <a:lnTo>
                    <a:pt x="113532" y="70426"/>
                  </a:lnTo>
                  <a:lnTo>
                    <a:pt x="117201" y="65123"/>
                  </a:lnTo>
                  <a:lnTo>
                    <a:pt x="117717" y="65173"/>
                  </a:lnTo>
                  <a:lnTo>
                    <a:pt x="118060" y="66000"/>
                  </a:lnTo>
                  <a:lnTo>
                    <a:pt x="118289" y="67345"/>
                  </a:lnTo>
                  <a:lnTo>
                    <a:pt x="112239" y="99950"/>
                  </a:lnTo>
                  <a:lnTo>
                    <a:pt x="111687" y="130713"/>
                  </a:lnTo>
                  <a:lnTo>
                    <a:pt x="112414" y="154869"/>
                  </a:lnTo>
                  <a:lnTo>
                    <a:pt x="115403" y="162772"/>
                  </a:lnTo>
                  <a:lnTo>
                    <a:pt x="117311" y="165197"/>
                  </a:lnTo>
                  <a:lnTo>
                    <a:pt x="121548" y="167892"/>
                  </a:lnTo>
                  <a:lnTo>
                    <a:pt x="123790" y="167816"/>
                  </a:lnTo>
                  <a:lnTo>
                    <a:pt x="128396" y="165616"/>
                  </a:lnTo>
                  <a:lnTo>
                    <a:pt x="149858" y="137898"/>
                  </a:lnTo>
                  <a:lnTo>
                    <a:pt x="161610" y="1128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2" name="SMARTInkShape-4716"/>
            <p:cNvSpPr/>
            <p:nvPr/>
          </p:nvSpPr>
          <p:spPr bwMode="auto">
            <a:xfrm>
              <a:off x="8319688" y="1685925"/>
              <a:ext cx="109938" cy="105646"/>
            </a:xfrm>
            <a:custGeom>
              <a:avLst/>
              <a:gdLst/>
              <a:ahLst/>
              <a:cxnLst/>
              <a:rect l="0" t="0" r="0" b="0"/>
              <a:pathLst>
                <a:path w="109938" h="105646">
                  <a:moveTo>
                    <a:pt x="52787" y="0"/>
                  </a:moveTo>
                  <a:lnTo>
                    <a:pt x="42145" y="0"/>
                  </a:lnTo>
                  <a:lnTo>
                    <a:pt x="38003" y="2117"/>
                  </a:lnTo>
                  <a:lnTo>
                    <a:pt x="11401" y="23603"/>
                  </a:lnTo>
                  <a:lnTo>
                    <a:pt x="3218" y="38479"/>
                  </a:lnTo>
                  <a:lnTo>
                    <a:pt x="691" y="44703"/>
                  </a:lnTo>
                  <a:lnTo>
                    <a:pt x="0" y="55851"/>
                  </a:lnTo>
                  <a:lnTo>
                    <a:pt x="927" y="61047"/>
                  </a:lnTo>
                  <a:lnTo>
                    <a:pt x="6190" y="68936"/>
                  </a:lnTo>
                  <a:lnTo>
                    <a:pt x="32746" y="87924"/>
                  </a:lnTo>
                  <a:lnTo>
                    <a:pt x="67257" y="102056"/>
                  </a:lnTo>
                  <a:lnTo>
                    <a:pt x="84768" y="105645"/>
                  </a:lnTo>
                  <a:lnTo>
                    <a:pt x="95046" y="102251"/>
                  </a:lnTo>
                  <a:lnTo>
                    <a:pt x="109937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3" name="SMARTInkShape-4717"/>
            <p:cNvSpPr/>
            <p:nvPr/>
          </p:nvSpPr>
          <p:spPr bwMode="auto">
            <a:xfrm>
              <a:off x="8722519" y="1771650"/>
              <a:ext cx="314326" cy="21393"/>
            </a:xfrm>
            <a:custGeom>
              <a:avLst/>
              <a:gdLst/>
              <a:ahLst/>
              <a:cxnLst/>
              <a:rect l="0" t="0" r="0" b="0"/>
              <a:pathLst>
                <a:path w="314326" h="21393">
                  <a:moveTo>
                    <a:pt x="0" y="14288"/>
                  </a:moveTo>
                  <a:lnTo>
                    <a:pt x="3793" y="14288"/>
                  </a:lnTo>
                  <a:lnTo>
                    <a:pt x="30528" y="20438"/>
                  </a:lnTo>
                  <a:lnTo>
                    <a:pt x="64551" y="21300"/>
                  </a:lnTo>
                  <a:lnTo>
                    <a:pt x="90035" y="21392"/>
                  </a:lnTo>
                  <a:lnTo>
                    <a:pt x="124837" y="19303"/>
                  </a:lnTo>
                  <a:lnTo>
                    <a:pt x="151527" y="16517"/>
                  </a:lnTo>
                  <a:lnTo>
                    <a:pt x="179264" y="15278"/>
                  </a:lnTo>
                  <a:lnTo>
                    <a:pt x="207466" y="12611"/>
                  </a:lnTo>
                  <a:lnTo>
                    <a:pt x="235082" y="8780"/>
                  </a:lnTo>
                  <a:lnTo>
                    <a:pt x="260585" y="4432"/>
                  </a:lnTo>
                  <a:lnTo>
                    <a:pt x="296301" y="875"/>
                  </a:lnTo>
                  <a:lnTo>
                    <a:pt x="3143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59" name="SMARTInkShape-Group928"/>
          <p:cNvGrpSpPr/>
          <p:nvPr/>
        </p:nvGrpSpPr>
        <p:grpSpPr>
          <a:xfrm>
            <a:off x="7312367" y="1971675"/>
            <a:ext cx="424315" cy="371514"/>
            <a:chOff x="7312367" y="1971675"/>
            <a:chExt cx="424315" cy="371514"/>
          </a:xfrm>
        </p:grpSpPr>
        <p:sp>
          <p:nvSpPr>
            <p:cNvPr id="855" name="SMARTInkShape-4718"/>
            <p:cNvSpPr/>
            <p:nvPr/>
          </p:nvSpPr>
          <p:spPr bwMode="auto">
            <a:xfrm>
              <a:off x="7312367" y="2068762"/>
              <a:ext cx="130908" cy="274427"/>
            </a:xfrm>
            <a:custGeom>
              <a:avLst/>
              <a:gdLst/>
              <a:ahLst/>
              <a:cxnLst/>
              <a:rect l="0" t="0" r="0" b="0"/>
              <a:pathLst>
                <a:path w="130908" h="274427">
                  <a:moveTo>
                    <a:pt x="124277" y="24357"/>
                  </a:moveTo>
                  <a:lnTo>
                    <a:pt x="124277" y="31413"/>
                  </a:lnTo>
                  <a:lnTo>
                    <a:pt x="124277" y="25342"/>
                  </a:lnTo>
                  <a:lnTo>
                    <a:pt x="123483" y="25014"/>
                  </a:lnTo>
                  <a:lnTo>
                    <a:pt x="120484" y="24649"/>
                  </a:lnTo>
                  <a:lnTo>
                    <a:pt x="116506" y="22370"/>
                  </a:lnTo>
                  <a:lnTo>
                    <a:pt x="90485" y="7572"/>
                  </a:lnTo>
                  <a:lnTo>
                    <a:pt x="72725" y="510"/>
                  </a:lnTo>
                  <a:lnTo>
                    <a:pt x="61412" y="0"/>
                  </a:lnTo>
                  <a:lnTo>
                    <a:pt x="25880" y="10440"/>
                  </a:lnTo>
                  <a:lnTo>
                    <a:pt x="16251" y="15790"/>
                  </a:lnTo>
                  <a:lnTo>
                    <a:pt x="6368" y="27727"/>
                  </a:lnTo>
                  <a:lnTo>
                    <a:pt x="965" y="36703"/>
                  </a:lnTo>
                  <a:lnTo>
                    <a:pt x="0" y="40525"/>
                  </a:lnTo>
                  <a:lnTo>
                    <a:pt x="150" y="43867"/>
                  </a:lnTo>
                  <a:lnTo>
                    <a:pt x="2435" y="49697"/>
                  </a:lnTo>
                  <a:lnTo>
                    <a:pt x="6096" y="54934"/>
                  </a:lnTo>
                  <a:lnTo>
                    <a:pt x="14602" y="57790"/>
                  </a:lnTo>
                  <a:lnTo>
                    <a:pt x="39466" y="59624"/>
                  </a:lnTo>
                  <a:lnTo>
                    <a:pt x="53245" y="55641"/>
                  </a:lnTo>
                  <a:lnTo>
                    <a:pt x="72274" y="44474"/>
                  </a:lnTo>
                  <a:lnTo>
                    <a:pt x="107491" y="22317"/>
                  </a:lnTo>
                  <a:lnTo>
                    <a:pt x="118069" y="18725"/>
                  </a:lnTo>
                  <a:lnTo>
                    <a:pt x="120138" y="19809"/>
                  </a:lnTo>
                  <a:lnTo>
                    <a:pt x="121517" y="22118"/>
                  </a:lnTo>
                  <a:lnTo>
                    <a:pt x="129689" y="56106"/>
                  </a:lnTo>
                  <a:lnTo>
                    <a:pt x="130907" y="84564"/>
                  </a:lnTo>
                  <a:lnTo>
                    <a:pt x="129152" y="118131"/>
                  </a:lnTo>
                  <a:lnTo>
                    <a:pt x="125721" y="153213"/>
                  </a:lnTo>
                  <a:lnTo>
                    <a:pt x="122588" y="188742"/>
                  </a:lnTo>
                  <a:lnTo>
                    <a:pt x="116632" y="220172"/>
                  </a:lnTo>
                  <a:lnTo>
                    <a:pt x="107724" y="244566"/>
                  </a:lnTo>
                  <a:lnTo>
                    <a:pt x="98664" y="258752"/>
                  </a:lnTo>
                  <a:lnTo>
                    <a:pt x="86700" y="270349"/>
                  </a:lnTo>
                  <a:lnTo>
                    <a:pt x="80969" y="273283"/>
                  </a:lnTo>
                  <a:lnTo>
                    <a:pt x="70368" y="274426"/>
                  </a:lnTo>
                  <a:lnTo>
                    <a:pt x="55475" y="270607"/>
                  </a:lnTo>
                  <a:lnTo>
                    <a:pt x="45809" y="260272"/>
                  </a:lnTo>
                  <a:lnTo>
                    <a:pt x="26667" y="227767"/>
                  </a:lnTo>
                  <a:lnTo>
                    <a:pt x="16156" y="196369"/>
                  </a:lnTo>
                  <a:lnTo>
                    <a:pt x="16957" y="175684"/>
                  </a:lnTo>
                  <a:lnTo>
                    <a:pt x="24264" y="145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6" name="SMARTInkShape-4719"/>
            <p:cNvSpPr/>
            <p:nvPr/>
          </p:nvSpPr>
          <p:spPr bwMode="auto">
            <a:xfrm>
              <a:off x="7494095" y="2083703"/>
              <a:ext cx="48994" cy="101832"/>
            </a:xfrm>
            <a:custGeom>
              <a:avLst/>
              <a:gdLst/>
              <a:ahLst/>
              <a:cxnLst/>
              <a:rect l="0" t="0" r="0" b="0"/>
              <a:pathLst>
                <a:path w="48994" h="101832">
                  <a:moveTo>
                    <a:pt x="13986" y="30847"/>
                  </a:moveTo>
                  <a:lnTo>
                    <a:pt x="7835" y="30847"/>
                  </a:lnTo>
                  <a:lnTo>
                    <a:pt x="7504" y="31641"/>
                  </a:lnTo>
                  <a:lnTo>
                    <a:pt x="7137" y="34639"/>
                  </a:lnTo>
                  <a:lnTo>
                    <a:pt x="4857" y="38618"/>
                  </a:lnTo>
                  <a:lnTo>
                    <a:pt x="3137" y="40790"/>
                  </a:lnTo>
                  <a:lnTo>
                    <a:pt x="1227" y="47437"/>
                  </a:lnTo>
                  <a:lnTo>
                    <a:pt x="0" y="64639"/>
                  </a:lnTo>
                  <a:lnTo>
                    <a:pt x="3581" y="78607"/>
                  </a:lnTo>
                  <a:lnTo>
                    <a:pt x="11901" y="91845"/>
                  </a:lnTo>
                  <a:lnTo>
                    <a:pt x="16499" y="97116"/>
                  </a:lnTo>
                  <a:lnTo>
                    <a:pt x="21189" y="99987"/>
                  </a:lnTo>
                  <a:lnTo>
                    <a:pt x="30667" y="101831"/>
                  </a:lnTo>
                  <a:lnTo>
                    <a:pt x="37539" y="95733"/>
                  </a:lnTo>
                  <a:lnTo>
                    <a:pt x="44298" y="85879"/>
                  </a:lnTo>
                  <a:lnTo>
                    <a:pt x="48103" y="70612"/>
                  </a:lnTo>
                  <a:lnTo>
                    <a:pt x="48993" y="58046"/>
                  </a:lnTo>
                  <a:lnTo>
                    <a:pt x="45155" y="46639"/>
                  </a:lnTo>
                  <a:lnTo>
                    <a:pt x="22252" y="11885"/>
                  </a:lnTo>
                  <a:lnTo>
                    <a:pt x="12644" y="1328"/>
                  </a:lnTo>
                  <a:lnTo>
                    <a:pt x="10710" y="55"/>
                  </a:lnTo>
                  <a:lnTo>
                    <a:pt x="9421" y="0"/>
                  </a:lnTo>
                  <a:lnTo>
                    <a:pt x="8561" y="758"/>
                  </a:lnTo>
                  <a:lnTo>
                    <a:pt x="7352" y="9408"/>
                  </a:lnTo>
                  <a:lnTo>
                    <a:pt x="6994" y="22025"/>
                  </a:lnTo>
                  <a:lnTo>
                    <a:pt x="11143" y="31160"/>
                  </a:lnTo>
                  <a:lnTo>
                    <a:pt x="22950" y="46166"/>
                  </a:lnTo>
                  <a:lnTo>
                    <a:pt x="42561" y="594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7" name="SMARTInkShape-4720"/>
            <p:cNvSpPr/>
            <p:nvPr/>
          </p:nvSpPr>
          <p:spPr bwMode="auto">
            <a:xfrm>
              <a:off x="7629525" y="1971675"/>
              <a:ext cx="35578" cy="227597"/>
            </a:xfrm>
            <a:custGeom>
              <a:avLst/>
              <a:gdLst/>
              <a:ahLst/>
              <a:cxnLst/>
              <a:rect l="0" t="0" r="0" b="0"/>
              <a:pathLst>
                <a:path w="35578" h="227597">
                  <a:moveTo>
                    <a:pt x="21431" y="0"/>
                  </a:moveTo>
                  <a:lnTo>
                    <a:pt x="21431" y="3792"/>
                  </a:lnTo>
                  <a:lnTo>
                    <a:pt x="19314" y="7771"/>
                  </a:lnTo>
                  <a:lnTo>
                    <a:pt x="17638" y="9943"/>
                  </a:lnTo>
                  <a:lnTo>
                    <a:pt x="15777" y="16590"/>
                  </a:lnTo>
                  <a:lnTo>
                    <a:pt x="6648" y="50835"/>
                  </a:lnTo>
                  <a:lnTo>
                    <a:pt x="1970" y="73800"/>
                  </a:lnTo>
                  <a:lnTo>
                    <a:pt x="584" y="100712"/>
                  </a:lnTo>
                  <a:lnTo>
                    <a:pt x="173" y="130912"/>
                  </a:lnTo>
                  <a:lnTo>
                    <a:pt x="2168" y="162878"/>
                  </a:lnTo>
                  <a:lnTo>
                    <a:pt x="9954" y="198332"/>
                  </a:lnTo>
                  <a:lnTo>
                    <a:pt x="13003" y="217162"/>
                  </a:lnTo>
                  <a:lnTo>
                    <a:pt x="15019" y="220975"/>
                  </a:lnTo>
                  <a:lnTo>
                    <a:pt x="17950" y="223517"/>
                  </a:lnTo>
                  <a:lnTo>
                    <a:pt x="27543" y="227094"/>
                  </a:lnTo>
                  <a:lnTo>
                    <a:pt x="30269" y="227596"/>
                  </a:lnTo>
                  <a:lnTo>
                    <a:pt x="32085" y="226343"/>
                  </a:lnTo>
                  <a:lnTo>
                    <a:pt x="34103" y="220718"/>
                  </a:lnTo>
                  <a:lnTo>
                    <a:pt x="35577" y="191196"/>
                  </a:lnTo>
                  <a:lnTo>
                    <a:pt x="29194" y="159064"/>
                  </a:lnTo>
                  <a:lnTo>
                    <a:pt x="13469" y="128963"/>
                  </a:lnTo>
                  <a:lnTo>
                    <a:pt x="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8" name="SMARTInkShape-4721"/>
            <p:cNvSpPr/>
            <p:nvPr/>
          </p:nvSpPr>
          <p:spPr bwMode="auto">
            <a:xfrm>
              <a:off x="7522369" y="2050256"/>
              <a:ext cx="214313" cy="47946"/>
            </a:xfrm>
            <a:custGeom>
              <a:avLst/>
              <a:gdLst/>
              <a:ahLst/>
              <a:cxnLst/>
              <a:rect l="0" t="0" r="0" b="0"/>
              <a:pathLst>
                <a:path w="214313" h="47946">
                  <a:moveTo>
                    <a:pt x="0" y="28575"/>
                  </a:moveTo>
                  <a:lnTo>
                    <a:pt x="33180" y="43049"/>
                  </a:lnTo>
                  <a:lnTo>
                    <a:pt x="60631" y="47945"/>
                  </a:lnTo>
                  <a:lnTo>
                    <a:pt x="96016" y="47279"/>
                  </a:lnTo>
                  <a:lnTo>
                    <a:pt x="121255" y="44032"/>
                  </a:lnTo>
                  <a:lnTo>
                    <a:pt x="153314" y="36947"/>
                  </a:lnTo>
                  <a:lnTo>
                    <a:pt x="182127" y="24353"/>
                  </a:lnTo>
                  <a:lnTo>
                    <a:pt x="2143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60" name="SMARTInkShape-4722"/>
          <p:cNvSpPr/>
          <p:nvPr/>
        </p:nvSpPr>
        <p:spPr bwMode="auto">
          <a:xfrm>
            <a:off x="8715375" y="2043113"/>
            <a:ext cx="300039" cy="35719"/>
          </a:xfrm>
          <a:custGeom>
            <a:avLst/>
            <a:gdLst/>
            <a:ahLst/>
            <a:cxnLst/>
            <a:rect l="0" t="0" r="0" b="0"/>
            <a:pathLst>
              <a:path w="300039" h="35719">
                <a:moveTo>
                  <a:pt x="0" y="35718"/>
                </a:moveTo>
                <a:lnTo>
                  <a:pt x="34320" y="31926"/>
                </a:lnTo>
                <a:lnTo>
                  <a:pt x="64320" y="29567"/>
                </a:lnTo>
                <a:lnTo>
                  <a:pt x="94552" y="25076"/>
                </a:lnTo>
                <a:lnTo>
                  <a:pt x="123618" y="22511"/>
                </a:lnTo>
                <a:lnTo>
                  <a:pt x="147017" y="19794"/>
                </a:lnTo>
                <a:lnTo>
                  <a:pt x="173290" y="15941"/>
                </a:lnTo>
                <a:lnTo>
                  <a:pt x="200843" y="11583"/>
                </a:lnTo>
                <a:lnTo>
                  <a:pt x="228964" y="9116"/>
                </a:lnTo>
                <a:lnTo>
                  <a:pt x="255749" y="7226"/>
                </a:lnTo>
                <a:lnTo>
                  <a:pt x="30003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63" name="SMARTInkShape-Group930"/>
          <p:cNvGrpSpPr/>
          <p:nvPr/>
        </p:nvGrpSpPr>
        <p:grpSpPr>
          <a:xfrm>
            <a:off x="8251031" y="1574023"/>
            <a:ext cx="850075" cy="326216"/>
            <a:chOff x="8251031" y="1574023"/>
            <a:chExt cx="850075" cy="326216"/>
          </a:xfrm>
        </p:grpSpPr>
        <p:sp>
          <p:nvSpPr>
            <p:cNvPr id="861" name="SMARTInkShape-4723"/>
            <p:cNvSpPr/>
            <p:nvPr/>
          </p:nvSpPr>
          <p:spPr bwMode="auto">
            <a:xfrm>
              <a:off x="8251031" y="1893094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0" y="7144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2" name="SMARTInkShape-4724"/>
            <p:cNvSpPr/>
            <p:nvPr/>
          </p:nvSpPr>
          <p:spPr bwMode="auto">
            <a:xfrm>
              <a:off x="8571833" y="1574023"/>
              <a:ext cx="529273" cy="281547"/>
            </a:xfrm>
            <a:custGeom>
              <a:avLst/>
              <a:gdLst/>
              <a:ahLst/>
              <a:cxnLst/>
              <a:rect l="0" t="0" r="0" b="0"/>
              <a:pathLst>
                <a:path w="529273" h="281547">
                  <a:moveTo>
                    <a:pt x="479298" y="83327"/>
                  </a:moveTo>
                  <a:lnTo>
                    <a:pt x="479298" y="79535"/>
                  </a:lnTo>
                  <a:lnTo>
                    <a:pt x="480092" y="78417"/>
                  </a:lnTo>
                  <a:lnTo>
                    <a:pt x="481415" y="77673"/>
                  </a:lnTo>
                  <a:lnTo>
                    <a:pt x="483091" y="77176"/>
                  </a:lnTo>
                  <a:lnTo>
                    <a:pt x="484208" y="76051"/>
                  </a:lnTo>
                  <a:lnTo>
                    <a:pt x="485449" y="72685"/>
                  </a:lnTo>
                  <a:lnTo>
                    <a:pt x="486355" y="63209"/>
                  </a:lnTo>
                  <a:lnTo>
                    <a:pt x="469647" y="38986"/>
                  </a:lnTo>
                  <a:lnTo>
                    <a:pt x="445531" y="23875"/>
                  </a:lnTo>
                  <a:lnTo>
                    <a:pt x="417948" y="13493"/>
                  </a:lnTo>
                  <a:lnTo>
                    <a:pt x="392235" y="5723"/>
                  </a:lnTo>
                  <a:lnTo>
                    <a:pt x="362287" y="1211"/>
                  </a:lnTo>
                  <a:lnTo>
                    <a:pt x="328868" y="0"/>
                  </a:lnTo>
                  <a:lnTo>
                    <a:pt x="309955" y="788"/>
                  </a:lnTo>
                  <a:lnTo>
                    <a:pt x="290203" y="2107"/>
                  </a:lnTo>
                  <a:lnTo>
                    <a:pt x="269097" y="5368"/>
                  </a:lnTo>
                  <a:lnTo>
                    <a:pt x="247089" y="9923"/>
                  </a:lnTo>
                  <a:lnTo>
                    <a:pt x="224480" y="15341"/>
                  </a:lnTo>
                  <a:lnTo>
                    <a:pt x="202262" y="22922"/>
                  </a:lnTo>
                  <a:lnTo>
                    <a:pt x="180308" y="31944"/>
                  </a:lnTo>
                  <a:lnTo>
                    <a:pt x="158528" y="41928"/>
                  </a:lnTo>
                  <a:lnTo>
                    <a:pt x="137657" y="53346"/>
                  </a:lnTo>
                  <a:lnTo>
                    <a:pt x="117394" y="65721"/>
                  </a:lnTo>
                  <a:lnTo>
                    <a:pt x="97535" y="78734"/>
                  </a:lnTo>
                  <a:lnTo>
                    <a:pt x="64886" y="103775"/>
                  </a:lnTo>
                  <a:lnTo>
                    <a:pt x="37941" y="129721"/>
                  </a:lnTo>
                  <a:lnTo>
                    <a:pt x="15381" y="159774"/>
                  </a:lnTo>
                  <a:lnTo>
                    <a:pt x="3237" y="187418"/>
                  </a:lnTo>
                  <a:lnTo>
                    <a:pt x="0" y="200346"/>
                  </a:lnTo>
                  <a:lnTo>
                    <a:pt x="4868" y="225294"/>
                  </a:lnTo>
                  <a:lnTo>
                    <a:pt x="10612" y="237503"/>
                  </a:lnTo>
                  <a:lnTo>
                    <a:pt x="29693" y="257418"/>
                  </a:lnTo>
                  <a:lnTo>
                    <a:pt x="54048" y="271826"/>
                  </a:lnTo>
                  <a:lnTo>
                    <a:pt x="80748" y="278229"/>
                  </a:lnTo>
                  <a:lnTo>
                    <a:pt x="110607" y="281075"/>
                  </a:lnTo>
                  <a:lnTo>
                    <a:pt x="142398" y="281546"/>
                  </a:lnTo>
                  <a:lnTo>
                    <a:pt x="175049" y="279110"/>
                  </a:lnTo>
                  <a:lnTo>
                    <a:pt x="205964" y="277498"/>
                  </a:lnTo>
                  <a:lnTo>
                    <a:pt x="237960" y="275194"/>
                  </a:lnTo>
                  <a:lnTo>
                    <a:pt x="256493" y="272357"/>
                  </a:lnTo>
                  <a:lnTo>
                    <a:pt x="275993" y="268878"/>
                  </a:lnTo>
                  <a:lnTo>
                    <a:pt x="296930" y="264972"/>
                  </a:lnTo>
                  <a:lnTo>
                    <a:pt x="318826" y="260780"/>
                  </a:lnTo>
                  <a:lnTo>
                    <a:pt x="341360" y="256397"/>
                  </a:lnTo>
                  <a:lnTo>
                    <a:pt x="362733" y="250301"/>
                  </a:lnTo>
                  <a:lnTo>
                    <a:pt x="383332" y="243062"/>
                  </a:lnTo>
                  <a:lnTo>
                    <a:pt x="403415" y="235061"/>
                  </a:lnTo>
                  <a:lnTo>
                    <a:pt x="422359" y="226552"/>
                  </a:lnTo>
                  <a:lnTo>
                    <a:pt x="440545" y="217704"/>
                  </a:lnTo>
                  <a:lnTo>
                    <a:pt x="473981" y="199406"/>
                  </a:lnTo>
                  <a:lnTo>
                    <a:pt x="502071" y="180691"/>
                  </a:lnTo>
                  <a:lnTo>
                    <a:pt x="519318" y="159673"/>
                  </a:lnTo>
                  <a:lnTo>
                    <a:pt x="528041" y="138690"/>
                  </a:lnTo>
                  <a:lnTo>
                    <a:pt x="529272" y="121426"/>
                  </a:lnTo>
                  <a:lnTo>
                    <a:pt x="514474" y="99466"/>
                  </a:lnTo>
                  <a:lnTo>
                    <a:pt x="486201" y="74625"/>
                  </a:lnTo>
                  <a:lnTo>
                    <a:pt x="466437" y="62444"/>
                  </a:lnTo>
                  <a:lnTo>
                    <a:pt x="444531" y="50355"/>
                  </a:lnTo>
                  <a:lnTo>
                    <a:pt x="400717" y="261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64" name="SMARTInkShape-4725"/>
          <p:cNvSpPr/>
          <p:nvPr/>
        </p:nvSpPr>
        <p:spPr bwMode="auto">
          <a:xfrm>
            <a:off x="7679557" y="2087536"/>
            <a:ext cx="90753" cy="102775"/>
          </a:xfrm>
          <a:custGeom>
            <a:avLst/>
            <a:gdLst/>
            <a:ahLst/>
            <a:cxnLst/>
            <a:rect l="0" t="0" r="0" b="0"/>
            <a:pathLst>
              <a:path w="90753" h="102775">
                <a:moveTo>
                  <a:pt x="7118" y="12727"/>
                </a:moveTo>
                <a:lnTo>
                  <a:pt x="6324" y="30615"/>
                </a:lnTo>
                <a:lnTo>
                  <a:pt x="967" y="53368"/>
                </a:lnTo>
                <a:lnTo>
                  <a:pt x="32" y="86555"/>
                </a:lnTo>
                <a:lnTo>
                  <a:pt x="0" y="96074"/>
                </a:lnTo>
                <a:lnTo>
                  <a:pt x="785" y="99248"/>
                </a:lnTo>
                <a:lnTo>
                  <a:pt x="2102" y="101364"/>
                </a:lnTo>
                <a:lnTo>
                  <a:pt x="3774" y="102774"/>
                </a:lnTo>
                <a:lnTo>
                  <a:pt x="11982" y="102225"/>
                </a:lnTo>
                <a:lnTo>
                  <a:pt x="43477" y="92451"/>
                </a:lnTo>
                <a:lnTo>
                  <a:pt x="74847" y="71781"/>
                </a:lnTo>
                <a:lnTo>
                  <a:pt x="86277" y="57829"/>
                </a:lnTo>
                <a:lnTo>
                  <a:pt x="89925" y="46266"/>
                </a:lnTo>
                <a:lnTo>
                  <a:pt x="90752" y="33983"/>
                </a:lnTo>
                <a:lnTo>
                  <a:pt x="88474" y="23232"/>
                </a:lnTo>
                <a:lnTo>
                  <a:pt x="82699" y="15279"/>
                </a:lnTo>
                <a:lnTo>
                  <a:pt x="78937" y="12047"/>
                </a:lnTo>
                <a:lnTo>
                  <a:pt x="58471" y="3706"/>
                </a:lnTo>
                <a:lnTo>
                  <a:pt x="39885" y="0"/>
                </a:lnTo>
                <a:lnTo>
                  <a:pt x="29354" y="1249"/>
                </a:lnTo>
                <a:lnTo>
                  <a:pt x="20175" y="4451"/>
                </a:lnTo>
                <a:lnTo>
                  <a:pt x="13450" y="8519"/>
                </a:lnTo>
                <a:lnTo>
                  <a:pt x="9933" y="12973"/>
                </a:lnTo>
                <a:lnTo>
                  <a:pt x="8995" y="15272"/>
                </a:lnTo>
                <a:lnTo>
                  <a:pt x="9957" y="16805"/>
                </a:lnTo>
                <a:lnTo>
                  <a:pt x="15259" y="18508"/>
                </a:lnTo>
                <a:lnTo>
                  <a:pt x="22907" y="17148"/>
                </a:lnTo>
                <a:lnTo>
                  <a:pt x="35693" y="1272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65" name="SMARTInkShape-4726"/>
          <p:cNvSpPr/>
          <p:nvPr/>
        </p:nvSpPr>
        <p:spPr bwMode="auto">
          <a:xfrm>
            <a:off x="8560783" y="1907711"/>
            <a:ext cx="552310" cy="226998"/>
          </a:xfrm>
          <a:custGeom>
            <a:avLst/>
            <a:gdLst/>
            <a:ahLst/>
            <a:cxnLst/>
            <a:rect l="0" t="0" r="0" b="0"/>
            <a:pathLst>
              <a:path w="552310" h="226998">
                <a:moveTo>
                  <a:pt x="476061" y="42533"/>
                </a:moveTo>
                <a:lnTo>
                  <a:pt x="479854" y="38740"/>
                </a:lnTo>
                <a:lnTo>
                  <a:pt x="483832" y="36878"/>
                </a:lnTo>
                <a:lnTo>
                  <a:pt x="486004" y="36382"/>
                </a:lnTo>
                <a:lnTo>
                  <a:pt x="497547" y="29865"/>
                </a:lnTo>
                <a:lnTo>
                  <a:pt x="499910" y="29325"/>
                </a:lnTo>
                <a:lnTo>
                  <a:pt x="507028" y="24773"/>
                </a:lnTo>
                <a:lnTo>
                  <a:pt x="509668" y="20617"/>
                </a:lnTo>
                <a:lnTo>
                  <a:pt x="510372" y="18397"/>
                </a:lnTo>
                <a:lnTo>
                  <a:pt x="510047" y="16124"/>
                </a:lnTo>
                <a:lnTo>
                  <a:pt x="507570" y="11481"/>
                </a:lnTo>
                <a:lnTo>
                  <a:pt x="505005" y="9925"/>
                </a:lnTo>
                <a:lnTo>
                  <a:pt x="476780" y="5312"/>
                </a:lnTo>
                <a:lnTo>
                  <a:pt x="445424" y="2178"/>
                </a:lnTo>
                <a:lnTo>
                  <a:pt x="427061" y="1342"/>
                </a:lnTo>
                <a:lnTo>
                  <a:pt x="407676" y="785"/>
                </a:lnTo>
                <a:lnTo>
                  <a:pt x="385227" y="413"/>
                </a:lnTo>
                <a:lnTo>
                  <a:pt x="360736" y="166"/>
                </a:lnTo>
                <a:lnTo>
                  <a:pt x="334884" y="0"/>
                </a:lnTo>
                <a:lnTo>
                  <a:pt x="307330" y="1478"/>
                </a:lnTo>
                <a:lnTo>
                  <a:pt x="278643" y="4050"/>
                </a:lnTo>
                <a:lnTo>
                  <a:pt x="249199" y="7353"/>
                </a:lnTo>
                <a:lnTo>
                  <a:pt x="221632" y="11142"/>
                </a:lnTo>
                <a:lnTo>
                  <a:pt x="195317" y="15256"/>
                </a:lnTo>
                <a:lnTo>
                  <a:pt x="169835" y="19586"/>
                </a:lnTo>
                <a:lnTo>
                  <a:pt x="145704" y="24853"/>
                </a:lnTo>
                <a:lnTo>
                  <a:pt x="122473" y="30746"/>
                </a:lnTo>
                <a:lnTo>
                  <a:pt x="99842" y="37057"/>
                </a:lnTo>
                <a:lnTo>
                  <a:pt x="79992" y="45232"/>
                </a:lnTo>
                <a:lnTo>
                  <a:pt x="45237" y="64899"/>
                </a:lnTo>
                <a:lnTo>
                  <a:pt x="10272" y="98284"/>
                </a:lnTo>
                <a:lnTo>
                  <a:pt x="1285" y="121551"/>
                </a:lnTo>
                <a:lnTo>
                  <a:pt x="0" y="133312"/>
                </a:lnTo>
                <a:lnTo>
                  <a:pt x="9155" y="156962"/>
                </a:lnTo>
                <a:lnTo>
                  <a:pt x="27247" y="178322"/>
                </a:lnTo>
                <a:lnTo>
                  <a:pt x="51163" y="193106"/>
                </a:lnTo>
                <a:lnTo>
                  <a:pt x="77667" y="204969"/>
                </a:lnTo>
                <a:lnTo>
                  <a:pt x="106116" y="213945"/>
                </a:lnTo>
                <a:lnTo>
                  <a:pt x="137280" y="217935"/>
                </a:lnTo>
                <a:lnTo>
                  <a:pt x="167535" y="221825"/>
                </a:lnTo>
                <a:lnTo>
                  <a:pt x="198444" y="225406"/>
                </a:lnTo>
                <a:lnTo>
                  <a:pt x="233348" y="226997"/>
                </a:lnTo>
                <a:lnTo>
                  <a:pt x="253134" y="226628"/>
                </a:lnTo>
                <a:lnTo>
                  <a:pt x="274261" y="225588"/>
                </a:lnTo>
                <a:lnTo>
                  <a:pt x="296284" y="224101"/>
                </a:lnTo>
                <a:lnTo>
                  <a:pt x="318904" y="221522"/>
                </a:lnTo>
                <a:lnTo>
                  <a:pt x="341920" y="218215"/>
                </a:lnTo>
                <a:lnTo>
                  <a:pt x="365202" y="214423"/>
                </a:lnTo>
                <a:lnTo>
                  <a:pt x="387868" y="209514"/>
                </a:lnTo>
                <a:lnTo>
                  <a:pt x="410121" y="203860"/>
                </a:lnTo>
                <a:lnTo>
                  <a:pt x="432101" y="197709"/>
                </a:lnTo>
                <a:lnTo>
                  <a:pt x="451517" y="191227"/>
                </a:lnTo>
                <a:lnTo>
                  <a:pt x="485790" y="177675"/>
                </a:lnTo>
                <a:lnTo>
                  <a:pt x="514781" y="159482"/>
                </a:lnTo>
                <a:lnTo>
                  <a:pt x="536926" y="140548"/>
                </a:lnTo>
                <a:lnTo>
                  <a:pt x="546768" y="126841"/>
                </a:lnTo>
                <a:lnTo>
                  <a:pt x="552309" y="110199"/>
                </a:lnTo>
                <a:lnTo>
                  <a:pt x="551500" y="105106"/>
                </a:lnTo>
                <a:lnTo>
                  <a:pt x="546366" y="95214"/>
                </a:lnTo>
                <a:lnTo>
                  <a:pt x="530758" y="80720"/>
                </a:lnTo>
                <a:lnTo>
                  <a:pt x="503358" y="67303"/>
                </a:lnTo>
                <a:lnTo>
                  <a:pt x="468917" y="5682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75" name="SMARTInkShape-Group933"/>
          <p:cNvGrpSpPr/>
          <p:nvPr/>
        </p:nvGrpSpPr>
        <p:grpSpPr>
          <a:xfrm>
            <a:off x="5229225" y="4057650"/>
            <a:ext cx="599745" cy="740924"/>
            <a:chOff x="5229225" y="4057650"/>
            <a:chExt cx="599745" cy="740924"/>
          </a:xfrm>
        </p:grpSpPr>
        <p:sp>
          <p:nvSpPr>
            <p:cNvPr id="866" name="SMARTInkShape-4727"/>
            <p:cNvSpPr/>
            <p:nvPr/>
          </p:nvSpPr>
          <p:spPr bwMode="auto">
            <a:xfrm>
              <a:off x="5450684" y="4057650"/>
              <a:ext cx="121442" cy="289865"/>
            </a:xfrm>
            <a:custGeom>
              <a:avLst/>
              <a:gdLst/>
              <a:ahLst/>
              <a:cxnLst/>
              <a:rect l="0" t="0" r="0" b="0"/>
              <a:pathLst>
                <a:path w="121442" h="289865">
                  <a:moveTo>
                    <a:pt x="92866" y="0"/>
                  </a:moveTo>
                  <a:lnTo>
                    <a:pt x="79421" y="12651"/>
                  </a:lnTo>
                  <a:lnTo>
                    <a:pt x="44467" y="41386"/>
                  </a:lnTo>
                  <a:lnTo>
                    <a:pt x="10531" y="75987"/>
                  </a:lnTo>
                  <a:lnTo>
                    <a:pt x="8648" y="80868"/>
                  </a:lnTo>
                  <a:lnTo>
                    <a:pt x="7351" y="82487"/>
                  </a:lnTo>
                  <a:lnTo>
                    <a:pt x="2529" y="85559"/>
                  </a:lnTo>
                  <a:lnTo>
                    <a:pt x="26" y="92770"/>
                  </a:lnTo>
                  <a:lnTo>
                    <a:pt x="0" y="86709"/>
                  </a:lnTo>
                  <a:lnTo>
                    <a:pt x="10639" y="75109"/>
                  </a:lnTo>
                  <a:lnTo>
                    <a:pt x="14781" y="73069"/>
                  </a:lnTo>
                  <a:lnTo>
                    <a:pt x="38805" y="64616"/>
                  </a:lnTo>
                  <a:lnTo>
                    <a:pt x="43174" y="66554"/>
                  </a:lnTo>
                  <a:lnTo>
                    <a:pt x="48656" y="70473"/>
                  </a:lnTo>
                  <a:lnTo>
                    <a:pt x="49404" y="73125"/>
                  </a:lnTo>
                  <a:lnTo>
                    <a:pt x="49604" y="74944"/>
                  </a:lnTo>
                  <a:lnTo>
                    <a:pt x="51942" y="79081"/>
                  </a:lnTo>
                  <a:lnTo>
                    <a:pt x="53678" y="81296"/>
                  </a:lnTo>
                  <a:lnTo>
                    <a:pt x="54040" y="83566"/>
                  </a:lnTo>
                  <a:lnTo>
                    <a:pt x="53489" y="85873"/>
                  </a:lnTo>
                  <a:lnTo>
                    <a:pt x="51551" y="90553"/>
                  </a:lnTo>
                  <a:lnTo>
                    <a:pt x="49345" y="104781"/>
                  </a:lnTo>
                  <a:lnTo>
                    <a:pt x="40079" y="116682"/>
                  </a:lnTo>
                  <a:lnTo>
                    <a:pt x="31668" y="126207"/>
                  </a:lnTo>
                  <a:lnTo>
                    <a:pt x="27067" y="135731"/>
                  </a:lnTo>
                  <a:lnTo>
                    <a:pt x="14313" y="149990"/>
                  </a:lnTo>
                  <a:lnTo>
                    <a:pt x="18086" y="150010"/>
                  </a:lnTo>
                  <a:lnTo>
                    <a:pt x="22059" y="147898"/>
                  </a:lnTo>
                  <a:lnTo>
                    <a:pt x="26471" y="145108"/>
                  </a:lnTo>
                  <a:lnTo>
                    <a:pt x="49995" y="136451"/>
                  </a:lnTo>
                  <a:lnTo>
                    <a:pt x="56879" y="136051"/>
                  </a:lnTo>
                  <a:lnTo>
                    <a:pt x="63114" y="137990"/>
                  </a:lnTo>
                  <a:lnTo>
                    <a:pt x="73583" y="145702"/>
                  </a:lnTo>
                  <a:lnTo>
                    <a:pt x="76358" y="152334"/>
                  </a:lnTo>
                  <a:lnTo>
                    <a:pt x="82402" y="174136"/>
                  </a:lnTo>
                  <a:lnTo>
                    <a:pt x="73315" y="208137"/>
                  </a:lnTo>
                  <a:lnTo>
                    <a:pt x="61844" y="239223"/>
                  </a:lnTo>
                  <a:lnTo>
                    <a:pt x="44269" y="273392"/>
                  </a:lnTo>
                  <a:lnTo>
                    <a:pt x="42896" y="285320"/>
                  </a:lnTo>
                  <a:lnTo>
                    <a:pt x="74781" y="289864"/>
                  </a:lnTo>
                  <a:lnTo>
                    <a:pt x="101683" y="285422"/>
                  </a:lnTo>
                  <a:lnTo>
                    <a:pt x="111001" y="280185"/>
                  </a:lnTo>
                  <a:lnTo>
                    <a:pt x="121441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7" name="SMARTInkShape-4728"/>
            <p:cNvSpPr/>
            <p:nvPr/>
          </p:nvSpPr>
          <p:spPr bwMode="auto">
            <a:xfrm>
              <a:off x="5615082" y="4157663"/>
              <a:ext cx="99919" cy="57113"/>
            </a:xfrm>
            <a:custGeom>
              <a:avLst/>
              <a:gdLst/>
              <a:ahLst/>
              <a:cxnLst/>
              <a:rect l="0" t="0" r="0" b="0"/>
              <a:pathLst>
                <a:path w="99919" h="57113">
                  <a:moveTo>
                    <a:pt x="14193" y="0"/>
                  </a:moveTo>
                  <a:lnTo>
                    <a:pt x="10401" y="0"/>
                  </a:lnTo>
                  <a:lnTo>
                    <a:pt x="9283" y="1587"/>
                  </a:lnTo>
                  <a:lnTo>
                    <a:pt x="6917" y="10612"/>
                  </a:lnTo>
                  <a:lnTo>
                    <a:pt x="2336" y="19460"/>
                  </a:lnTo>
                  <a:lnTo>
                    <a:pt x="0" y="44934"/>
                  </a:lnTo>
                  <a:lnTo>
                    <a:pt x="2064" y="49868"/>
                  </a:lnTo>
                  <a:lnTo>
                    <a:pt x="3725" y="52295"/>
                  </a:lnTo>
                  <a:lnTo>
                    <a:pt x="7690" y="54992"/>
                  </a:lnTo>
                  <a:lnTo>
                    <a:pt x="12890" y="56191"/>
                  </a:lnTo>
                  <a:lnTo>
                    <a:pt x="47665" y="57112"/>
                  </a:lnTo>
                  <a:lnTo>
                    <a:pt x="79981" y="48329"/>
                  </a:lnTo>
                  <a:lnTo>
                    <a:pt x="91101" y="42365"/>
                  </a:lnTo>
                  <a:lnTo>
                    <a:pt x="95999" y="37879"/>
                  </a:lnTo>
                  <a:lnTo>
                    <a:pt x="98175" y="33239"/>
                  </a:lnTo>
                  <a:lnTo>
                    <a:pt x="99918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8" name="SMARTInkShape-4729"/>
            <p:cNvSpPr/>
            <p:nvPr/>
          </p:nvSpPr>
          <p:spPr bwMode="auto">
            <a:xfrm>
              <a:off x="5657850" y="4114800"/>
              <a:ext cx="42864" cy="211030"/>
            </a:xfrm>
            <a:custGeom>
              <a:avLst/>
              <a:gdLst/>
              <a:ahLst/>
              <a:cxnLst/>
              <a:rect l="0" t="0" r="0" b="0"/>
              <a:pathLst>
                <a:path w="42864" h="211030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792" y="6151"/>
                  </a:lnTo>
                  <a:lnTo>
                    <a:pt x="4910" y="7276"/>
                  </a:lnTo>
                  <a:lnTo>
                    <a:pt x="8819" y="14784"/>
                  </a:lnTo>
                  <a:lnTo>
                    <a:pt x="12651" y="20858"/>
                  </a:lnTo>
                  <a:lnTo>
                    <a:pt x="18477" y="37666"/>
                  </a:lnTo>
                  <a:lnTo>
                    <a:pt x="20848" y="66795"/>
                  </a:lnTo>
                  <a:lnTo>
                    <a:pt x="21258" y="95727"/>
                  </a:lnTo>
                  <a:lnTo>
                    <a:pt x="21380" y="127318"/>
                  </a:lnTo>
                  <a:lnTo>
                    <a:pt x="21421" y="162644"/>
                  </a:lnTo>
                  <a:lnTo>
                    <a:pt x="23547" y="197689"/>
                  </a:lnTo>
                  <a:lnTo>
                    <a:pt x="27134" y="206925"/>
                  </a:lnTo>
                  <a:lnTo>
                    <a:pt x="29202" y="209387"/>
                  </a:lnTo>
                  <a:lnTo>
                    <a:pt x="31374" y="211029"/>
                  </a:lnTo>
                  <a:lnTo>
                    <a:pt x="32822" y="210536"/>
                  </a:lnTo>
                  <a:lnTo>
                    <a:pt x="33788" y="208620"/>
                  </a:lnTo>
                  <a:lnTo>
                    <a:pt x="42863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9" name="SMARTInkShape-4730"/>
            <p:cNvSpPr/>
            <p:nvPr/>
          </p:nvSpPr>
          <p:spPr bwMode="auto">
            <a:xfrm>
              <a:off x="5700713" y="4072025"/>
              <a:ext cx="128257" cy="283904"/>
            </a:xfrm>
            <a:custGeom>
              <a:avLst/>
              <a:gdLst/>
              <a:ahLst/>
              <a:cxnLst/>
              <a:rect l="0" t="0" r="0" b="0"/>
              <a:pathLst>
                <a:path w="128257" h="283904">
                  <a:moveTo>
                    <a:pt x="0" y="7056"/>
                  </a:moveTo>
                  <a:lnTo>
                    <a:pt x="23848" y="7056"/>
                  </a:lnTo>
                  <a:lnTo>
                    <a:pt x="28592" y="4940"/>
                  </a:lnTo>
                  <a:lnTo>
                    <a:pt x="30967" y="3264"/>
                  </a:lnTo>
                  <a:lnTo>
                    <a:pt x="47602" y="207"/>
                  </a:lnTo>
                  <a:lnTo>
                    <a:pt x="53086" y="0"/>
                  </a:lnTo>
                  <a:lnTo>
                    <a:pt x="57460" y="2068"/>
                  </a:lnTo>
                  <a:lnTo>
                    <a:pt x="67685" y="10557"/>
                  </a:lnTo>
                  <a:lnTo>
                    <a:pt x="69770" y="14697"/>
                  </a:lnTo>
                  <a:lnTo>
                    <a:pt x="78258" y="48663"/>
                  </a:lnTo>
                  <a:lnTo>
                    <a:pt x="78575" y="83325"/>
                  </a:lnTo>
                  <a:lnTo>
                    <a:pt x="79373" y="95095"/>
                  </a:lnTo>
                  <a:lnTo>
                    <a:pt x="84235" y="108702"/>
                  </a:lnTo>
                  <a:lnTo>
                    <a:pt x="85856" y="116526"/>
                  </a:lnTo>
                  <a:lnTo>
                    <a:pt x="91232" y="125393"/>
                  </a:lnTo>
                  <a:lnTo>
                    <a:pt x="118274" y="155482"/>
                  </a:lnTo>
                  <a:lnTo>
                    <a:pt x="122934" y="169872"/>
                  </a:lnTo>
                  <a:lnTo>
                    <a:pt x="124818" y="172750"/>
                  </a:lnTo>
                  <a:lnTo>
                    <a:pt x="127470" y="184386"/>
                  </a:lnTo>
                  <a:lnTo>
                    <a:pt x="128256" y="194095"/>
                  </a:lnTo>
                  <a:lnTo>
                    <a:pt x="122407" y="219311"/>
                  </a:lnTo>
                  <a:lnTo>
                    <a:pt x="120498" y="223172"/>
                  </a:lnTo>
                  <a:lnTo>
                    <a:pt x="108145" y="239305"/>
                  </a:lnTo>
                  <a:lnTo>
                    <a:pt x="102039" y="249978"/>
                  </a:lnTo>
                  <a:lnTo>
                    <a:pt x="74026" y="281703"/>
                  </a:lnTo>
                  <a:lnTo>
                    <a:pt x="69148" y="283903"/>
                  </a:lnTo>
                  <a:lnTo>
                    <a:pt x="67529" y="283696"/>
                  </a:lnTo>
                  <a:lnTo>
                    <a:pt x="66450" y="282763"/>
                  </a:lnTo>
                  <a:lnTo>
                    <a:pt x="65252" y="279611"/>
                  </a:lnTo>
                  <a:lnTo>
                    <a:pt x="64292" y="2713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0" name="SMARTInkShape-4731"/>
            <p:cNvSpPr/>
            <p:nvPr/>
          </p:nvSpPr>
          <p:spPr bwMode="auto">
            <a:xfrm>
              <a:off x="5229225" y="4600575"/>
              <a:ext cx="127716" cy="71439"/>
            </a:xfrm>
            <a:custGeom>
              <a:avLst/>
              <a:gdLst/>
              <a:ahLst/>
              <a:cxnLst/>
              <a:rect l="0" t="0" r="0" b="0"/>
              <a:pathLst>
                <a:path w="127716" h="71439">
                  <a:moveTo>
                    <a:pt x="0" y="71438"/>
                  </a:moveTo>
                  <a:lnTo>
                    <a:pt x="3792" y="71438"/>
                  </a:lnTo>
                  <a:lnTo>
                    <a:pt x="38076" y="56964"/>
                  </a:lnTo>
                  <a:lnTo>
                    <a:pt x="71748" y="40310"/>
                  </a:lnTo>
                  <a:lnTo>
                    <a:pt x="97958" y="26895"/>
                  </a:lnTo>
                  <a:lnTo>
                    <a:pt x="124174" y="7624"/>
                  </a:lnTo>
                  <a:lnTo>
                    <a:pt x="127715" y="1506"/>
                  </a:lnTo>
                  <a:lnTo>
                    <a:pt x="126419" y="1004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1" name="SMARTInkShape-4732"/>
            <p:cNvSpPr/>
            <p:nvPr/>
          </p:nvSpPr>
          <p:spPr bwMode="auto">
            <a:xfrm>
              <a:off x="5250655" y="4672013"/>
              <a:ext cx="85726" cy="28576"/>
            </a:xfrm>
            <a:custGeom>
              <a:avLst/>
              <a:gdLst/>
              <a:ahLst/>
              <a:cxnLst/>
              <a:rect l="0" t="0" r="0" b="0"/>
              <a:pathLst>
                <a:path w="85726" h="28576">
                  <a:moveTo>
                    <a:pt x="0" y="28575"/>
                  </a:moveTo>
                  <a:lnTo>
                    <a:pt x="16794" y="28575"/>
                  </a:lnTo>
                  <a:lnTo>
                    <a:pt x="51105" y="15574"/>
                  </a:lnTo>
                  <a:lnTo>
                    <a:pt x="78091" y="5518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2" name="SMARTInkShape-4733"/>
            <p:cNvSpPr/>
            <p:nvPr/>
          </p:nvSpPr>
          <p:spPr bwMode="auto">
            <a:xfrm>
              <a:off x="5522156" y="4443413"/>
              <a:ext cx="157125" cy="355161"/>
            </a:xfrm>
            <a:custGeom>
              <a:avLst/>
              <a:gdLst/>
              <a:ahLst/>
              <a:cxnLst/>
              <a:rect l="0" t="0" r="0" b="0"/>
              <a:pathLst>
                <a:path w="157125" h="355161">
                  <a:moveTo>
                    <a:pt x="71399" y="0"/>
                  </a:moveTo>
                  <a:lnTo>
                    <a:pt x="75192" y="0"/>
                  </a:lnTo>
                  <a:lnTo>
                    <a:pt x="76310" y="793"/>
                  </a:lnTo>
                  <a:lnTo>
                    <a:pt x="77055" y="2116"/>
                  </a:lnTo>
                  <a:lnTo>
                    <a:pt x="77551" y="3792"/>
                  </a:lnTo>
                  <a:lnTo>
                    <a:pt x="77087" y="4909"/>
                  </a:lnTo>
                  <a:lnTo>
                    <a:pt x="75986" y="5654"/>
                  </a:lnTo>
                  <a:lnTo>
                    <a:pt x="72306" y="6849"/>
                  </a:lnTo>
                  <a:lnTo>
                    <a:pt x="45008" y="27858"/>
                  </a:lnTo>
                  <a:lnTo>
                    <a:pt x="21870" y="60505"/>
                  </a:lnTo>
                  <a:lnTo>
                    <a:pt x="2092" y="96122"/>
                  </a:lnTo>
                  <a:lnTo>
                    <a:pt x="87" y="99784"/>
                  </a:lnTo>
                  <a:lnTo>
                    <a:pt x="0" y="96153"/>
                  </a:lnTo>
                  <a:lnTo>
                    <a:pt x="781" y="95058"/>
                  </a:lnTo>
                  <a:lnTo>
                    <a:pt x="14437" y="87342"/>
                  </a:lnTo>
                  <a:lnTo>
                    <a:pt x="23812" y="86044"/>
                  </a:lnTo>
                  <a:lnTo>
                    <a:pt x="28554" y="87983"/>
                  </a:lnTo>
                  <a:lnTo>
                    <a:pt x="33306" y="90697"/>
                  </a:lnTo>
                  <a:lnTo>
                    <a:pt x="40446" y="93019"/>
                  </a:lnTo>
                  <a:lnTo>
                    <a:pt x="47589" y="97587"/>
                  </a:lnTo>
                  <a:lnTo>
                    <a:pt x="54732" y="99293"/>
                  </a:lnTo>
                  <a:lnTo>
                    <a:pt x="59494" y="99693"/>
                  </a:lnTo>
                  <a:lnTo>
                    <a:pt x="61082" y="100593"/>
                  </a:lnTo>
                  <a:lnTo>
                    <a:pt x="62140" y="101987"/>
                  </a:lnTo>
                  <a:lnTo>
                    <a:pt x="62846" y="103710"/>
                  </a:lnTo>
                  <a:lnTo>
                    <a:pt x="64109" y="104859"/>
                  </a:lnTo>
                  <a:lnTo>
                    <a:pt x="67631" y="106134"/>
                  </a:lnTo>
                  <a:lnTo>
                    <a:pt x="68887" y="108062"/>
                  </a:lnTo>
                  <a:lnTo>
                    <a:pt x="71449" y="116773"/>
                  </a:lnTo>
                  <a:lnTo>
                    <a:pt x="73020" y="118330"/>
                  </a:lnTo>
                  <a:lnTo>
                    <a:pt x="74862" y="119368"/>
                  </a:lnTo>
                  <a:lnTo>
                    <a:pt x="75295" y="121647"/>
                  </a:lnTo>
                  <a:lnTo>
                    <a:pt x="71599" y="154975"/>
                  </a:lnTo>
                  <a:lnTo>
                    <a:pt x="63655" y="186390"/>
                  </a:lnTo>
                  <a:lnTo>
                    <a:pt x="52271" y="220748"/>
                  </a:lnTo>
                  <a:lnTo>
                    <a:pt x="37794" y="254877"/>
                  </a:lnTo>
                  <a:lnTo>
                    <a:pt x="36099" y="262453"/>
                  </a:lnTo>
                  <a:lnTo>
                    <a:pt x="36754" y="262281"/>
                  </a:lnTo>
                  <a:lnTo>
                    <a:pt x="41467" y="259040"/>
                  </a:lnTo>
                  <a:lnTo>
                    <a:pt x="50171" y="257543"/>
                  </a:lnTo>
                  <a:lnTo>
                    <a:pt x="63326" y="257247"/>
                  </a:lnTo>
                  <a:lnTo>
                    <a:pt x="72045" y="261440"/>
                  </a:lnTo>
                  <a:lnTo>
                    <a:pt x="90577" y="277067"/>
                  </a:lnTo>
                  <a:lnTo>
                    <a:pt x="100983" y="294554"/>
                  </a:lnTo>
                  <a:lnTo>
                    <a:pt x="110816" y="325912"/>
                  </a:lnTo>
                  <a:lnTo>
                    <a:pt x="115699" y="346923"/>
                  </a:lnTo>
                  <a:lnTo>
                    <a:pt x="117601" y="350344"/>
                  </a:lnTo>
                  <a:lnTo>
                    <a:pt x="119664" y="352625"/>
                  </a:lnTo>
                  <a:lnTo>
                    <a:pt x="124071" y="355160"/>
                  </a:lnTo>
                  <a:lnTo>
                    <a:pt x="126358" y="354248"/>
                  </a:lnTo>
                  <a:lnTo>
                    <a:pt x="157124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3" name="SMARTInkShape-4734"/>
            <p:cNvSpPr/>
            <p:nvPr/>
          </p:nvSpPr>
          <p:spPr bwMode="auto">
            <a:xfrm>
              <a:off x="5229225" y="4257675"/>
              <a:ext cx="92871" cy="27495"/>
            </a:xfrm>
            <a:custGeom>
              <a:avLst/>
              <a:gdLst/>
              <a:ahLst/>
              <a:cxnLst/>
              <a:rect l="0" t="0" r="0" b="0"/>
              <a:pathLst>
                <a:path w="92871" h="27495">
                  <a:moveTo>
                    <a:pt x="0" y="14288"/>
                  </a:moveTo>
                  <a:lnTo>
                    <a:pt x="0" y="10495"/>
                  </a:lnTo>
                  <a:lnTo>
                    <a:pt x="794" y="9378"/>
                  </a:lnTo>
                  <a:lnTo>
                    <a:pt x="2117" y="8633"/>
                  </a:lnTo>
                  <a:lnTo>
                    <a:pt x="3792" y="8137"/>
                  </a:lnTo>
                  <a:lnTo>
                    <a:pt x="4910" y="8599"/>
                  </a:lnTo>
                  <a:lnTo>
                    <a:pt x="5654" y="9702"/>
                  </a:lnTo>
                  <a:lnTo>
                    <a:pt x="7118" y="14208"/>
                  </a:lnTo>
                  <a:lnTo>
                    <a:pt x="7136" y="18056"/>
                  </a:lnTo>
                  <a:lnTo>
                    <a:pt x="7932" y="19181"/>
                  </a:lnTo>
                  <a:lnTo>
                    <a:pt x="9257" y="19931"/>
                  </a:lnTo>
                  <a:lnTo>
                    <a:pt x="10933" y="20431"/>
                  </a:lnTo>
                  <a:lnTo>
                    <a:pt x="20144" y="27494"/>
                  </a:lnTo>
                  <a:lnTo>
                    <a:pt x="48832" y="17905"/>
                  </a:lnTo>
                  <a:lnTo>
                    <a:pt x="76953" y="2072"/>
                  </a:lnTo>
                  <a:lnTo>
                    <a:pt x="928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4" name="SMARTInkShape-4735"/>
            <p:cNvSpPr/>
            <p:nvPr/>
          </p:nvSpPr>
          <p:spPr bwMode="auto">
            <a:xfrm>
              <a:off x="5229225" y="4307681"/>
              <a:ext cx="85726" cy="42864"/>
            </a:xfrm>
            <a:custGeom>
              <a:avLst/>
              <a:gdLst/>
              <a:ahLst/>
              <a:cxnLst/>
              <a:rect l="0" t="0" r="0" b="0"/>
              <a:pathLst>
                <a:path w="85726" h="42864">
                  <a:moveTo>
                    <a:pt x="0" y="42863"/>
                  </a:moveTo>
                  <a:lnTo>
                    <a:pt x="3792" y="42863"/>
                  </a:lnTo>
                  <a:lnTo>
                    <a:pt x="35959" y="21687"/>
                  </a:lnTo>
                  <a:lnTo>
                    <a:pt x="50078" y="12247"/>
                  </a:lnTo>
                  <a:lnTo>
                    <a:pt x="58769" y="5443"/>
                  </a:lnTo>
                  <a:lnTo>
                    <a:pt x="68125" y="1613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79" name="SMARTInkShape-Group934"/>
          <p:cNvGrpSpPr/>
          <p:nvPr/>
        </p:nvGrpSpPr>
        <p:grpSpPr>
          <a:xfrm>
            <a:off x="5646650" y="4393788"/>
            <a:ext cx="306710" cy="285369"/>
            <a:chOff x="5646650" y="4393788"/>
            <a:chExt cx="306710" cy="285369"/>
          </a:xfrm>
        </p:grpSpPr>
        <p:sp>
          <p:nvSpPr>
            <p:cNvPr id="876" name="SMARTInkShape-4736"/>
            <p:cNvSpPr/>
            <p:nvPr/>
          </p:nvSpPr>
          <p:spPr bwMode="auto">
            <a:xfrm>
              <a:off x="5646650" y="4507706"/>
              <a:ext cx="146087" cy="169594"/>
            </a:xfrm>
            <a:custGeom>
              <a:avLst/>
              <a:gdLst/>
              <a:ahLst/>
              <a:cxnLst/>
              <a:rect l="0" t="0" r="0" b="0"/>
              <a:pathLst>
                <a:path w="146087" h="169594">
                  <a:moveTo>
                    <a:pt x="25488" y="0"/>
                  </a:moveTo>
                  <a:lnTo>
                    <a:pt x="14846" y="10642"/>
                  </a:lnTo>
                  <a:lnTo>
                    <a:pt x="12820" y="14784"/>
                  </a:lnTo>
                  <a:lnTo>
                    <a:pt x="9226" y="34273"/>
                  </a:lnTo>
                  <a:lnTo>
                    <a:pt x="7503" y="37136"/>
                  </a:lnTo>
                  <a:lnTo>
                    <a:pt x="4737" y="52344"/>
                  </a:lnTo>
                  <a:lnTo>
                    <a:pt x="4359" y="58454"/>
                  </a:lnTo>
                  <a:lnTo>
                    <a:pt x="2074" y="63815"/>
                  </a:lnTo>
                  <a:lnTo>
                    <a:pt x="353" y="66356"/>
                  </a:lnTo>
                  <a:lnTo>
                    <a:pt x="0" y="68844"/>
                  </a:lnTo>
                  <a:lnTo>
                    <a:pt x="3366" y="80935"/>
                  </a:lnTo>
                  <a:lnTo>
                    <a:pt x="4390" y="81738"/>
                  </a:lnTo>
                  <a:lnTo>
                    <a:pt x="5866" y="81479"/>
                  </a:lnTo>
                  <a:lnTo>
                    <a:pt x="7644" y="80513"/>
                  </a:lnTo>
                  <a:lnTo>
                    <a:pt x="30774" y="74959"/>
                  </a:lnTo>
                  <a:lnTo>
                    <a:pt x="61902" y="58476"/>
                  </a:lnTo>
                  <a:lnTo>
                    <a:pt x="89918" y="47887"/>
                  </a:lnTo>
                  <a:lnTo>
                    <a:pt x="102013" y="47212"/>
                  </a:lnTo>
                  <a:lnTo>
                    <a:pt x="122713" y="53247"/>
                  </a:lnTo>
                  <a:lnTo>
                    <a:pt x="137286" y="59786"/>
                  </a:lnTo>
                  <a:lnTo>
                    <a:pt x="140501" y="62876"/>
                  </a:lnTo>
                  <a:lnTo>
                    <a:pt x="144073" y="70543"/>
                  </a:lnTo>
                  <a:lnTo>
                    <a:pt x="146086" y="87577"/>
                  </a:lnTo>
                  <a:lnTo>
                    <a:pt x="142321" y="98719"/>
                  </a:lnTo>
                  <a:lnTo>
                    <a:pt x="133770" y="109757"/>
                  </a:lnTo>
                  <a:lnTo>
                    <a:pt x="104526" y="134128"/>
                  </a:lnTo>
                  <a:lnTo>
                    <a:pt x="69204" y="158539"/>
                  </a:lnTo>
                  <a:lnTo>
                    <a:pt x="52640" y="167272"/>
                  </a:lnTo>
                  <a:lnTo>
                    <a:pt x="42583" y="169593"/>
                  </a:lnTo>
                  <a:lnTo>
                    <a:pt x="40059" y="168625"/>
                  </a:lnTo>
                  <a:lnTo>
                    <a:pt x="39171" y="166392"/>
                  </a:lnTo>
                  <a:lnTo>
                    <a:pt x="40300" y="159677"/>
                  </a:lnTo>
                  <a:lnTo>
                    <a:pt x="57268" y="126440"/>
                  </a:lnTo>
                  <a:lnTo>
                    <a:pt x="85799" y="91328"/>
                  </a:lnTo>
                  <a:lnTo>
                    <a:pt x="96925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7" name="SMARTInkShape-4737"/>
            <p:cNvSpPr/>
            <p:nvPr/>
          </p:nvSpPr>
          <p:spPr bwMode="auto">
            <a:xfrm>
              <a:off x="5679280" y="4457700"/>
              <a:ext cx="100016" cy="71142"/>
            </a:xfrm>
            <a:custGeom>
              <a:avLst/>
              <a:gdLst/>
              <a:ahLst/>
              <a:cxnLst/>
              <a:rect l="0" t="0" r="0" b="0"/>
              <a:pathLst>
                <a:path w="100016" h="71142">
                  <a:moveTo>
                    <a:pt x="7145" y="57150"/>
                  </a:moveTo>
                  <a:lnTo>
                    <a:pt x="3353" y="57150"/>
                  </a:lnTo>
                  <a:lnTo>
                    <a:pt x="2235" y="57944"/>
                  </a:lnTo>
                  <a:lnTo>
                    <a:pt x="1491" y="59267"/>
                  </a:lnTo>
                  <a:lnTo>
                    <a:pt x="27" y="64207"/>
                  </a:lnTo>
                  <a:lnTo>
                    <a:pt x="2" y="71141"/>
                  </a:lnTo>
                  <a:lnTo>
                    <a:pt x="0" y="67558"/>
                  </a:lnTo>
                  <a:lnTo>
                    <a:pt x="795" y="66470"/>
                  </a:lnTo>
                  <a:lnTo>
                    <a:pt x="12980" y="59575"/>
                  </a:lnTo>
                  <a:lnTo>
                    <a:pt x="24043" y="57075"/>
                  </a:lnTo>
                  <a:lnTo>
                    <a:pt x="35295" y="51638"/>
                  </a:lnTo>
                  <a:lnTo>
                    <a:pt x="68856" y="42284"/>
                  </a:lnTo>
                  <a:lnTo>
                    <a:pt x="80937" y="32948"/>
                  </a:lnTo>
                  <a:lnTo>
                    <a:pt x="95249" y="19016"/>
                  </a:lnTo>
                  <a:lnTo>
                    <a:pt x="97896" y="12156"/>
                  </a:lnTo>
                  <a:lnTo>
                    <a:pt x="10001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8" name="SMARTInkShape-4738"/>
            <p:cNvSpPr/>
            <p:nvPr/>
          </p:nvSpPr>
          <p:spPr bwMode="auto">
            <a:xfrm>
              <a:off x="5786438" y="4393788"/>
              <a:ext cx="166922" cy="285369"/>
            </a:xfrm>
            <a:custGeom>
              <a:avLst/>
              <a:gdLst/>
              <a:ahLst/>
              <a:cxnLst/>
              <a:rect l="0" t="0" r="0" b="0"/>
              <a:pathLst>
                <a:path w="166922" h="285369">
                  <a:moveTo>
                    <a:pt x="0" y="13906"/>
                  </a:moveTo>
                  <a:lnTo>
                    <a:pt x="9942" y="13906"/>
                  </a:lnTo>
                  <a:lnTo>
                    <a:pt x="43064" y="1549"/>
                  </a:lnTo>
                  <a:lnTo>
                    <a:pt x="61952" y="0"/>
                  </a:lnTo>
                  <a:lnTo>
                    <a:pt x="76211" y="3524"/>
                  </a:lnTo>
                  <a:lnTo>
                    <a:pt x="79382" y="5397"/>
                  </a:lnTo>
                  <a:lnTo>
                    <a:pt x="82906" y="9595"/>
                  </a:lnTo>
                  <a:lnTo>
                    <a:pt x="84890" y="24006"/>
                  </a:lnTo>
                  <a:lnTo>
                    <a:pt x="81684" y="43357"/>
                  </a:lnTo>
                  <a:lnTo>
                    <a:pt x="63448" y="78315"/>
                  </a:lnTo>
                  <a:lnTo>
                    <a:pt x="46073" y="113140"/>
                  </a:lnTo>
                  <a:lnTo>
                    <a:pt x="37238" y="135904"/>
                  </a:lnTo>
                  <a:lnTo>
                    <a:pt x="38319" y="138100"/>
                  </a:lnTo>
                  <a:lnTo>
                    <a:pt x="40626" y="139564"/>
                  </a:lnTo>
                  <a:lnTo>
                    <a:pt x="51460" y="141625"/>
                  </a:lnTo>
                  <a:lnTo>
                    <a:pt x="61765" y="141314"/>
                  </a:lnTo>
                  <a:lnTo>
                    <a:pt x="92134" y="134646"/>
                  </a:lnTo>
                  <a:lnTo>
                    <a:pt x="121298" y="129478"/>
                  </a:lnTo>
                  <a:lnTo>
                    <a:pt x="148402" y="129251"/>
                  </a:lnTo>
                  <a:lnTo>
                    <a:pt x="156709" y="132110"/>
                  </a:lnTo>
                  <a:lnTo>
                    <a:pt x="163046" y="138143"/>
                  </a:lnTo>
                  <a:lnTo>
                    <a:pt x="165847" y="141974"/>
                  </a:lnTo>
                  <a:lnTo>
                    <a:pt x="166921" y="146910"/>
                  </a:lnTo>
                  <a:lnTo>
                    <a:pt x="165997" y="158744"/>
                  </a:lnTo>
                  <a:lnTo>
                    <a:pt x="151103" y="192758"/>
                  </a:lnTo>
                  <a:lnTo>
                    <a:pt x="144150" y="206902"/>
                  </a:lnTo>
                  <a:lnTo>
                    <a:pt x="117319" y="238728"/>
                  </a:lnTo>
                  <a:lnTo>
                    <a:pt x="104254" y="258105"/>
                  </a:lnTo>
                  <a:lnTo>
                    <a:pt x="101897" y="264785"/>
                  </a:lnTo>
                  <a:lnTo>
                    <a:pt x="102062" y="267677"/>
                  </a:lnTo>
                  <a:lnTo>
                    <a:pt x="104363" y="273007"/>
                  </a:lnTo>
                  <a:lnTo>
                    <a:pt x="110121" y="280471"/>
                  </a:lnTo>
                  <a:lnTo>
                    <a:pt x="114559" y="283192"/>
                  </a:lnTo>
                  <a:lnTo>
                    <a:pt x="121442" y="2853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03" name="SMARTInkShape-Group935"/>
          <p:cNvGrpSpPr/>
          <p:nvPr/>
        </p:nvGrpSpPr>
        <p:grpSpPr>
          <a:xfrm>
            <a:off x="6522252" y="5650705"/>
            <a:ext cx="2578887" cy="450588"/>
            <a:chOff x="6522252" y="5650705"/>
            <a:chExt cx="2578887" cy="450588"/>
          </a:xfrm>
        </p:grpSpPr>
        <p:sp>
          <p:nvSpPr>
            <p:cNvPr id="880" name="SMARTInkShape-4739"/>
            <p:cNvSpPr/>
            <p:nvPr/>
          </p:nvSpPr>
          <p:spPr bwMode="auto">
            <a:xfrm>
              <a:off x="9008269" y="5700713"/>
              <a:ext cx="92870" cy="121015"/>
            </a:xfrm>
            <a:custGeom>
              <a:avLst/>
              <a:gdLst/>
              <a:ahLst/>
              <a:cxnLst/>
              <a:rect l="0" t="0" r="0" b="0"/>
              <a:pathLst>
                <a:path w="92870" h="121015">
                  <a:moveTo>
                    <a:pt x="0" y="0"/>
                  </a:moveTo>
                  <a:lnTo>
                    <a:pt x="14272" y="7135"/>
                  </a:lnTo>
                  <a:lnTo>
                    <a:pt x="14286" y="17086"/>
                  </a:lnTo>
                  <a:lnTo>
                    <a:pt x="12170" y="21616"/>
                  </a:lnTo>
                  <a:lnTo>
                    <a:pt x="4344" y="34785"/>
                  </a:lnTo>
                  <a:lnTo>
                    <a:pt x="1286" y="48054"/>
                  </a:lnTo>
                  <a:lnTo>
                    <a:pt x="113" y="76237"/>
                  </a:lnTo>
                  <a:lnTo>
                    <a:pt x="3826" y="90498"/>
                  </a:lnTo>
                  <a:lnTo>
                    <a:pt x="12191" y="103836"/>
                  </a:lnTo>
                  <a:lnTo>
                    <a:pt x="19928" y="111640"/>
                  </a:lnTo>
                  <a:lnTo>
                    <a:pt x="27642" y="116557"/>
                  </a:lnTo>
                  <a:lnTo>
                    <a:pt x="40910" y="119996"/>
                  </a:lnTo>
                  <a:lnTo>
                    <a:pt x="54896" y="121014"/>
                  </a:lnTo>
                  <a:lnTo>
                    <a:pt x="90049" y="114582"/>
                  </a:lnTo>
                  <a:lnTo>
                    <a:pt x="9286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1" name="SMARTInkShape-4740"/>
            <p:cNvSpPr/>
            <p:nvPr/>
          </p:nvSpPr>
          <p:spPr bwMode="auto">
            <a:xfrm>
              <a:off x="8929688" y="5779295"/>
              <a:ext cx="14288" cy="42861"/>
            </a:xfrm>
            <a:custGeom>
              <a:avLst/>
              <a:gdLst/>
              <a:ahLst/>
              <a:cxnLst/>
              <a:rect l="0" t="0" r="0" b="0"/>
              <a:pathLst>
                <a:path w="14288" h="42861">
                  <a:moveTo>
                    <a:pt x="0" y="0"/>
                  </a:moveTo>
                  <a:lnTo>
                    <a:pt x="3792" y="3791"/>
                  </a:lnTo>
                  <a:lnTo>
                    <a:pt x="5654" y="9886"/>
                  </a:lnTo>
                  <a:lnTo>
                    <a:pt x="7275" y="17093"/>
                  </a:lnTo>
                  <a:lnTo>
                    <a:pt x="12667" y="28187"/>
                  </a:lnTo>
                  <a:lnTo>
                    <a:pt x="14287" y="42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2" name="SMARTInkShape-4741"/>
            <p:cNvSpPr/>
            <p:nvPr/>
          </p:nvSpPr>
          <p:spPr bwMode="auto">
            <a:xfrm>
              <a:off x="8929688" y="5757863"/>
              <a:ext cx="28576" cy="14280"/>
            </a:xfrm>
            <a:custGeom>
              <a:avLst/>
              <a:gdLst/>
              <a:ahLst/>
              <a:cxnLst/>
              <a:rect l="0" t="0" r="0" b="0"/>
              <a:pathLst>
                <a:path w="28576" h="14280">
                  <a:moveTo>
                    <a:pt x="0" y="0"/>
                  </a:moveTo>
                  <a:lnTo>
                    <a:pt x="3792" y="3792"/>
                  </a:lnTo>
                  <a:lnTo>
                    <a:pt x="7770" y="5654"/>
                  </a:lnTo>
                  <a:lnTo>
                    <a:pt x="9942" y="6150"/>
                  </a:lnTo>
                  <a:lnTo>
                    <a:pt x="11391" y="7275"/>
                  </a:lnTo>
                  <a:lnTo>
                    <a:pt x="13000" y="10641"/>
                  </a:lnTo>
                  <a:lnTo>
                    <a:pt x="14223" y="11857"/>
                  </a:lnTo>
                  <a:lnTo>
                    <a:pt x="20325" y="13967"/>
                  </a:lnTo>
                  <a:lnTo>
                    <a:pt x="28251" y="14279"/>
                  </a:lnTo>
                  <a:lnTo>
                    <a:pt x="28575" y="71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3" name="SMARTInkShape-4742"/>
            <p:cNvSpPr/>
            <p:nvPr/>
          </p:nvSpPr>
          <p:spPr bwMode="auto">
            <a:xfrm>
              <a:off x="8843963" y="5779295"/>
              <a:ext cx="57151" cy="128586"/>
            </a:xfrm>
            <a:custGeom>
              <a:avLst/>
              <a:gdLst/>
              <a:ahLst/>
              <a:cxnLst/>
              <a:rect l="0" t="0" r="0" b="0"/>
              <a:pathLst>
                <a:path w="57151" h="128586">
                  <a:moveTo>
                    <a:pt x="0" y="0"/>
                  </a:moveTo>
                  <a:lnTo>
                    <a:pt x="0" y="33533"/>
                  </a:lnTo>
                  <a:lnTo>
                    <a:pt x="0" y="69156"/>
                  </a:lnTo>
                  <a:lnTo>
                    <a:pt x="0" y="101605"/>
                  </a:lnTo>
                  <a:lnTo>
                    <a:pt x="0" y="108128"/>
                  </a:lnTo>
                  <a:lnTo>
                    <a:pt x="793" y="110185"/>
                  </a:lnTo>
                  <a:lnTo>
                    <a:pt x="2116" y="111556"/>
                  </a:lnTo>
                  <a:lnTo>
                    <a:pt x="6150" y="113757"/>
                  </a:lnTo>
                  <a:lnTo>
                    <a:pt x="10641" y="110346"/>
                  </a:lnTo>
                  <a:lnTo>
                    <a:pt x="12667" y="104340"/>
                  </a:lnTo>
                  <a:lnTo>
                    <a:pt x="14361" y="97173"/>
                  </a:lnTo>
                  <a:lnTo>
                    <a:pt x="26602" y="73038"/>
                  </a:lnTo>
                  <a:lnTo>
                    <a:pt x="27260" y="70123"/>
                  </a:lnTo>
                  <a:lnTo>
                    <a:pt x="28492" y="68179"/>
                  </a:lnTo>
                  <a:lnTo>
                    <a:pt x="30107" y="66884"/>
                  </a:lnTo>
                  <a:lnTo>
                    <a:pt x="34018" y="65444"/>
                  </a:lnTo>
                  <a:lnTo>
                    <a:pt x="38403" y="64804"/>
                  </a:lnTo>
                  <a:lnTo>
                    <a:pt x="39889" y="65427"/>
                  </a:lnTo>
                  <a:lnTo>
                    <a:pt x="40880" y="66637"/>
                  </a:lnTo>
                  <a:lnTo>
                    <a:pt x="41981" y="70098"/>
                  </a:lnTo>
                  <a:lnTo>
                    <a:pt x="43395" y="77301"/>
                  </a:lnTo>
                  <a:lnTo>
                    <a:pt x="48465" y="93555"/>
                  </a:lnTo>
                  <a:lnTo>
                    <a:pt x="51987" y="115849"/>
                  </a:lnTo>
                  <a:lnTo>
                    <a:pt x="57150" y="1285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4" name="SMARTInkShape-4743"/>
            <p:cNvSpPr/>
            <p:nvPr/>
          </p:nvSpPr>
          <p:spPr bwMode="auto">
            <a:xfrm>
              <a:off x="8758238" y="5679280"/>
              <a:ext cx="35719" cy="6153"/>
            </a:xfrm>
            <a:custGeom>
              <a:avLst/>
              <a:gdLst/>
              <a:ahLst/>
              <a:cxnLst/>
              <a:rect l="0" t="0" r="0" b="0"/>
              <a:pathLst>
                <a:path w="35719" h="6153">
                  <a:moveTo>
                    <a:pt x="0" y="0"/>
                  </a:moveTo>
                  <a:lnTo>
                    <a:pt x="6150" y="6152"/>
                  </a:lnTo>
                  <a:lnTo>
                    <a:pt x="7275" y="5688"/>
                  </a:lnTo>
                  <a:lnTo>
                    <a:pt x="12651" y="2039"/>
                  </a:lnTo>
                  <a:lnTo>
                    <a:pt x="21578" y="404"/>
                  </a:lnTo>
                  <a:lnTo>
                    <a:pt x="357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5" name="SMARTInkShape-4744"/>
            <p:cNvSpPr/>
            <p:nvPr/>
          </p:nvSpPr>
          <p:spPr bwMode="auto">
            <a:xfrm>
              <a:off x="8793956" y="5750720"/>
              <a:ext cx="27583" cy="218479"/>
            </a:xfrm>
            <a:custGeom>
              <a:avLst/>
              <a:gdLst/>
              <a:ahLst/>
              <a:cxnLst/>
              <a:rect l="0" t="0" r="0" b="0"/>
              <a:pathLst>
                <a:path w="27583" h="218479">
                  <a:moveTo>
                    <a:pt x="21432" y="64293"/>
                  </a:moveTo>
                  <a:lnTo>
                    <a:pt x="25224" y="71877"/>
                  </a:lnTo>
                  <a:lnTo>
                    <a:pt x="27582" y="91764"/>
                  </a:lnTo>
                  <a:lnTo>
                    <a:pt x="22676" y="126927"/>
                  </a:lnTo>
                  <a:lnTo>
                    <a:pt x="14063" y="162331"/>
                  </a:lnTo>
                  <a:lnTo>
                    <a:pt x="8511" y="192490"/>
                  </a:lnTo>
                  <a:lnTo>
                    <a:pt x="3298" y="214087"/>
                  </a:lnTo>
                  <a:lnTo>
                    <a:pt x="3786" y="216543"/>
                  </a:lnTo>
                  <a:lnTo>
                    <a:pt x="4905" y="218182"/>
                  </a:lnTo>
                  <a:lnTo>
                    <a:pt x="5652" y="218478"/>
                  </a:lnTo>
                  <a:lnTo>
                    <a:pt x="6149" y="217883"/>
                  </a:lnTo>
                  <a:lnTo>
                    <a:pt x="6701" y="214310"/>
                  </a:lnTo>
                  <a:lnTo>
                    <a:pt x="10878" y="187049"/>
                  </a:lnTo>
                  <a:lnTo>
                    <a:pt x="12772" y="163566"/>
                  </a:lnTo>
                  <a:lnTo>
                    <a:pt x="12820" y="133814"/>
                  </a:lnTo>
                  <a:lnTo>
                    <a:pt x="10197" y="99424"/>
                  </a:lnTo>
                  <a:lnTo>
                    <a:pt x="8385" y="80570"/>
                  </a:lnTo>
                  <a:lnTo>
                    <a:pt x="6384" y="60857"/>
                  </a:lnTo>
                  <a:lnTo>
                    <a:pt x="2837" y="2704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6" name="SMARTInkShape-4745"/>
            <p:cNvSpPr/>
            <p:nvPr/>
          </p:nvSpPr>
          <p:spPr bwMode="auto">
            <a:xfrm>
              <a:off x="8536781" y="5736265"/>
              <a:ext cx="169951" cy="228766"/>
            </a:xfrm>
            <a:custGeom>
              <a:avLst/>
              <a:gdLst/>
              <a:ahLst/>
              <a:cxnLst/>
              <a:rect l="0" t="0" r="0" b="0"/>
              <a:pathLst>
                <a:path w="169951" h="228766">
                  <a:moveTo>
                    <a:pt x="0" y="21598"/>
                  </a:moveTo>
                  <a:lnTo>
                    <a:pt x="4116" y="21598"/>
                  </a:lnTo>
                  <a:lnTo>
                    <a:pt x="699" y="21598"/>
                  </a:lnTo>
                  <a:lnTo>
                    <a:pt x="207" y="25390"/>
                  </a:lnTo>
                  <a:lnTo>
                    <a:pt x="806" y="54502"/>
                  </a:lnTo>
                  <a:lnTo>
                    <a:pt x="4119" y="78355"/>
                  </a:lnTo>
                  <a:lnTo>
                    <a:pt x="1049" y="112742"/>
                  </a:lnTo>
                  <a:lnTo>
                    <a:pt x="2428" y="135387"/>
                  </a:lnTo>
                  <a:lnTo>
                    <a:pt x="7317" y="164258"/>
                  </a:lnTo>
                  <a:lnTo>
                    <a:pt x="8846" y="166711"/>
                  </a:lnTo>
                  <a:lnTo>
                    <a:pt x="10660" y="168346"/>
                  </a:lnTo>
                  <a:lnTo>
                    <a:pt x="12663" y="168642"/>
                  </a:lnTo>
                  <a:lnTo>
                    <a:pt x="17005" y="166855"/>
                  </a:lnTo>
                  <a:lnTo>
                    <a:pt x="19464" y="159181"/>
                  </a:lnTo>
                  <a:lnTo>
                    <a:pt x="24835" y="131060"/>
                  </a:lnTo>
                  <a:lnTo>
                    <a:pt x="27467" y="104213"/>
                  </a:lnTo>
                  <a:lnTo>
                    <a:pt x="32039" y="72358"/>
                  </a:lnTo>
                  <a:lnTo>
                    <a:pt x="38421" y="41577"/>
                  </a:lnTo>
                  <a:lnTo>
                    <a:pt x="45339" y="16140"/>
                  </a:lnTo>
                  <a:lnTo>
                    <a:pt x="52165" y="5149"/>
                  </a:lnTo>
                  <a:lnTo>
                    <a:pt x="56208" y="1107"/>
                  </a:lnTo>
                  <a:lnTo>
                    <a:pt x="59697" y="0"/>
                  </a:lnTo>
                  <a:lnTo>
                    <a:pt x="62817" y="849"/>
                  </a:lnTo>
                  <a:lnTo>
                    <a:pt x="65691" y="3003"/>
                  </a:lnTo>
                  <a:lnTo>
                    <a:pt x="73528" y="17411"/>
                  </a:lnTo>
                  <a:lnTo>
                    <a:pt x="80877" y="44346"/>
                  </a:lnTo>
                  <a:lnTo>
                    <a:pt x="83570" y="68219"/>
                  </a:lnTo>
                  <a:lnTo>
                    <a:pt x="84768" y="93912"/>
                  </a:lnTo>
                  <a:lnTo>
                    <a:pt x="85300" y="118560"/>
                  </a:lnTo>
                  <a:lnTo>
                    <a:pt x="85599" y="150957"/>
                  </a:lnTo>
                  <a:lnTo>
                    <a:pt x="91363" y="185858"/>
                  </a:lnTo>
                  <a:lnTo>
                    <a:pt x="91865" y="188256"/>
                  </a:lnTo>
                  <a:lnTo>
                    <a:pt x="93787" y="188265"/>
                  </a:lnTo>
                  <a:lnTo>
                    <a:pt x="100156" y="184043"/>
                  </a:lnTo>
                  <a:lnTo>
                    <a:pt x="104045" y="174758"/>
                  </a:lnTo>
                  <a:lnTo>
                    <a:pt x="110335" y="145602"/>
                  </a:lnTo>
                  <a:lnTo>
                    <a:pt x="120710" y="114784"/>
                  </a:lnTo>
                  <a:lnTo>
                    <a:pt x="130046" y="80517"/>
                  </a:lnTo>
                  <a:lnTo>
                    <a:pt x="141106" y="45583"/>
                  </a:lnTo>
                  <a:lnTo>
                    <a:pt x="148968" y="33316"/>
                  </a:lnTo>
                  <a:lnTo>
                    <a:pt x="152493" y="30204"/>
                  </a:lnTo>
                  <a:lnTo>
                    <a:pt x="155637" y="28923"/>
                  </a:lnTo>
                  <a:lnTo>
                    <a:pt x="158527" y="28862"/>
                  </a:lnTo>
                  <a:lnTo>
                    <a:pt x="161248" y="31997"/>
                  </a:lnTo>
                  <a:lnTo>
                    <a:pt x="166387" y="43947"/>
                  </a:lnTo>
                  <a:lnTo>
                    <a:pt x="169950" y="68524"/>
                  </a:lnTo>
                  <a:lnTo>
                    <a:pt x="167213" y="103499"/>
                  </a:lnTo>
                  <a:lnTo>
                    <a:pt x="163482" y="128113"/>
                  </a:lnTo>
                  <a:lnTo>
                    <a:pt x="159971" y="152281"/>
                  </a:lnTo>
                  <a:lnTo>
                    <a:pt x="157202" y="186613"/>
                  </a:lnTo>
                  <a:lnTo>
                    <a:pt x="153294" y="210985"/>
                  </a:lnTo>
                  <a:lnTo>
                    <a:pt x="154914" y="220333"/>
                  </a:lnTo>
                  <a:lnTo>
                    <a:pt x="156457" y="223145"/>
                  </a:lnTo>
                  <a:lnTo>
                    <a:pt x="158280" y="225019"/>
                  </a:lnTo>
                  <a:lnTo>
                    <a:pt x="164307" y="2287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7" name="SMARTInkShape-4746"/>
            <p:cNvSpPr/>
            <p:nvPr/>
          </p:nvSpPr>
          <p:spPr bwMode="auto">
            <a:xfrm>
              <a:off x="8543925" y="5757863"/>
              <a:ext cx="7145" cy="7143"/>
            </a:xfrm>
            <a:custGeom>
              <a:avLst/>
              <a:gdLst/>
              <a:ahLst/>
              <a:cxnLst/>
              <a:rect l="0" t="0" r="0" b="0"/>
              <a:pathLst>
                <a:path w="7145" h="7143">
                  <a:moveTo>
                    <a:pt x="7144" y="7142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8" name="SMARTInkShape-4747"/>
            <p:cNvSpPr/>
            <p:nvPr/>
          </p:nvSpPr>
          <p:spPr bwMode="auto">
            <a:xfrm>
              <a:off x="8108156" y="5816867"/>
              <a:ext cx="142876" cy="190869"/>
            </a:xfrm>
            <a:custGeom>
              <a:avLst/>
              <a:gdLst/>
              <a:ahLst/>
              <a:cxnLst/>
              <a:rect l="0" t="0" r="0" b="0"/>
              <a:pathLst>
                <a:path w="142876" h="190869">
                  <a:moveTo>
                    <a:pt x="0" y="76728"/>
                  </a:moveTo>
                  <a:lnTo>
                    <a:pt x="3793" y="80519"/>
                  </a:lnTo>
                  <a:lnTo>
                    <a:pt x="7771" y="82381"/>
                  </a:lnTo>
                  <a:lnTo>
                    <a:pt x="24836" y="89378"/>
                  </a:lnTo>
                  <a:lnTo>
                    <a:pt x="38403" y="95204"/>
                  </a:lnTo>
                  <a:lnTo>
                    <a:pt x="47760" y="96845"/>
                  </a:lnTo>
                  <a:lnTo>
                    <a:pt x="55094" y="95457"/>
                  </a:lnTo>
                  <a:lnTo>
                    <a:pt x="63685" y="90214"/>
                  </a:lnTo>
                  <a:lnTo>
                    <a:pt x="66269" y="88100"/>
                  </a:lnTo>
                  <a:lnTo>
                    <a:pt x="69140" y="81516"/>
                  </a:lnTo>
                  <a:lnTo>
                    <a:pt x="71304" y="46603"/>
                  </a:lnTo>
                  <a:lnTo>
                    <a:pt x="67605" y="30054"/>
                  </a:lnTo>
                  <a:lnTo>
                    <a:pt x="56959" y="7532"/>
                  </a:lnTo>
                  <a:lnTo>
                    <a:pt x="54641" y="4402"/>
                  </a:lnTo>
                  <a:lnTo>
                    <a:pt x="51509" y="2317"/>
                  </a:lnTo>
                  <a:lnTo>
                    <a:pt x="43795" y="0"/>
                  </a:lnTo>
                  <a:lnTo>
                    <a:pt x="41103" y="969"/>
                  </a:lnTo>
                  <a:lnTo>
                    <a:pt x="39309" y="3203"/>
                  </a:lnTo>
                  <a:lnTo>
                    <a:pt x="32635" y="29571"/>
                  </a:lnTo>
                  <a:lnTo>
                    <a:pt x="29778" y="61608"/>
                  </a:lnTo>
                  <a:lnTo>
                    <a:pt x="31226" y="86676"/>
                  </a:lnTo>
                  <a:lnTo>
                    <a:pt x="33722" y="112899"/>
                  </a:lnTo>
                  <a:lnTo>
                    <a:pt x="36715" y="148387"/>
                  </a:lnTo>
                  <a:lnTo>
                    <a:pt x="46950" y="173894"/>
                  </a:lnTo>
                  <a:lnTo>
                    <a:pt x="55528" y="186323"/>
                  </a:lnTo>
                  <a:lnTo>
                    <a:pt x="60831" y="189479"/>
                  </a:lnTo>
                  <a:lnTo>
                    <a:pt x="73073" y="190868"/>
                  </a:lnTo>
                  <a:lnTo>
                    <a:pt x="93354" y="183395"/>
                  </a:lnTo>
                  <a:lnTo>
                    <a:pt x="110652" y="171127"/>
                  </a:lnTo>
                  <a:lnTo>
                    <a:pt x="142875" y="1338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9" name="SMARTInkShape-4748"/>
            <p:cNvSpPr/>
            <p:nvPr/>
          </p:nvSpPr>
          <p:spPr bwMode="auto">
            <a:xfrm>
              <a:off x="7998101" y="5779806"/>
              <a:ext cx="98012" cy="231968"/>
            </a:xfrm>
            <a:custGeom>
              <a:avLst/>
              <a:gdLst/>
              <a:ahLst/>
              <a:cxnLst/>
              <a:rect l="0" t="0" r="0" b="0"/>
              <a:pathLst>
                <a:path w="98012" h="231968">
                  <a:moveTo>
                    <a:pt x="74337" y="56639"/>
                  </a:moveTo>
                  <a:lnTo>
                    <a:pt x="74337" y="23103"/>
                  </a:lnTo>
                  <a:lnTo>
                    <a:pt x="73543" y="11423"/>
                  </a:lnTo>
                  <a:lnTo>
                    <a:pt x="70544" y="5322"/>
                  </a:lnTo>
                  <a:lnTo>
                    <a:pt x="67839" y="3377"/>
                  </a:lnTo>
                  <a:lnTo>
                    <a:pt x="60601" y="1216"/>
                  </a:lnTo>
                  <a:lnTo>
                    <a:pt x="47601" y="0"/>
                  </a:lnTo>
                  <a:lnTo>
                    <a:pt x="38377" y="3949"/>
                  </a:lnTo>
                  <a:lnTo>
                    <a:pt x="19520" y="19419"/>
                  </a:lnTo>
                  <a:lnTo>
                    <a:pt x="932" y="47190"/>
                  </a:lnTo>
                  <a:lnTo>
                    <a:pt x="0" y="51927"/>
                  </a:lnTo>
                  <a:lnTo>
                    <a:pt x="3334" y="79661"/>
                  </a:lnTo>
                  <a:lnTo>
                    <a:pt x="6532" y="86186"/>
                  </a:lnTo>
                  <a:lnTo>
                    <a:pt x="10083" y="88242"/>
                  </a:lnTo>
                  <a:lnTo>
                    <a:pt x="30776" y="91544"/>
                  </a:lnTo>
                  <a:lnTo>
                    <a:pt x="65642" y="94402"/>
                  </a:lnTo>
                  <a:lnTo>
                    <a:pt x="85937" y="102285"/>
                  </a:lnTo>
                  <a:lnTo>
                    <a:pt x="93515" y="111057"/>
                  </a:lnTo>
                  <a:lnTo>
                    <a:pt x="96648" y="116729"/>
                  </a:lnTo>
                  <a:lnTo>
                    <a:pt x="98011" y="129383"/>
                  </a:lnTo>
                  <a:lnTo>
                    <a:pt x="92418" y="160701"/>
                  </a:lnTo>
                  <a:lnTo>
                    <a:pt x="77967" y="191758"/>
                  </a:lnTo>
                  <a:lnTo>
                    <a:pt x="63682" y="212825"/>
                  </a:lnTo>
                  <a:lnTo>
                    <a:pt x="46309" y="227887"/>
                  </a:lnTo>
                  <a:lnTo>
                    <a:pt x="38597" y="231967"/>
                  </a:lnTo>
                  <a:lnTo>
                    <a:pt x="34635" y="231468"/>
                  </a:lnTo>
                  <a:lnTo>
                    <a:pt x="26000" y="226680"/>
                  </a:lnTo>
                  <a:lnTo>
                    <a:pt x="23062" y="222387"/>
                  </a:lnTo>
                  <a:lnTo>
                    <a:pt x="19798" y="211266"/>
                  </a:lnTo>
                  <a:lnTo>
                    <a:pt x="24330" y="1780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0" name="SMARTInkShape-4749"/>
            <p:cNvSpPr/>
            <p:nvPr/>
          </p:nvSpPr>
          <p:spPr bwMode="auto">
            <a:xfrm>
              <a:off x="7929563" y="5650705"/>
              <a:ext cx="71438" cy="321471"/>
            </a:xfrm>
            <a:custGeom>
              <a:avLst/>
              <a:gdLst/>
              <a:ahLst/>
              <a:cxnLst/>
              <a:rect l="0" t="0" r="0" b="0"/>
              <a:pathLst>
                <a:path w="71438" h="321471">
                  <a:moveTo>
                    <a:pt x="0" y="0"/>
                  </a:moveTo>
                  <a:lnTo>
                    <a:pt x="2116" y="32133"/>
                  </a:lnTo>
                  <a:lnTo>
                    <a:pt x="7770" y="60322"/>
                  </a:lnTo>
                  <a:lnTo>
                    <a:pt x="14473" y="95926"/>
                  </a:lnTo>
                  <a:lnTo>
                    <a:pt x="19132" y="123597"/>
                  </a:lnTo>
                  <a:lnTo>
                    <a:pt x="23848" y="154416"/>
                  </a:lnTo>
                  <a:lnTo>
                    <a:pt x="30708" y="184517"/>
                  </a:lnTo>
                  <a:lnTo>
                    <a:pt x="38254" y="212977"/>
                  </a:lnTo>
                  <a:lnTo>
                    <a:pt x="44254" y="238855"/>
                  </a:lnTo>
                  <a:lnTo>
                    <a:pt x="52094" y="271944"/>
                  </a:lnTo>
                  <a:lnTo>
                    <a:pt x="65970" y="304279"/>
                  </a:lnTo>
                  <a:lnTo>
                    <a:pt x="71437" y="3214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1" name="SMARTInkShape-4750"/>
            <p:cNvSpPr/>
            <p:nvPr/>
          </p:nvSpPr>
          <p:spPr bwMode="auto">
            <a:xfrm>
              <a:off x="7736681" y="5767562"/>
              <a:ext cx="221458" cy="252756"/>
            </a:xfrm>
            <a:custGeom>
              <a:avLst/>
              <a:gdLst/>
              <a:ahLst/>
              <a:cxnLst/>
              <a:rect l="0" t="0" r="0" b="0"/>
              <a:pathLst>
                <a:path w="221458" h="252756">
                  <a:moveTo>
                    <a:pt x="0" y="104601"/>
                  </a:moveTo>
                  <a:lnTo>
                    <a:pt x="3793" y="104601"/>
                  </a:lnTo>
                  <a:lnTo>
                    <a:pt x="7771" y="106717"/>
                  </a:lnTo>
                  <a:lnTo>
                    <a:pt x="16793" y="114543"/>
                  </a:lnTo>
                  <a:lnTo>
                    <a:pt x="25720" y="116957"/>
                  </a:lnTo>
                  <a:lnTo>
                    <a:pt x="42016" y="120433"/>
                  </a:lnTo>
                  <a:lnTo>
                    <a:pt x="47061" y="122299"/>
                  </a:lnTo>
                  <a:lnTo>
                    <a:pt x="59016" y="122256"/>
                  </a:lnTo>
                  <a:lnTo>
                    <a:pt x="86094" y="115761"/>
                  </a:lnTo>
                  <a:lnTo>
                    <a:pt x="103474" y="105349"/>
                  </a:lnTo>
                  <a:lnTo>
                    <a:pt x="118678" y="88419"/>
                  </a:lnTo>
                  <a:lnTo>
                    <a:pt x="124183" y="77301"/>
                  </a:lnTo>
                  <a:lnTo>
                    <a:pt x="132124" y="46678"/>
                  </a:lnTo>
                  <a:lnTo>
                    <a:pt x="128209" y="15133"/>
                  </a:lnTo>
                  <a:lnTo>
                    <a:pt x="124980" y="6364"/>
                  </a:lnTo>
                  <a:lnTo>
                    <a:pt x="123007" y="3391"/>
                  </a:lnTo>
                  <a:lnTo>
                    <a:pt x="118699" y="87"/>
                  </a:lnTo>
                  <a:lnTo>
                    <a:pt x="115646" y="0"/>
                  </a:lnTo>
                  <a:lnTo>
                    <a:pt x="108019" y="2020"/>
                  </a:lnTo>
                  <a:lnTo>
                    <a:pt x="105350" y="5257"/>
                  </a:lnTo>
                  <a:lnTo>
                    <a:pt x="98951" y="33913"/>
                  </a:lnTo>
                  <a:lnTo>
                    <a:pt x="94778" y="58102"/>
                  </a:lnTo>
                  <a:lnTo>
                    <a:pt x="90278" y="84728"/>
                  </a:lnTo>
                  <a:lnTo>
                    <a:pt x="87748" y="114554"/>
                  </a:lnTo>
                  <a:lnTo>
                    <a:pt x="86624" y="145537"/>
                  </a:lnTo>
                  <a:lnTo>
                    <a:pt x="86124" y="175181"/>
                  </a:lnTo>
                  <a:lnTo>
                    <a:pt x="88020" y="202116"/>
                  </a:lnTo>
                  <a:lnTo>
                    <a:pt x="93549" y="235358"/>
                  </a:lnTo>
                  <a:lnTo>
                    <a:pt x="95704" y="244160"/>
                  </a:lnTo>
                  <a:lnTo>
                    <a:pt x="99521" y="249234"/>
                  </a:lnTo>
                  <a:lnTo>
                    <a:pt x="104447" y="251823"/>
                  </a:lnTo>
                  <a:lnTo>
                    <a:pt x="110113" y="252755"/>
                  </a:lnTo>
                  <a:lnTo>
                    <a:pt x="115478" y="251789"/>
                  </a:lnTo>
                  <a:lnTo>
                    <a:pt x="125671" y="246483"/>
                  </a:lnTo>
                  <a:lnTo>
                    <a:pt x="150854" y="212237"/>
                  </a:lnTo>
                  <a:lnTo>
                    <a:pt x="164677" y="187364"/>
                  </a:lnTo>
                  <a:lnTo>
                    <a:pt x="178759" y="160434"/>
                  </a:lnTo>
                  <a:lnTo>
                    <a:pt x="192954" y="131797"/>
                  </a:lnTo>
                  <a:lnTo>
                    <a:pt x="207202" y="100548"/>
                  </a:lnTo>
                  <a:lnTo>
                    <a:pt x="221457" y="688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2" name="SMARTInkShape-4751"/>
            <p:cNvSpPr/>
            <p:nvPr/>
          </p:nvSpPr>
          <p:spPr bwMode="auto">
            <a:xfrm>
              <a:off x="7486650" y="5943600"/>
              <a:ext cx="14289" cy="57151"/>
            </a:xfrm>
            <a:custGeom>
              <a:avLst/>
              <a:gdLst/>
              <a:ahLst/>
              <a:cxnLst/>
              <a:rect l="0" t="0" r="0" b="0"/>
              <a:pathLst>
                <a:path w="14289" h="57151">
                  <a:moveTo>
                    <a:pt x="0" y="57150"/>
                  </a:moveTo>
                  <a:lnTo>
                    <a:pt x="7584" y="26811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3" name="SMARTInkShape-4752"/>
            <p:cNvSpPr/>
            <p:nvPr/>
          </p:nvSpPr>
          <p:spPr bwMode="auto">
            <a:xfrm>
              <a:off x="7344413" y="5750817"/>
              <a:ext cx="113663" cy="299939"/>
            </a:xfrm>
            <a:custGeom>
              <a:avLst/>
              <a:gdLst/>
              <a:ahLst/>
              <a:cxnLst/>
              <a:rect l="0" t="0" r="0" b="0"/>
              <a:pathLst>
                <a:path w="113663" h="299939">
                  <a:moveTo>
                    <a:pt x="42225" y="57053"/>
                  </a:moveTo>
                  <a:lnTo>
                    <a:pt x="42225" y="50202"/>
                  </a:lnTo>
                  <a:lnTo>
                    <a:pt x="47134" y="44263"/>
                  </a:lnTo>
                  <a:lnTo>
                    <a:pt x="49074" y="36917"/>
                  </a:lnTo>
                  <a:lnTo>
                    <a:pt x="49368" y="1585"/>
                  </a:lnTo>
                  <a:lnTo>
                    <a:pt x="49368" y="1024"/>
                  </a:lnTo>
                  <a:lnTo>
                    <a:pt x="48575" y="650"/>
                  </a:lnTo>
                  <a:lnTo>
                    <a:pt x="39425" y="0"/>
                  </a:lnTo>
                  <a:lnTo>
                    <a:pt x="28783" y="3723"/>
                  </a:lnTo>
                  <a:lnTo>
                    <a:pt x="22228" y="9802"/>
                  </a:lnTo>
                  <a:lnTo>
                    <a:pt x="14074" y="24267"/>
                  </a:lnTo>
                  <a:lnTo>
                    <a:pt x="4208" y="54280"/>
                  </a:lnTo>
                  <a:lnTo>
                    <a:pt x="798" y="85247"/>
                  </a:lnTo>
                  <a:lnTo>
                    <a:pt x="0" y="110064"/>
                  </a:lnTo>
                  <a:lnTo>
                    <a:pt x="439" y="136969"/>
                  </a:lnTo>
                  <a:lnTo>
                    <a:pt x="3280" y="164802"/>
                  </a:lnTo>
                  <a:lnTo>
                    <a:pt x="9342" y="199662"/>
                  </a:lnTo>
                  <a:lnTo>
                    <a:pt x="16166" y="222515"/>
                  </a:lnTo>
                  <a:lnTo>
                    <a:pt x="19296" y="226891"/>
                  </a:lnTo>
                  <a:lnTo>
                    <a:pt x="27007" y="231755"/>
                  </a:lnTo>
                  <a:lnTo>
                    <a:pt x="30492" y="231464"/>
                  </a:lnTo>
                  <a:lnTo>
                    <a:pt x="33609" y="229683"/>
                  </a:lnTo>
                  <a:lnTo>
                    <a:pt x="36481" y="226908"/>
                  </a:lnTo>
                  <a:lnTo>
                    <a:pt x="44315" y="211625"/>
                  </a:lnTo>
                  <a:lnTo>
                    <a:pt x="51663" y="184431"/>
                  </a:lnTo>
                  <a:lnTo>
                    <a:pt x="58868" y="151238"/>
                  </a:lnTo>
                  <a:lnTo>
                    <a:pt x="61528" y="125900"/>
                  </a:lnTo>
                  <a:lnTo>
                    <a:pt x="62710" y="100351"/>
                  </a:lnTo>
                  <a:lnTo>
                    <a:pt x="62582" y="69704"/>
                  </a:lnTo>
                  <a:lnTo>
                    <a:pt x="57468" y="46626"/>
                  </a:lnTo>
                  <a:lnTo>
                    <a:pt x="56937" y="50830"/>
                  </a:lnTo>
                  <a:lnTo>
                    <a:pt x="58754" y="75052"/>
                  </a:lnTo>
                  <a:lnTo>
                    <a:pt x="62271" y="102358"/>
                  </a:lnTo>
                  <a:lnTo>
                    <a:pt x="66480" y="133015"/>
                  </a:lnTo>
                  <a:lnTo>
                    <a:pt x="70996" y="167278"/>
                  </a:lnTo>
                  <a:lnTo>
                    <a:pt x="75650" y="202086"/>
                  </a:lnTo>
                  <a:lnTo>
                    <a:pt x="80363" y="233429"/>
                  </a:lnTo>
                  <a:lnTo>
                    <a:pt x="87221" y="259001"/>
                  </a:lnTo>
                  <a:lnTo>
                    <a:pt x="95560" y="278570"/>
                  </a:lnTo>
                  <a:lnTo>
                    <a:pt x="113662" y="2999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4" name="SMARTInkShape-4753"/>
            <p:cNvSpPr/>
            <p:nvPr/>
          </p:nvSpPr>
          <p:spPr bwMode="auto">
            <a:xfrm>
              <a:off x="6850856" y="5843588"/>
              <a:ext cx="107158" cy="199029"/>
            </a:xfrm>
            <a:custGeom>
              <a:avLst/>
              <a:gdLst/>
              <a:ahLst/>
              <a:cxnLst/>
              <a:rect l="0" t="0" r="0" b="0"/>
              <a:pathLst>
                <a:path w="107158" h="199029">
                  <a:moveTo>
                    <a:pt x="0" y="0"/>
                  </a:moveTo>
                  <a:lnTo>
                    <a:pt x="794" y="25629"/>
                  </a:lnTo>
                  <a:lnTo>
                    <a:pt x="5655" y="52951"/>
                  </a:lnTo>
                  <a:lnTo>
                    <a:pt x="6703" y="79454"/>
                  </a:lnTo>
                  <a:lnTo>
                    <a:pt x="7013" y="107415"/>
                  </a:lnTo>
                  <a:lnTo>
                    <a:pt x="9222" y="135807"/>
                  </a:lnTo>
                  <a:lnTo>
                    <a:pt x="13287" y="170053"/>
                  </a:lnTo>
                  <a:lnTo>
                    <a:pt x="14262" y="199028"/>
                  </a:lnTo>
                  <a:lnTo>
                    <a:pt x="13492" y="169099"/>
                  </a:lnTo>
                  <a:lnTo>
                    <a:pt x="8633" y="134796"/>
                  </a:lnTo>
                  <a:lnTo>
                    <a:pt x="7585" y="104762"/>
                  </a:lnTo>
                  <a:lnTo>
                    <a:pt x="9391" y="72845"/>
                  </a:lnTo>
                  <a:lnTo>
                    <a:pt x="17113" y="37407"/>
                  </a:lnTo>
                  <a:lnTo>
                    <a:pt x="23945" y="22373"/>
                  </a:lnTo>
                  <a:lnTo>
                    <a:pt x="28634" y="17881"/>
                  </a:lnTo>
                  <a:lnTo>
                    <a:pt x="30996" y="16683"/>
                  </a:lnTo>
                  <a:lnTo>
                    <a:pt x="33364" y="16678"/>
                  </a:lnTo>
                  <a:lnTo>
                    <a:pt x="38112" y="18789"/>
                  </a:lnTo>
                  <a:lnTo>
                    <a:pt x="45247" y="28233"/>
                  </a:lnTo>
                  <a:lnTo>
                    <a:pt x="57151" y="60162"/>
                  </a:lnTo>
                  <a:lnTo>
                    <a:pt x="66675" y="95845"/>
                  </a:lnTo>
                  <a:lnTo>
                    <a:pt x="76200" y="128558"/>
                  </a:lnTo>
                  <a:lnTo>
                    <a:pt x="85725" y="162654"/>
                  </a:lnTo>
                  <a:lnTo>
                    <a:pt x="92869" y="181014"/>
                  </a:lnTo>
                  <a:lnTo>
                    <a:pt x="97632" y="187607"/>
                  </a:lnTo>
                  <a:lnTo>
                    <a:pt x="102394" y="190537"/>
                  </a:lnTo>
                  <a:lnTo>
                    <a:pt x="103982" y="190524"/>
                  </a:lnTo>
                  <a:lnTo>
                    <a:pt x="105040" y="189722"/>
                  </a:lnTo>
                  <a:lnTo>
                    <a:pt x="107157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5" name="SMARTInkShape-4754"/>
            <p:cNvSpPr/>
            <p:nvPr/>
          </p:nvSpPr>
          <p:spPr bwMode="auto">
            <a:xfrm>
              <a:off x="6743726" y="5736430"/>
              <a:ext cx="14263" cy="21139"/>
            </a:xfrm>
            <a:custGeom>
              <a:avLst/>
              <a:gdLst/>
              <a:ahLst/>
              <a:cxnLst/>
              <a:rect l="0" t="0" r="0" b="0"/>
              <a:pathLst>
                <a:path w="14263" h="21139">
                  <a:moveTo>
                    <a:pt x="7118" y="14290"/>
                  </a:moveTo>
                  <a:lnTo>
                    <a:pt x="7118" y="18081"/>
                  </a:lnTo>
                  <a:lnTo>
                    <a:pt x="6324" y="19199"/>
                  </a:lnTo>
                  <a:lnTo>
                    <a:pt x="5001" y="19943"/>
                  </a:lnTo>
                  <a:lnTo>
                    <a:pt x="967" y="21138"/>
                  </a:lnTo>
                  <a:lnTo>
                    <a:pt x="636" y="20443"/>
                  </a:lnTo>
                  <a:lnTo>
                    <a:pt x="0" y="10783"/>
                  </a:lnTo>
                  <a:lnTo>
                    <a:pt x="2102" y="6646"/>
                  </a:lnTo>
                  <a:lnTo>
                    <a:pt x="6127" y="1314"/>
                  </a:lnTo>
                  <a:lnTo>
                    <a:pt x="8794" y="584"/>
                  </a:lnTo>
                  <a:lnTo>
                    <a:pt x="142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6" name="SMARTInkShape-4755"/>
            <p:cNvSpPr/>
            <p:nvPr/>
          </p:nvSpPr>
          <p:spPr bwMode="auto">
            <a:xfrm>
              <a:off x="6766202" y="5800725"/>
              <a:ext cx="34551" cy="300568"/>
            </a:xfrm>
            <a:custGeom>
              <a:avLst/>
              <a:gdLst/>
              <a:ahLst/>
              <a:cxnLst/>
              <a:rect l="0" t="0" r="0" b="0"/>
              <a:pathLst>
                <a:path w="34551" h="300568">
                  <a:moveTo>
                    <a:pt x="27504" y="0"/>
                  </a:moveTo>
                  <a:lnTo>
                    <a:pt x="27504" y="3792"/>
                  </a:lnTo>
                  <a:lnTo>
                    <a:pt x="25387" y="7771"/>
                  </a:lnTo>
                  <a:lnTo>
                    <a:pt x="3655" y="34760"/>
                  </a:lnTo>
                  <a:lnTo>
                    <a:pt x="330" y="51839"/>
                  </a:lnTo>
                  <a:lnTo>
                    <a:pt x="0" y="85440"/>
                  </a:lnTo>
                  <a:lnTo>
                    <a:pt x="3921" y="118008"/>
                  </a:lnTo>
                  <a:lnTo>
                    <a:pt x="6229" y="153587"/>
                  </a:lnTo>
                  <a:lnTo>
                    <a:pt x="9582" y="180180"/>
                  </a:lnTo>
                  <a:lnTo>
                    <a:pt x="13718" y="207873"/>
                  </a:lnTo>
                  <a:lnTo>
                    <a:pt x="18202" y="235263"/>
                  </a:lnTo>
                  <a:lnTo>
                    <a:pt x="24395" y="270614"/>
                  </a:lnTo>
                  <a:lnTo>
                    <a:pt x="27377" y="291409"/>
                  </a:lnTo>
                  <a:lnTo>
                    <a:pt x="30887" y="299641"/>
                  </a:lnTo>
                  <a:lnTo>
                    <a:pt x="32140" y="300567"/>
                  </a:lnTo>
                  <a:lnTo>
                    <a:pt x="32977" y="299597"/>
                  </a:lnTo>
                  <a:lnTo>
                    <a:pt x="34318" y="279048"/>
                  </a:lnTo>
                  <a:lnTo>
                    <a:pt x="34550" y="249721"/>
                  </a:lnTo>
                  <a:lnTo>
                    <a:pt x="32488" y="223171"/>
                  </a:lnTo>
                  <a:lnTo>
                    <a:pt x="28925" y="192056"/>
                  </a:lnTo>
                  <a:lnTo>
                    <a:pt x="24697" y="157060"/>
                  </a:lnTo>
                  <a:lnTo>
                    <a:pt x="20361" y="1214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7" name="SMARTInkShape-4756"/>
            <p:cNvSpPr/>
            <p:nvPr/>
          </p:nvSpPr>
          <p:spPr bwMode="auto">
            <a:xfrm>
              <a:off x="6522252" y="5825244"/>
              <a:ext cx="221449" cy="258615"/>
            </a:xfrm>
            <a:custGeom>
              <a:avLst/>
              <a:gdLst/>
              <a:ahLst/>
              <a:cxnLst/>
              <a:rect l="0" t="0" r="0" b="0"/>
              <a:pathLst>
                <a:path w="221449" h="258615">
                  <a:moveTo>
                    <a:pt x="7136" y="18344"/>
                  </a:moveTo>
                  <a:lnTo>
                    <a:pt x="3343" y="18344"/>
                  </a:lnTo>
                  <a:lnTo>
                    <a:pt x="2226" y="17550"/>
                  </a:lnTo>
                  <a:lnTo>
                    <a:pt x="1481" y="16227"/>
                  </a:lnTo>
                  <a:lnTo>
                    <a:pt x="79" y="11494"/>
                  </a:lnTo>
                  <a:lnTo>
                    <a:pt x="0" y="5075"/>
                  </a:lnTo>
                  <a:lnTo>
                    <a:pt x="790" y="4735"/>
                  </a:lnTo>
                  <a:lnTo>
                    <a:pt x="3786" y="4358"/>
                  </a:lnTo>
                  <a:lnTo>
                    <a:pt x="4902" y="3464"/>
                  </a:lnTo>
                  <a:lnTo>
                    <a:pt x="6143" y="353"/>
                  </a:lnTo>
                  <a:lnTo>
                    <a:pt x="7268" y="0"/>
                  </a:lnTo>
                  <a:lnTo>
                    <a:pt x="10635" y="1724"/>
                  </a:lnTo>
                  <a:lnTo>
                    <a:pt x="16992" y="10950"/>
                  </a:lnTo>
                  <a:lnTo>
                    <a:pt x="28610" y="44916"/>
                  </a:lnTo>
                  <a:lnTo>
                    <a:pt x="35724" y="77017"/>
                  </a:lnTo>
                  <a:lnTo>
                    <a:pt x="39685" y="100777"/>
                  </a:lnTo>
                  <a:lnTo>
                    <a:pt x="41446" y="127212"/>
                  </a:lnTo>
                  <a:lnTo>
                    <a:pt x="44345" y="154836"/>
                  </a:lnTo>
                  <a:lnTo>
                    <a:pt x="47485" y="181400"/>
                  </a:lnTo>
                  <a:lnTo>
                    <a:pt x="50048" y="214206"/>
                  </a:lnTo>
                  <a:lnTo>
                    <a:pt x="55505" y="247385"/>
                  </a:lnTo>
                  <a:lnTo>
                    <a:pt x="56819" y="258496"/>
                  </a:lnTo>
                  <a:lnTo>
                    <a:pt x="57720" y="258614"/>
                  </a:lnTo>
                  <a:lnTo>
                    <a:pt x="60838" y="256628"/>
                  </a:lnTo>
                  <a:lnTo>
                    <a:pt x="62753" y="248867"/>
                  </a:lnTo>
                  <a:lnTo>
                    <a:pt x="63982" y="220689"/>
                  </a:lnTo>
                  <a:lnTo>
                    <a:pt x="64196" y="190040"/>
                  </a:lnTo>
                  <a:lnTo>
                    <a:pt x="64245" y="165297"/>
                  </a:lnTo>
                  <a:lnTo>
                    <a:pt x="65061" y="139219"/>
                  </a:lnTo>
                  <a:lnTo>
                    <a:pt x="68070" y="114399"/>
                  </a:lnTo>
                  <a:lnTo>
                    <a:pt x="70434" y="81906"/>
                  </a:lnTo>
                  <a:lnTo>
                    <a:pt x="76142" y="48979"/>
                  </a:lnTo>
                  <a:lnTo>
                    <a:pt x="78646" y="33153"/>
                  </a:lnTo>
                  <a:lnTo>
                    <a:pt x="80209" y="30598"/>
                  </a:lnTo>
                  <a:lnTo>
                    <a:pt x="82045" y="28894"/>
                  </a:lnTo>
                  <a:lnTo>
                    <a:pt x="84063" y="29346"/>
                  </a:lnTo>
                  <a:lnTo>
                    <a:pt x="88421" y="34081"/>
                  </a:lnTo>
                  <a:lnTo>
                    <a:pt x="97687" y="62257"/>
                  </a:lnTo>
                  <a:lnTo>
                    <a:pt x="104786" y="93885"/>
                  </a:lnTo>
                  <a:lnTo>
                    <a:pt x="111916" y="129185"/>
                  </a:lnTo>
                  <a:lnTo>
                    <a:pt x="116675" y="155713"/>
                  </a:lnTo>
                  <a:lnTo>
                    <a:pt x="121436" y="181261"/>
                  </a:lnTo>
                  <a:lnTo>
                    <a:pt x="126463" y="213724"/>
                  </a:lnTo>
                  <a:lnTo>
                    <a:pt x="130069" y="236307"/>
                  </a:lnTo>
                  <a:lnTo>
                    <a:pt x="134004" y="246185"/>
                  </a:lnTo>
                  <a:lnTo>
                    <a:pt x="138399" y="250575"/>
                  </a:lnTo>
                  <a:lnTo>
                    <a:pt x="140682" y="250158"/>
                  </a:lnTo>
                  <a:lnTo>
                    <a:pt x="145335" y="245461"/>
                  </a:lnTo>
                  <a:lnTo>
                    <a:pt x="147932" y="235966"/>
                  </a:lnTo>
                  <a:lnTo>
                    <a:pt x="150531" y="201989"/>
                  </a:lnTo>
                  <a:lnTo>
                    <a:pt x="154839" y="170300"/>
                  </a:lnTo>
                  <a:lnTo>
                    <a:pt x="156125" y="144617"/>
                  </a:lnTo>
                  <a:lnTo>
                    <a:pt x="158814" y="119444"/>
                  </a:lnTo>
                  <a:lnTo>
                    <a:pt x="161860" y="95027"/>
                  </a:lnTo>
                  <a:lnTo>
                    <a:pt x="164369" y="61349"/>
                  </a:lnTo>
                  <a:lnTo>
                    <a:pt x="169788" y="41846"/>
                  </a:lnTo>
                  <a:lnTo>
                    <a:pt x="174146" y="36726"/>
                  </a:lnTo>
                  <a:lnTo>
                    <a:pt x="177213" y="36949"/>
                  </a:lnTo>
                  <a:lnTo>
                    <a:pt x="184855" y="41429"/>
                  </a:lnTo>
                  <a:lnTo>
                    <a:pt x="187528" y="45640"/>
                  </a:lnTo>
                  <a:lnTo>
                    <a:pt x="193934" y="73742"/>
                  </a:lnTo>
                  <a:lnTo>
                    <a:pt x="200331" y="105666"/>
                  </a:lnTo>
                  <a:lnTo>
                    <a:pt x="207254" y="140260"/>
                  </a:lnTo>
                  <a:lnTo>
                    <a:pt x="212215" y="175646"/>
                  </a:lnTo>
                  <a:lnTo>
                    <a:pt x="213685" y="209150"/>
                  </a:lnTo>
                  <a:lnTo>
                    <a:pt x="214182" y="241330"/>
                  </a:lnTo>
                  <a:lnTo>
                    <a:pt x="216366" y="250534"/>
                  </a:lnTo>
                  <a:lnTo>
                    <a:pt x="219189" y="255683"/>
                  </a:lnTo>
                  <a:lnTo>
                    <a:pt x="219942" y="255945"/>
                  </a:lnTo>
                  <a:lnTo>
                    <a:pt x="221448" y="2540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8" name="SMARTInkShape-4757"/>
            <p:cNvSpPr/>
            <p:nvPr/>
          </p:nvSpPr>
          <p:spPr bwMode="auto">
            <a:xfrm>
              <a:off x="7179469" y="5915025"/>
              <a:ext cx="100013" cy="14289"/>
            </a:xfrm>
            <a:custGeom>
              <a:avLst/>
              <a:gdLst/>
              <a:ahLst/>
              <a:cxnLst/>
              <a:rect l="0" t="0" r="0" b="0"/>
              <a:pathLst>
                <a:path w="100013" h="14289">
                  <a:moveTo>
                    <a:pt x="0" y="14288"/>
                  </a:moveTo>
                  <a:lnTo>
                    <a:pt x="31921" y="14288"/>
                  </a:lnTo>
                  <a:lnTo>
                    <a:pt x="52314" y="12171"/>
                  </a:lnTo>
                  <a:lnTo>
                    <a:pt x="83183" y="5468"/>
                  </a:lnTo>
                  <a:lnTo>
                    <a:pt x="89358" y="2430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9" name="SMARTInkShape-4758"/>
            <p:cNvSpPr/>
            <p:nvPr/>
          </p:nvSpPr>
          <p:spPr bwMode="auto">
            <a:xfrm>
              <a:off x="7136606" y="5829300"/>
              <a:ext cx="114301" cy="14280"/>
            </a:xfrm>
            <a:custGeom>
              <a:avLst/>
              <a:gdLst/>
              <a:ahLst/>
              <a:cxnLst/>
              <a:rect l="0" t="0" r="0" b="0"/>
              <a:pathLst>
                <a:path w="114301" h="14280">
                  <a:moveTo>
                    <a:pt x="0" y="0"/>
                  </a:moveTo>
                  <a:lnTo>
                    <a:pt x="0" y="6152"/>
                  </a:lnTo>
                  <a:lnTo>
                    <a:pt x="3793" y="10642"/>
                  </a:lnTo>
                  <a:lnTo>
                    <a:pt x="7771" y="12667"/>
                  </a:lnTo>
                  <a:lnTo>
                    <a:pt x="19927" y="14074"/>
                  </a:lnTo>
                  <a:lnTo>
                    <a:pt x="54896" y="14279"/>
                  </a:lnTo>
                  <a:lnTo>
                    <a:pt x="73050" y="13491"/>
                  </a:lnTo>
                  <a:lnTo>
                    <a:pt x="87220" y="8633"/>
                  </a:lnTo>
                  <a:lnTo>
                    <a:pt x="114300" y="71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0" name="SMARTInkShape-4759"/>
            <p:cNvSpPr/>
            <p:nvPr/>
          </p:nvSpPr>
          <p:spPr bwMode="auto">
            <a:xfrm>
              <a:off x="7022306" y="5979320"/>
              <a:ext cx="14289" cy="28576"/>
            </a:xfrm>
            <a:custGeom>
              <a:avLst/>
              <a:gdLst/>
              <a:ahLst/>
              <a:cxnLst/>
              <a:rect l="0" t="0" r="0" b="0"/>
              <a:pathLst>
                <a:path w="14289" h="28576">
                  <a:moveTo>
                    <a:pt x="0" y="0"/>
                  </a:moveTo>
                  <a:lnTo>
                    <a:pt x="0" y="6150"/>
                  </a:lnTo>
                  <a:lnTo>
                    <a:pt x="3793" y="10641"/>
                  </a:lnTo>
                  <a:lnTo>
                    <a:pt x="5655" y="16899"/>
                  </a:lnTo>
                  <a:lnTo>
                    <a:pt x="6849" y="26268"/>
                  </a:lnTo>
                  <a:lnTo>
                    <a:pt x="7742" y="27037"/>
                  </a:lnTo>
                  <a:lnTo>
                    <a:pt x="14288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1" name="SMARTInkShape-4760"/>
            <p:cNvSpPr/>
            <p:nvPr/>
          </p:nvSpPr>
          <p:spPr bwMode="auto">
            <a:xfrm>
              <a:off x="7008019" y="5829300"/>
              <a:ext cx="14280" cy="42864"/>
            </a:xfrm>
            <a:custGeom>
              <a:avLst/>
              <a:gdLst/>
              <a:ahLst/>
              <a:cxnLst/>
              <a:rect l="0" t="0" r="0" b="0"/>
              <a:pathLst>
                <a:path w="14280" h="42864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7" y="5654"/>
                  </a:lnTo>
                  <a:lnTo>
                    <a:pt x="3793" y="6152"/>
                  </a:lnTo>
                  <a:lnTo>
                    <a:pt x="4910" y="7276"/>
                  </a:lnTo>
                  <a:lnTo>
                    <a:pt x="7741" y="14361"/>
                  </a:lnTo>
                  <a:lnTo>
                    <a:pt x="11995" y="19777"/>
                  </a:lnTo>
                  <a:lnTo>
                    <a:pt x="13607" y="26409"/>
                  </a:lnTo>
                  <a:lnTo>
                    <a:pt x="14279" y="42447"/>
                  </a:lnTo>
                  <a:lnTo>
                    <a:pt x="7144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2" name="SMARTInkShape-4761"/>
            <p:cNvSpPr/>
            <p:nvPr/>
          </p:nvSpPr>
          <p:spPr bwMode="auto">
            <a:xfrm>
              <a:off x="6731011" y="5786863"/>
              <a:ext cx="148421" cy="257978"/>
            </a:xfrm>
            <a:custGeom>
              <a:avLst/>
              <a:gdLst/>
              <a:ahLst/>
              <a:cxnLst/>
              <a:rect l="0" t="0" r="0" b="0"/>
              <a:pathLst>
                <a:path w="148421" h="257978">
                  <a:moveTo>
                    <a:pt x="91270" y="78157"/>
                  </a:moveTo>
                  <a:lnTo>
                    <a:pt x="102198" y="78157"/>
                  </a:lnTo>
                  <a:lnTo>
                    <a:pt x="103318" y="77362"/>
                  </a:lnTo>
                  <a:lnTo>
                    <a:pt x="104065" y="76039"/>
                  </a:lnTo>
                  <a:lnTo>
                    <a:pt x="105361" y="70880"/>
                  </a:lnTo>
                  <a:lnTo>
                    <a:pt x="105550" y="54245"/>
                  </a:lnTo>
                  <a:lnTo>
                    <a:pt x="103438" y="49537"/>
                  </a:lnTo>
                  <a:lnTo>
                    <a:pt x="81709" y="19617"/>
                  </a:lnTo>
                  <a:lnTo>
                    <a:pt x="58592" y="2808"/>
                  </a:lnTo>
                  <a:lnTo>
                    <a:pt x="53463" y="1012"/>
                  </a:lnTo>
                  <a:lnTo>
                    <a:pt x="42321" y="0"/>
                  </a:lnTo>
                  <a:lnTo>
                    <a:pt x="35648" y="1881"/>
                  </a:lnTo>
                  <a:lnTo>
                    <a:pt x="32758" y="3493"/>
                  </a:lnTo>
                  <a:lnTo>
                    <a:pt x="13748" y="30114"/>
                  </a:lnTo>
                  <a:lnTo>
                    <a:pt x="6372" y="57907"/>
                  </a:lnTo>
                  <a:lnTo>
                    <a:pt x="1116" y="84768"/>
                  </a:lnTo>
                  <a:lnTo>
                    <a:pt x="0" y="116715"/>
                  </a:lnTo>
                  <a:lnTo>
                    <a:pt x="4343" y="145849"/>
                  </a:lnTo>
                  <a:lnTo>
                    <a:pt x="15225" y="181025"/>
                  </a:lnTo>
                  <a:lnTo>
                    <a:pt x="22019" y="189492"/>
                  </a:lnTo>
                  <a:lnTo>
                    <a:pt x="26053" y="192862"/>
                  </a:lnTo>
                  <a:lnTo>
                    <a:pt x="30329" y="194315"/>
                  </a:lnTo>
                  <a:lnTo>
                    <a:pt x="39315" y="193811"/>
                  </a:lnTo>
                  <a:lnTo>
                    <a:pt x="48600" y="188825"/>
                  </a:lnTo>
                  <a:lnTo>
                    <a:pt x="57224" y="181317"/>
                  </a:lnTo>
                  <a:lnTo>
                    <a:pt x="75605" y="151321"/>
                  </a:lnTo>
                  <a:lnTo>
                    <a:pt x="81602" y="128674"/>
                  </a:lnTo>
                  <a:lnTo>
                    <a:pt x="82834" y="95573"/>
                  </a:lnTo>
                  <a:lnTo>
                    <a:pt x="74118" y="66975"/>
                  </a:lnTo>
                  <a:lnTo>
                    <a:pt x="67315" y="52177"/>
                  </a:lnTo>
                  <a:lnTo>
                    <a:pt x="65775" y="50518"/>
                  </a:lnTo>
                  <a:lnTo>
                    <a:pt x="64749" y="50998"/>
                  </a:lnTo>
                  <a:lnTo>
                    <a:pt x="64064" y="52908"/>
                  </a:lnTo>
                  <a:lnTo>
                    <a:pt x="65421" y="59262"/>
                  </a:lnTo>
                  <a:lnTo>
                    <a:pt x="72758" y="87653"/>
                  </a:lnTo>
                  <a:lnTo>
                    <a:pt x="79338" y="113068"/>
                  </a:lnTo>
                  <a:lnTo>
                    <a:pt x="87555" y="142091"/>
                  </a:lnTo>
                  <a:lnTo>
                    <a:pt x="96498" y="170865"/>
                  </a:lnTo>
                  <a:lnTo>
                    <a:pt x="105765" y="197412"/>
                  </a:lnTo>
                  <a:lnTo>
                    <a:pt x="117790" y="230436"/>
                  </a:lnTo>
                  <a:lnTo>
                    <a:pt x="128964" y="255344"/>
                  </a:lnTo>
                  <a:lnTo>
                    <a:pt x="132275" y="257400"/>
                  </a:lnTo>
                  <a:lnTo>
                    <a:pt x="136069" y="257977"/>
                  </a:lnTo>
                  <a:lnTo>
                    <a:pt x="148420" y="256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11" name="SMARTInkShape-Group936"/>
          <p:cNvGrpSpPr/>
          <p:nvPr/>
        </p:nvGrpSpPr>
        <p:grpSpPr>
          <a:xfrm>
            <a:off x="7615238" y="2387420"/>
            <a:ext cx="642938" cy="188778"/>
            <a:chOff x="7615238" y="2387420"/>
            <a:chExt cx="642938" cy="188778"/>
          </a:xfrm>
        </p:grpSpPr>
        <p:sp>
          <p:nvSpPr>
            <p:cNvPr id="904" name="SMARTInkShape-4762"/>
            <p:cNvSpPr/>
            <p:nvPr/>
          </p:nvSpPr>
          <p:spPr bwMode="auto">
            <a:xfrm>
              <a:off x="7615238" y="2459310"/>
              <a:ext cx="164307" cy="116888"/>
            </a:xfrm>
            <a:custGeom>
              <a:avLst/>
              <a:gdLst/>
              <a:ahLst/>
              <a:cxnLst/>
              <a:rect l="0" t="0" r="0" b="0"/>
              <a:pathLst>
                <a:path w="164307" h="116888">
                  <a:moveTo>
                    <a:pt x="7143" y="19571"/>
                  </a:moveTo>
                  <a:lnTo>
                    <a:pt x="13992" y="19571"/>
                  </a:lnTo>
                  <a:lnTo>
                    <a:pt x="14261" y="29514"/>
                  </a:lnTo>
                  <a:lnTo>
                    <a:pt x="3644" y="61180"/>
                  </a:lnTo>
                  <a:lnTo>
                    <a:pt x="319" y="84934"/>
                  </a:lnTo>
                  <a:lnTo>
                    <a:pt x="2" y="98018"/>
                  </a:lnTo>
                  <a:lnTo>
                    <a:pt x="0" y="90528"/>
                  </a:lnTo>
                  <a:lnTo>
                    <a:pt x="2116" y="84710"/>
                  </a:lnTo>
                  <a:lnTo>
                    <a:pt x="20127" y="54110"/>
                  </a:lnTo>
                  <a:lnTo>
                    <a:pt x="33959" y="25119"/>
                  </a:lnTo>
                  <a:lnTo>
                    <a:pt x="55437" y="0"/>
                  </a:lnTo>
                  <a:lnTo>
                    <a:pt x="56802" y="174"/>
                  </a:lnTo>
                  <a:lnTo>
                    <a:pt x="60435" y="2483"/>
                  </a:lnTo>
                  <a:lnTo>
                    <a:pt x="62579" y="8273"/>
                  </a:lnTo>
                  <a:lnTo>
                    <a:pt x="64193" y="38796"/>
                  </a:lnTo>
                  <a:lnTo>
                    <a:pt x="57806" y="71969"/>
                  </a:lnTo>
                  <a:lnTo>
                    <a:pt x="57236" y="88188"/>
                  </a:lnTo>
                  <a:lnTo>
                    <a:pt x="59304" y="91872"/>
                  </a:lnTo>
                  <a:lnTo>
                    <a:pt x="60967" y="93965"/>
                  </a:lnTo>
                  <a:lnTo>
                    <a:pt x="62076" y="94567"/>
                  </a:lnTo>
                  <a:lnTo>
                    <a:pt x="62815" y="94175"/>
                  </a:lnTo>
                  <a:lnTo>
                    <a:pt x="63636" y="91622"/>
                  </a:lnTo>
                  <a:lnTo>
                    <a:pt x="64892" y="84929"/>
                  </a:lnTo>
                  <a:lnTo>
                    <a:pt x="78755" y="49419"/>
                  </a:lnTo>
                  <a:lnTo>
                    <a:pt x="87893" y="34236"/>
                  </a:lnTo>
                  <a:lnTo>
                    <a:pt x="96421" y="21800"/>
                  </a:lnTo>
                  <a:lnTo>
                    <a:pt x="97618" y="18676"/>
                  </a:lnTo>
                  <a:lnTo>
                    <a:pt x="99210" y="16593"/>
                  </a:lnTo>
                  <a:lnTo>
                    <a:pt x="103095" y="14279"/>
                  </a:lnTo>
                  <a:lnTo>
                    <a:pt x="105243" y="14456"/>
                  </a:lnTo>
                  <a:lnTo>
                    <a:pt x="109745" y="16769"/>
                  </a:lnTo>
                  <a:lnTo>
                    <a:pt x="111263" y="19290"/>
                  </a:lnTo>
                  <a:lnTo>
                    <a:pt x="118943" y="49480"/>
                  </a:lnTo>
                  <a:lnTo>
                    <a:pt x="121115" y="80248"/>
                  </a:lnTo>
                  <a:lnTo>
                    <a:pt x="122172" y="100290"/>
                  </a:lnTo>
                  <a:lnTo>
                    <a:pt x="125207" y="109950"/>
                  </a:lnTo>
                  <a:lnTo>
                    <a:pt x="127127" y="113161"/>
                  </a:lnTo>
                  <a:lnTo>
                    <a:pt x="131378" y="116729"/>
                  </a:lnTo>
                  <a:lnTo>
                    <a:pt x="132829" y="116887"/>
                  </a:lnTo>
                  <a:lnTo>
                    <a:pt x="133796" y="116198"/>
                  </a:lnTo>
                  <a:lnTo>
                    <a:pt x="136459" y="112523"/>
                  </a:lnTo>
                  <a:lnTo>
                    <a:pt x="146089" y="100735"/>
                  </a:lnTo>
                  <a:lnTo>
                    <a:pt x="159339" y="65184"/>
                  </a:lnTo>
                  <a:lnTo>
                    <a:pt x="164306" y="481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5" name="SMARTInkShape-4763"/>
            <p:cNvSpPr/>
            <p:nvPr/>
          </p:nvSpPr>
          <p:spPr bwMode="auto">
            <a:xfrm>
              <a:off x="7779638" y="2471738"/>
              <a:ext cx="35626" cy="92527"/>
            </a:xfrm>
            <a:custGeom>
              <a:avLst/>
              <a:gdLst/>
              <a:ahLst/>
              <a:cxnLst/>
              <a:rect l="0" t="0" r="0" b="0"/>
              <a:pathLst>
                <a:path w="35626" h="92527">
                  <a:moveTo>
                    <a:pt x="14193" y="0"/>
                  </a:moveTo>
                  <a:lnTo>
                    <a:pt x="14193" y="3792"/>
                  </a:lnTo>
                  <a:lnTo>
                    <a:pt x="5374" y="38076"/>
                  </a:lnTo>
                  <a:lnTo>
                    <a:pt x="626" y="66838"/>
                  </a:lnTo>
                  <a:lnTo>
                    <a:pt x="0" y="88970"/>
                  </a:lnTo>
                  <a:lnTo>
                    <a:pt x="763" y="90270"/>
                  </a:lnTo>
                  <a:lnTo>
                    <a:pt x="2065" y="91136"/>
                  </a:lnTo>
                  <a:lnTo>
                    <a:pt x="7689" y="92355"/>
                  </a:lnTo>
                  <a:lnTo>
                    <a:pt x="9857" y="92526"/>
                  </a:lnTo>
                  <a:lnTo>
                    <a:pt x="16499" y="86366"/>
                  </a:lnTo>
                  <a:lnTo>
                    <a:pt x="27048" y="69510"/>
                  </a:lnTo>
                  <a:lnTo>
                    <a:pt x="3562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6" name="SMARTInkShape-4764"/>
            <p:cNvSpPr/>
            <p:nvPr/>
          </p:nvSpPr>
          <p:spPr bwMode="auto">
            <a:xfrm>
              <a:off x="7808144" y="2407444"/>
              <a:ext cx="21407" cy="21336"/>
            </a:xfrm>
            <a:custGeom>
              <a:avLst/>
              <a:gdLst/>
              <a:ahLst/>
              <a:cxnLst/>
              <a:rect l="0" t="0" r="0" b="0"/>
              <a:pathLst>
                <a:path w="21407" h="21336">
                  <a:moveTo>
                    <a:pt x="7119" y="0"/>
                  </a:moveTo>
                  <a:lnTo>
                    <a:pt x="7119" y="3792"/>
                  </a:lnTo>
                  <a:lnTo>
                    <a:pt x="6325" y="4909"/>
                  </a:lnTo>
                  <a:lnTo>
                    <a:pt x="5002" y="5654"/>
                  </a:lnTo>
                  <a:lnTo>
                    <a:pt x="3326" y="6151"/>
                  </a:lnTo>
                  <a:lnTo>
                    <a:pt x="2209" y="7275"/>
                  </a:lnTo>
                  <a:lnTo>
                    <a:pt x="269" y="13207"/>
                  </a:lnTo>
                  <a:lnTo>
                    <a:pt x="0" y="20343"/>
                  </a:lnTo>
                  <a:lnTo>
                    <a:pt x="786" y="20706"/>
                  </a:lnTo>
                  <a:lnTo>
                    <a:pt x="9920" y="21335"/>
                  </a:lnTo>
                  <a:lnTo>
                    <a:pt x="14449" y="19272"/>
                  </a:lnTo>
                  <a:lnTo>
                    <a:pt x="21406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7" name="SMARTInkShape-4765"/>
            <p:cNvSpPr/>
            <p:nvPr/>
          </p:nvSpPr>
          <p:spPr bwMode="auto">
            <a:xfrm>
              <a:off x="7858212" y="2471738"/>
              <a:ext cx="99927" cy="85245"/>
            </a:xfrm>
            <a:custGeom>
              <a:avLst/>
              <a:gdLst/>
              <a:ahLst/>
              <a:cxnLst/>
              <a:rect l="0" t="0" r="0" b="0"/>
              <a:pathLst>
                <a:path w="99927" h="85245">
                  <a:moveTo>
                    <a:pt x="7057" y="0"/>
                  </a:moveTo>
                  <a:lnTo>
                    <a:pt x="6263" y="17888"/>
                  </a:lnTo>
                  <a:lnTo>
                    <a:pt x="906" y="40641"/>
                  </a:lnTo>
                  <a:lnTo>
                    <a:pt x="0" y="71428"/>
                  </a:lnTo>
                  <a:lnTo>
                    <a:pt x="2069" y="77519"/>
                  </a:lnTo>
                  <a:lnTo>
                    <a:pt x="6072" y="84104"/>
                  </a:lnTo>
                  <a:lnTo>
                    <a:pt x="8736" y="85004"/>
                  </a:lnTo>
                  <a:lnTo>
                    <a:pt x="10557" y="85244"/>
                  </a:lnTo>
                  <a:lnTo>
                    <a:pt x="12566" y="83817"/>
                  </a:lnTo>
                  <a:lnTo>
                    <a:pt x="23824" y="65796"/>
                  </a:lnTo>
                  <a:lnTo>
                    <a:pt x="37761" y="37092"/>
                  </a:lnTo>
                  <a:lnTo>
                    <a:pt x="59150" y="6253"/>
                  </a:lnTo>
                  <a:lnTo>
                    <a:pt x="61629" y="4963"/>
                  </a:lnTo>
                  <a:lnTo>
                    <a:pt x="64077" y="4896"/>
                  </a:lnTo>
                  <a:lnTo>
                    <a:pt x="66501" y="5645"/>
                  </a:lnTo>
                  <a:lnTo>
                    <a:pt x="68117" y="6938"/>
                  </a:lnTo>
                  <a:lnTo>
                    <a:pt x="69914" y="10491"/>
                  </a:lnTo>
                  <a:lnTo>
                    <a:pt x="71266" y="43344"/>
                  </a:lnTo>
                  <a:lnTo>
                    <a:pt x="71346" y="76353"/>
                  </a:lnTo>
                  <a:lnTo>
                    <a:pt x="71347" y="79477"/>
                  </a:lnTo>
                  <a:lnTo>
                    <a:pt x="72143" y="81559"/>
                  </a:lnTo>
                  <a:lnTo>
                    <a:pt x="73466" y="82948"/>
                  </a:lnTo>
                  <a:lnTo>
                    <a:pt x="77053" y="84490"/>
                  </a:lnTo>
                  <a:lnTo>
                    <a:pt x="81293" y="85176"/>
                  </a:lnTo>
                  <a:lnTo>
                    <a:pt x="87940" y="81247"/>
                  </a:lnTo>
                  <a:lnTo>
                    <a:pt x="99926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8" name="SMARTInkShape-4766"/>
            <p:cNvSpPr/>
            <p:nvPr/>
          </p:nvSpPr>
          <p:spPr bwMode="auto">
            <a:xfrm>
              <a:off x="8015288" y="2421731"/>
              <a:ext cx="100013" cy="35720"/>
            </a:xfrm>
            <a:custGeom>
              <a:avLst/>
              <a:gdLst/>
              <a:ahLst/>
              <a:cxnLst/>
              <a:rect l="0" t="0" r="0" b="0"/>
              <a:pathLst>
                <a:path w="100013" h="35720">
                  <a:moveTo>
                    <a:pt x="0" y="35719"/>
                  </a:moveTo>
                  <a:lnTo>
                    <a:pt x="3792" y="31927"/>
                  </a:lnTo>
                  <a:lnTo>
                    <a:pt x="7770" y="30065"/>
                  </a:lnTo>
                  <a:lnTo>
                    <a:pt x="9942" y="29568"/>
                  </a:lnTo>
                  <a:lnTo>
                    <a:pt x="31921" y="17242"/>
                  </a:lnTo>
                  <a:lnTo>
                    <a:pt x="44736" y="14370"/>
                  </a:lnTo>
                  <a:lnTo>
                    <a:pt x="54706" y="9638"/>
                  </a:lnTo>
                  <a:lnTo>
                    <a:pt x="89606" y="6415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9" name="SMARTInkShape-4767"/>
            <p:cNvSpPr/>
            <p:nvPr/>
          </p:nvSpPr>
          <p:spPr bwMode="auto">
            <a:xfrm>
              <a:off x="8015288" y="2471738"/>
              <a:ext cx="100013" cy="35719"/>
            </a:xfrm>
            <a:custGeom>
              <a:avLst/>
              <a:gdLst/>
              <a:ahLst/>
              <a:cxnLst/>
              <a:rect l="0" t="0" r="0" b="0"/>
              <a:pathLst>
                <a:path w="100013" h="35719">
                  <a:moveTo>
                    <a:pt x="0" y="35718"/>
                  </a:moveTo>
                  <a:lnTo>
                    <a:pt x="9942" y="35718"/>
                  </a:lnTo>
                  <a:lnTo>
                    <a:pt x="45180" y="26899"/>
                  </a:lnTo>
                  <a:lnTo>
                    <a:pt x="78158" y="16257"/>
                  </a:lnTo>
                  <a:lnTo>
                    <a:pt x="83061" y="15600"/>
                  </a:lnTo>
                  <a:lnTo>
                    <a:pt x="86331" y="14369"/>
                  </a:lnTo>
                  <a:lnTo>
                    <a:pt x="88510" y="12754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0" name="SMARTInkShape-4768"/>
            <p:cNvSpPr/>
            <p:nvPr/>
          </p:nvSpPr>
          <p:spPr bwMode="auto">
            <a:xfrm>
              <a:off x="8187279" y="2387420"/>
              <a:ext cx="70897" cy="133784"/>
            </a:xfrm>
            <a:custGeom>
              <a:avLst/>
              <a:gdLst/>
              <a:ahLst/>
              <a:cxnLst/>
              <a:rect l="0" t="0" r="0" b="0"/>
              <a:pathLst>
                <a:path w="70897" h="133784">
                  <a:moveTo>
                    <a:pt x="63752" y="34311"/>
                  </a:moveTo>
                  <a:lnTo>
                    <a:pt x="63752" y="30519"/>
                  </a:lnTo>
                  <a:lnTo>
                    <a:pt x="65869" y="26540"/>
                  </a:lnTo>
                  <a:lnTo>
                    <a:pt x="68662" y="22126"/>
                  </a:lnTo>
                  <a:lnTo>
                    <a:pt x="70455" y="12825"/>
                  </a:lnTo>
                  <a:lnTo>
                    <a:pt x="70870" y="0"/>
                  </a:lnTo>
                  <a:lnTo>
                    <a:pt x="70085" y="325"/>
                  </a:lnTo>
                  <a:lnTo>
                    <a:pt x="39579" y="30728"/>
                  </a:lnTo>
                  <a:lnTo>
                    <a:pt x="12127" y="65433"/>
                  </a:lnTo>
                  <a:lnTo>
                    <a:pt x="3564" y="84278"/>
                  </a:lnTo>
                  <a:lnTo>
                    <a:pt x="0" y="106400"/>
                  </a:lnTo>
                  <a:lnTo>
                    <a:pt x="1816" y="112124"/>
                  </a:lnTo>
                  <a:lnTo>
                    <a:pt x="3411" y="114761"/>
                  </a:lnTo>
                  <a:lnTo>
                    <a:pt x="5269" y="115726"/>
                  </a:lnTo>
                  <a:lnTo>
                    <a:pt x="7301" y="115575"/>
                  </a:lnTo>
                  <a:lnTo>
                    <a:pt x="24304" y="106749"/>
                  </a:lnTo>
                  <a:lnTo>
                    <a:pt x="51143" y="81606"/>
                  </a:lnTo>
                  <a:lnTo>
                    <a:pt x="59663" y="68345"/>
                  </a:lnTo>
                  <a:lnTo>
                    <a:pt x="63214" y="57559"/>
                  </a:lnTo>
                  <a:lnTo>
                    <a:pt x="63704" y="75788"/>
                  </a:lnTo>
                  <a:lnTo>
                    <a:pt x="57267" y="108189"/>
                  </a:lnTo>
                  <a:lnTo>
                    <a:pt x="56695" y="128158"/>
                  </a:lnTo>
                  <a:lnTo>
                    <a:pt x="57460" y="130213"/>
                  </a:lnTo>
                  <a:lnTo>
                    <a:pt x="58763" y="131584"/>
                  </a:lnTo>
                  <a:lnTo>
                    <a:pt x="62767" y="133783"/>
                  </a:lnTo>
                  <a:lnTo>
                    <a:pt x="70896" y="1200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19" name="SMARTInkShape-Group937"/>
          <p:cNvGrpSpPr/>
          <p:nvPr/>
        </p:nvGrpSpPr>
        <p:grpSpPr>
          <a:xfrm>
            <a:off x="7665358" y="3150394"/>
            <a:ext cx="692831" cy="239910"/>
            <a:chOff x="7665358" y="3150394"/>
            <a:chExt cx="692831" cy="239910"/>
          </a:xfrm>
        </p:grpSpPr>
        <p:sp>
          <p:nvSpPr>
            <p:cNvPr id="912" name="SMARTInkShape-4769"/>
            <p:cNvSpPr/>
            <p:nvPr/>
          </p:nvSpPr>
          <p:spPr bwMode="auto">
            <a:xfrm>
              <a:off x="7665358" y="3207544"/>
              <a:ext cx="164193" cy="182760"/>
            </a:xfrm>
            <a:custGeom>
              <a:avLst/>
              <a:gdLst/>
              <a:ahLst/>
              <a:cxnLst/>
              <a:rect l="0" t="0" r="0" b="0"/>
              <a:pathLst>
                <a:path w="164193" h="182760">
                  <a:moveTo>
                    <a:pt x="28461" y="0"/>
                  </a:moveTo>
                  <a:lnTo>
                    <a:pt x="28461" y="6151"/>
                  </a:lnTo>
                  <a:lnTo>
                    <a:pt x="24668" y="10642"/>
                  </a:lnTo>
                  <a:lnTo>
                    <a:pt x="22806" y="16900"/>
                  </a:lnTo>
                  <a:lnTo>
                    <a:pt x="15793" y="50863"/>
                  </a:lnTo>
                  <a:lnTo>
                    <a:pt x="10701" y="82542"/>
                  </a:lnTo>
                  <a:lnTo>
                    <a:pt x="2845" y="112877"/>
                  </a:lnTo>
                  <a:lnTo>
                    <a:pt x="0" y="140897"/>
                  </a:lnTo>
                  <a:lnTo>
                    <a:pt x="3712" y="134704"/>
                  </a:lnTo>
                  <a:lnTo>
                    <a:pt x="16682" y="99295"/>
                  </a:lnTo>
                  <a:lnTo>
                    <a:pt x="31808" y="65592"/>
                  </a:lnTo>
                  <a:lnTo>
                    <a:pt x="50083" y="30478"/>
                  </a:lnTo>
                  <a:lnTo>
                    <a:pt x="69506" y="2359"/>
                  </a:lnTo>
                  <a:lnTo>
                    <a:pt x="70111" y="3160"/>
                  </a:lnTo>
                  <a:lnTo>
                    <a:pt x="70785" y="8284"/>
                  </a:lnTo>
                  <a:lnTo>
                    <a:pt x="64721" y="35914"/>
                  </a:lnTo>
                  <a:lnTo>
                    <a:pt x="54991" y="63470"/>
                  </a:lnTo>
                  <a:lnTo>
                    <a:pt x="50609" y="95623"/>
                  </a:lnTo>
                  <a:lnTo>
                    <a:pt x="45430" y="124817"/>
                  </a:lnTo>
                  <a:lnTo>
                    <a:pt x="43102" y="156225"/>
                  </a:lnTo>
                  <a:lnTo>
                    <a:pt x="45022" y="162831"/>
                  </a:lnTo>
                  <a:lnTo>
                    <a:pt x="46645" y="165704"/>
                  </a:lnTo>
                  <a:lnTo>
                    <a:pt x="48522" y="166825"/>
                  </a:lnTo>
                  <a:lnTo>
                    <a:pt x="50566" y="166779"/>
                  </a:lnTo>
                  <a:lnTo>
                    <a:pt x="52722" y="165955"/>
                  </a:lnTo>
                  <a:lnTo>
                    <a:pt x="57235" y="158689"/>
                  </a:lnTo>
                  <a:lnTo>
                    <a:pt x="66355" y="143327"/>
                  </a:lnTo>
                  <a:lnTo>
                    <a:pt x="83660" y="116329"/>
                  </a:lnTo>
                  <a:lnTo>
                    <a:pt x="97455" y="81216"/>
                  </a:lnTo>
                  <a:lnTo>
                    <a:pt x="115462" y="47002"/>
                  </a:lnTo>
                  <a:lnTo>
                    <a:pt x="118211" y="44034"/>
                  </a:lnTo>
                  <a:lnTo>
                    <a:pt x="120838" y="42850"/>
                  </a:lnTo>
                  <a:lnTo>
                    <a:pt x="123383" y="42854"/>
                  </a:lnTo>
                  <a:lnTo>
                    <a:pt x="125080" y="44444"/>
                  </a:lnTo>
                  <a:lnTo>
                    <a:pt x="126965" y="50444"/>
                  </a:lnTo>
                  <a:lnTo>
                    <a:pt x="122620" y="81696"/>
                  </a:lnTo>
                  <a:lnTo>
                    <a:pt x="121584" y="117296"/>
                  </a:lnTo>
                  <a:lnTo>
                    <a:pt x="121380" y="148405"/>
                  </a:lnTo>
                  <a:lnTo>
                    <a:pt x="122138" y="165504"/>
                  </a:lnTo>
                  <a:lnTo>
                    <a:pt x="127482" y="182759"/>
                  </a:lnTo>
                  <a:lnTo>
                    <a:pt x="128607" y="182164"/>
                  </a:lnTo>
                  <a:lnTo>
                    <a:pt x="145509" y="159606"/>
                  </a:lnTo>
                  <a:lnTo>
                    <a:pt x="156651" y="127188"/>
                  </a:lnTo>
                  <a:lnTo>
                    <a:pt x="164192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3" name="SMARTInkShape-4770"/>
            <p:cNvSpPr/>
            <p:nvPr/>
          </p:nvSpPr>
          <p:spPr bwMode="auto">
            <a:xfrm>
              <a:off x="7879556" y="3264694"/>
              <a:ext cx="21433" cy="97473"/>
            </a:xfrm>
            <a:custGeom>
              <a:avLst/>
              <a:gdLst/>
              <a:ahLst/>
              <a:cxnLst/>
              <a:rect l="0" t="0" r="0" b="0"/>
              <a:pathLst>
                <a:path w="21433" h="97473">
                  <a:moveTo>
                    <a:pt x="21432" y="0"/>
                  </a:moveTo>
                  <a:lnTo>
                    <a:pt x="11489" y="0"/>
                  </a:lnTo>
                  <a:lnTo>
                    <a:pt x="10040" y="794"/>
                  </a:lnTo>
                  <a:lnTo>
                    <a:pt x="9075" y="2116"/>
                  </a:lnTo>
                  <a:lnTo>
                    <a:pt x="8431" y="3792"/>
                  </a:lnTo>
                  <a:lnTo>
                    <a:pt x="7208" y="4909"/>
                  </a:lnTo>
                  <a:lnTo>
                    <a:pt x="3733" y="6151"/>
                  </a:lnTo>
                  <a:lnTo>
                    <a:pt x="2488" y="7275"/>
                  </a:lnTo>
                  <a:lnTo>
                    <a:pt x="1106" y="10642"/>
                  </a:lnTo>
                  <a:lnTo>
                    <a:pt x="328" y="16999"/>
                  </a:lnTo>
                  <a:lnTo>
                    <a:pt x="6180" y="47079"/>
                  </a:lnTo>
                  <a:lnTo>
                    <a:pt x="7087" y="82502"/>
                  </a:lnTo>
                  <a:lnTo>
                    <a:pt x="7139" y="97472"/>
                  </a:lnTo>
                  <a:lnTo>
                    <a:pt x="7142" y="95444"/>
                  </a:lnTo>
                  <a:lnTo>
                    <a:pt x="1489" y="73432"/>
                  </a:lnTo>
                  <a:lnTo>
                    <a:pt x="0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4" name="SMARTInkShape-4771"/>
            <p:cNvSpPr/>
            <p:nvPr/>
          </p:nvSpPr>
          <p:spPr bwMode="auto">
            <a:xfrm>
              <a:off x="7866643" y="3150394"/>
              <a:ext cx="55777" cy="39541"/>
            </a:xfrm>
            <a:custGeom>
              <a:avLst/>
              <a:gdLst/>
              <a:ahLst/>
              <a:cxnLst/>
              <a:rect l="0" t="0" r="0" b="0"/>
              <a:pathLst>
                <a:path w="55777" h="39541">
                  <a:moveTo>
                    <a:pt x="20057" y="0"/>
                  </a:moveTo>
                  <a:lnTo>
                    <a:pt x="14353" y="6497"/>
                  </a:lnTo>
                  <a:lnTo>
                    <a:pt x="688" y="28188"/>
                  </a:lnTo>
                  <a:lnTo>
                    <a:pt x="0" y="30698"/>
                  </a:lnTo>
                  <a:lnTo>
                    <a:pt x="336" y="32372"/>
                  </a:lnTo>
                  <a:lnTo>
                    <a:pt x="1353" y="33487"/>
                  </a:lnTo>
                  <a:lnTo>
                    <a:pt x="4601" y="35520"/>
                  </a:lnTo>
                  <a:lnTo>
                    <a:pt x="8689" y="39070"/>
                  </a:lnTo>
                  <a:lnTo>
                    <a:pt x="11685" y="39540"/>
                  </a:lnTo>
                  <a:lnTo>
                    <a:pt x="47018" y="35805"/>
                  </a:lnTo>
                  <a:lnTo>
                    <a:pt x="55776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5" name="SMARTInkShape-4772"/>
            <p:cNvSpPr/>
            <p:nvPr/>
          </p:nvSpPr>
          <p:spPr bwMode="auto">
            <a:xfrm>
              <a:off x="7929563" y="3257550"/>
              <a:ext cx="67648" cy="91137"/>
            </a:xfrm>
            <a:custGeom>
              <a:avLst/>
              <a:gdLst/>
              <a:ahLst/>
              <a:cxnLst/>
              <a:rect l="0" t="0" r="0" b="0"/>
              <a:pathLst>
                <a:path w="67648" h="91137">
                  <a:moveTo>
                    <a:pt x="0" y="0"/>
                  </a:moveTo>
                  <a:lnTo>
                    <a:pt x="0" y="32617"/>
                  </a:lnTo>
                  <a:lnTo>
                    <a:pt x="0" y="65400"/>
                  </a:lnTo>
                  <a:lnTo>
                    <a:pt x="0" y="84171"/>
                  </a:lnTo>
                  <a:lnTo>
                    <a:pt x="0" y="81473"/>
                  </a:lnTo>
                  <a:lnTo>
                    <a:pt x="4233" y="77750"/>
                  </a:lnTo>
                  <a:lnTo>
                    <a:pt x="10612" y="72655"/>
                  </a:lnTo>
                  <a:lnTo>
                    <a:pt x="37813" y="37333"/>
                  </a:lnTo>
                  <a:lnTo>
                    <a:pt x="45380" y="32467"/>
                  </a:lnTo>
                  <a:lnTo>
                    <a:pt x="55443" y="29088"/>
                  </a:lnTo>
                  <a:lnTo>
                    <a:pt x="58508" y="33036"/>
                  </a:lnTo>
                  <a:lnTo>
                    <a:pt x="66943" y="44714"/>
                  </a:lnTo>
                  <a:lnTo>
                    <a:pt x="67647" y="48065"/>
                  </a:lnTo>
                  <a:lnTo>
                    <a:pt x="64411" y="80904"/>
                  </a:lnTo>
                  <a:lnTo>
                    <a:pt x="64309" y="91136"/>
                  </a:lnTo>
                  <a:lnTo>
                    <a:pt x="64293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6" name="SMARTInkShape-4773"/>
            <p:cNvSpPr/>
            <p:nvPr/>
          </p:nvSpPr>
          <p:spPr bwMode="auto">
            <a:xfrm>
              <a:off x="8093869" y="3208920"/>
              <a:ext cx="100013" cy="27200"/>
            </a:xfrm>
            <a:custGeom>
              <a:avLst/>
              <a:gdLst/>
              <a:ahLst/>
              <a:cxnLst/>
              <a:rect l="0" t="0" r="0" b="0"/>
              <a:pathLst>
                <a:path w="100013" h="27200">
                  <a:moveTo>
                    <a:pt x="0" y="27199"/>
                  </a:moveTo>
                  <a:lnTo>
                    <a:pt x="20792" y="27199"/>
                  </a:lnTo>
                  <a:lnTo>
                    <a:pt x="27232" y="25082"/>
                  </a:lnTo>
                  <a:lnTo>
                    <a:pt x="33534" y="22289"/>
                  </a:lnTo>
                  <a:lnTo>
                    <a:pt x="62328" y="18069"/>
                  </a:lnTo>
                  <a:lnTo>
                    <a:pt x="92376" y="689"/>
                  </a:lnTo>
                  <a:lnTo>
                    <a:pt x="94922" y="0"/>
                  </a:lnTo>
                  <a:lnTo>
                    <a:pt x="96619" y="335"/>
                  </a:lnTo>
                  <a:lnTo>
                    <a:pt x="97750" y="1352"/>
                  </a:lnTo>
                  <a:lnTo>
                    <a:pt x="100012" y="57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7" name="SMARTInkShape-4774"/>
            <p:cNvSpPr/>
            <p:nvPr/>
          </p:nvSpPr>
          <p:spPr bwMode="auto">
            <a:xfrm>
              <a:off x="8072438" y="3250406"/>
              <a:ext cx="121444" cy="42864"/>
            </a:xfrm>
            <a:custGeom>
              <a:avLst/>
              <a:gdLst/>
              <a:ahLst/>
              <a:cxnLst/>
              <a:rect l="0" t="0" r="0" b="0"/>
              <a:pathLst>
                <a:path w="121444" h="42864">
                  <a:moveTo>
                    <a:pt x="0" y="42863"/>
                  </a:moveTo>
                  <a:lnTo>
                    <a:pt x="3792" y="42863"/>
                  </a:lnTo>
                  <a:lnTo>
                    <a:pt x="7770" y="40746"/>
                  </a:lnTo>
                  <a:lnTo>
                    <a:pt x="9942" y="39071"/>
                  </a:lnTo>
                  <a:lnTo>
                    <a:pt x="16589" y="37208"/>
                  </a:lnTo>
                  <a:lnTo>
                    <a:pt x="29257" y="34044"/>
                  </a:lnTo>
                  <a:lnTo>
                    <a:pt x="59326" y="23401"/>
                  </a:lnTo>
                  <a:lnTo>
                    <a:pt x="77109" y="19898"/>
                  </a:lnTo>
                  <a:lnTo>
                    <a:pt x="92432" y="15950"/>
                  </a:lnTo>
                  <a:lnTo>
                    <a:pt x="101406" y="14233"/>
                  </a:lnTo>
                  <a:lnTo>
                    <a:pt x="117972" y="7077"/>
                  </a:lnTo>
                  <a:lnTo>
                    <a:pt x="119129" y="5512"/>
                  </a:lnTo>
                  <a:lnTo>
                    <a:pt x="1214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8" name="SMARTInkShape-4775"/>
            <p:cNvSpPr/>
            <p:nvPr/>
          </p:nvSpPr>
          <p:spPr bwMode="auto">
            <a:xfrm>
              <a:off x="8267047" y="3179084"/>
              <a:ext cx="91142" cy="112329"/>
            </a:xfrm>
            <a:custGeom>
              <a:avLst/>
              <a:gdLst/>
              <a:ahLst/>
              <a:cxnLst/>
              <a:rect l="0" t="0" r="0" b="0"/>
              <a:pathLst>
                <a:path w="91142" h="112329">
                  <a:moveTo>
                    <a:pt x="33991" y="21316"/>
                  </a:moveTo>
                  <a:lnTo>
                    <a:pt x="44632" y="10674"/>
                  </a:lnTo>
                  <a:lnTo>
                    <a:pt x="46658" y="6532"/>
                  </a:lnTo>
                  <a:lnTo>
                    <a:pt x="48250" y="0"/>
                  </a:lnTo>
                  <a:lnTo>
                    <a:pt x="31182" y="18574"/>
                  </a:lnTo>
                  <a:lnTo>
                    <a:pt x="10203" y="52512"/>
                  </a:lnTo>
                  <a:lnTo>
                    <a:pt x="2159" y="71305"/>
                  </a:lnTo>
                  <a:lnTo>
                    <a:pt x="0" y="82162"/>
                  </a:lnTo>
                  <a:lnTo>
                    <a:pt x="1156" y="92279"/>
                  </a:lnTo>
                  <a:lnTo>
                    <a:pt x="2576" y="97200"/>
                  </a:lnTo>
                  <a:lnTo>
                    <a:pt x="8387" y="104784"/>
                  </a:lnTo>
                  <a:lnTo>
                    <a:pt x="15468" y="110007"/>
                  </a:lnTo>
                  <a:lnTo>
                    <a:pt x="21259" y="112328"/>
                  </a:lnTo>
                  <a:lnTo>
                    <a:pt x="36569" y="109842"/>
                  </a:lnTo>
                  <a:lnTo>
                    <a:pt x="52393" y="104079"/>
                  </a:lnTo>
                  <a:lnTo>
                    <a:pt x="67136" y="93552"/>
                  </a:lnTo>
                  <a:lnTo>
                    <a:pt x="80636" y="75772"/>
                  </a:lnTo>
                  <a:lnTo>
                    <a:pt x="91141" y="570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25" name="SMARTInkShape-Group938"/>
          <p:cNvGrpSpPr/>
          <p:nvPr/>
        </p:nvGrpSpPr>
        <p:grpSpPr>
          <a:xfrm>
            <a:off x="7294720" y="2707481"/>
            <a:ext cx="568600" cy="419369"/>
            <a:chOff x="7294720" y="2707481"/>
            <a:chExt cx="568600" cy="419369"/>
          </a:xfrm>
        </p:grpSpPr>
        <p:sp>
          <p:nvSpPr>
            <p:cNvPr id="920" name="SMARTInkShape-4776"/>
            <p:cNvSpPr/>
            <p:nvPr/>
          </p:nvSpPr>
          <p:spPr bwMode="auto">
            <a:xfrm>
              <a:off x="7294720" y="2836487"/>
              <a:ext cx="161099" cy="290363"/>
            </a:xfrm>
            <a:custGeom>
              <a:avLst/>
              <a:gdLst/>
              <a:ahLst/>
              <a:cxnLst/>
              <a:rect l="0" t="0" r="0" b="0"/>
              <a:pathLst>
                <a:path w="161099" h="290363">
                  <a:moveTo>
                    <a:pt x="106205" y="49588"/>
                  </a:moveTo>
                  <a:lnTo>
                    <a:pt x="106205" y="45796"/>
                  </a:lnTo>
                  <a:lnTo>
                    <a:pt x="106999" y="44678"/>
                  </a:lnTo>
                  <a:lnTo>
                    <a:pt x="108322" y="43934"/>
                  </a:lnTo>
                  <a:lnTo>
                    <a:pt x="109998" y="43437"/>
                  </a:lnTo>
                  <a:lnTo>
                    <a:pt x="111115" y="42312"/>
                  </a:lnTo>
                  <a:lnTo>
                    <a:pt x="112356" y="38946"/>
                  </a:lnTo>
                  <a:lnTo>
                    <a:pt x="113946" y="30317"/>
                  </a:lnTo>
                  <a:lnTo>
                    <a:pt x="118200" y="23329"/>
                  </a:lnTo>
                  <a:lnTo>
                    <a:pt x="120040" y="13856"/>
                  </a:lnTo>
                  <a:lnTo>
                    <a:pt x="120191" y="11479"/>
                  </a:lnTo>
                  <a:lnTo>
                    <a:pt x="118241" y="6722"/>
                  </a:lnTo>
                  <a:lnTo>
                    <a:pt x="116611" y="4342"/>
                  </a:lnTo>
                  <a:lnTo>
                    <a:pt x="113936" y="2755"/>
                  </a:lnTo>
                  <a:lnTo>
                    <a:pt x="100353" y="209"/>
                  </a:lnTo>
                  <a:lnTo>
                    <a:pt x="97542" y="0"/>
                  </a:lnTo>
                  <a:lnTo>
                    <a:pt x="71462" y="7408"/>
                  </a:lnTo>
                  <a:lnTo>
                    <a:pt x="60602" y="13379"/>
                  </a:lnTo>
                  <a:lnTo>
                    <a:pt x="27263" y="43320"/>
                  </a:lnTo>
                  <a:lnTo>
                    <a:pt x="9878" y="64135"/>
                  </a:lnTo>
                  <a:lnTo>
                    <a:pt x="3862" y="78278"/>
                  </a:lnTo>
                  <a:lnTo>
                    <a:pt x="0" y="99176"/>
                  </a:lnTo>
                  <a:lnTo>
                    <a:pt x="1270" y="102491"/>
                  </a:lnTo>
                  <a:lnTo>
                    <a:pt x="6916" y="108290"/>
                  </a:lnTo>
                  <a:lnTo>
                    <a:pt x="11437" y="109360"/>
                  </a:lnTo>
                  <a:lnTo>
                    <a:pt x="46394" y="103448"/>
                  </a:lnTo>
                  <a:lnTo>
                    <a:pt x="82014" y="88949"/>
                  </a:lnTo>
                  <a:lnTo>
                    <a:pt x="112804" y="70798"/>
                  </a:lnTo>
                  <a:lnTo>
                    <a:pt x="147409" y="53675"/>
                  </a:lnTo>
                  <a:lnTo>
                    <a:pt x="155738" y="51404"/>
                  </a:lnTo>
                  <a:lnTo>
                    <a:pt x="158278" y="51593"/>
                  </a:lnTo>
                  <a:lnTo>
                    <a:pt x="159970" y="52512"/>
                  </a:lnTo>
                  <a:lnTo>
                    <a:pt x="161098" y="53919"/>
                  </a:lnTo>
                  <a:lnTo>
                    <a:pt x="160235" y="61831"/>
                  </a:lnTo>
                  <a:lnTo>
                    <a:pt x="150244" y="94710"/>
                  </a:lnTo>
                  <a:lnTo>
                    <a:pt x="138480" y="125487"/>
                  </a:lnTo>
                  <a:lnTo>
                    <a:pt x="124940" y="159742"/>
                  </a:lnTo>
                  <a:lnTo>
                    <a:pt x="110874" y="195027"/>
                  </a:lnTo>
                  <a:lnTo>
                    <a:pt x="97446" y="229823"/>
                  </a:lnTo>
                  <a:lnTo>
                    <a:pt x="88088" y="259007"/>
                  </a:lnTo>
                  <a:lnTo>
                    <a:pt x="77814" y="281778"/>
                  </a:lnTo>
                  <a:lnTo>
                    <a:pt x="71934" y="290362"/>
                  </a:lnTo>
                  <a:lnTo>
                    <a:pt x="71451" y="289479"/>
                  </a:lnTo>
                  <a:lnTo>
                    <a:pt x="70916" y="284265"/>
                  </a:lnTo>
                  <a:lnTo>
                    <a:pt x="76274" y="256575"/>
                  </a:lnTo>
                  <a:lnTo>
                    <a:pt x="82696" y="229010"/>
                  </a:lnTo>
                  <a:lnTo>
                    <a:pt x="91918" y="185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1" name="SMARTInkShape-4777"/>
            <p:cNvSpPr/>
            <p:nvPr/>
          </p:nvSpPr>
          <p:spPr bwMode="auto">
            <a:xfrm>
              <a:off x="7505847" y="2850356"/>
              <a:ext cx="100420" cy="119580"/>
            </a:xfrm>
            <a:custGeom>
              <a:avLst/>
              <a:gdLst/>
              <a:ahLst/>
              <a:cxnLst/>
              <a:rect l="0" t="0" r="0" b="0"/>
              <a:pathLst>
                <a:path w="100420" h="119580">
                  <a:moveTo>
                    <a:pt x="52241" y="0"/>
                  </a:moveTo>
                  <a:lnTo>
                    <a:pt x="48448" y="0"/>
                  </a:lnTo>
                  <a:lnTo>
                    <a:pt x="44470" y="2117"/>
                  </a:lnTo>
                  <a:lnTo>
                    <a:pt x="40056" y="6497"/>
                  </a:lnTo>
                  <a:lnTo>
                    <a:pt x="30754" y="24361"/>
                  </a:lnTo>
                  <a:lnTo>
                    <a:pt x="19690" y="57536"/>
                  </a:lnTo>
                  <a:lnTo>
                    <a:pt x="16939" y="89127"/>
                  </a:lnTo>
                  <a:lnTo>
                    <a:pt x="20438" y="104372"/>
                  </a:lnTo>
                  <a:lnTo>
                    <a:pt x="26465" y="112004"/>
                  </a:lnTo>
                  <a:lnTo>
                    <a:pt x="34435" y="117249"/>
                  </a:lnTo>
                  <a:lnTo>
                    <a:pt x="43268" y="119579"/>
                  </a:lnTo>
                  <a:lnTo>
                    <a:pt x="52486" y="118498"/>
                  </a:lnTo>
                  <a:lnTo>
                    <a:pt x="61875" y="114579"/>
                  </a:lnTo>
                  <a:lnTo>
                    <a:pt x="76086" y="102653"/>
                  </a:lnTo>
                  <a:lnTo>
                    <a:pt x="89556" y="84391"/>
                  </a:lnTo>
                  <a:lnTo>
                    <a:pt x="98134" y="63899"/>
                  </a:lnTo>
                  <a:lnTo>
                    <a:pt x="100419" y="49831"/>
                  </a:lnTo>
                  <a:lnTo>
                    <a:pt x="97201" y="35641"/>
                  </a:lnTo>
                  <a:lnTo>
                    <a:pt x="90479" y="22984"/>
                  </a:lnTo>
                  <a:lnTo>
                    <a:pt x="82200" y="14713"/>
                  </a:lnTo>
                  <a:lnTo>
                    <a:pt x="64822" y="5594"/>
                  </a:lnTo>
                  <a:lnTo>
                    <a:pt x="51482" y="4603"/>
                  </a:lnTo>
                  <a:lnTo>
                    <a:pt x="38410" y="7602"/>
                  </a:lnTo>
                  <a:lnTo>
                    <a:pt x="17082" y="22463"/>
                  </a:lnTo>
                  <a:lnTo>
                    <a:pt x="8040" y="32209"/>
                  </a:lnTo>
                  <a:lnTo>
                    <a:pt x="1375" y="44478"/>
                  </a:lnTo>
                  <a:lnTo>
                    <a:pt x="74" y="49495"/>
                  </a:lnTo>
                  <a:lnTo>
                    <a:pt x="0" y="53635"/>
                  </a:lnTo>
                  <a:lnTo>
                    <a:pt x="744" y="57188"/>
                  </a:lnTo>
                  <a:lnTo>
                    <a:pt x="5805" y="63253"/>
                  </a:lnTo>
                  <a:lnTo>
                    <a:pt x="9377" y="65981"/>
                  </a:lnTo>
                  <a:lnTo>
                    <a:pt x="13347" y="67006"/>
                  </a:lnTo>
                  <a:lnTo>
                    <a:pt x="21990" y="66028"/>
                  </a:lnTo>
                  <a:lnTo>
                    <a:pt x="51086" y="52436"/>
                  </a:lnTo>
                  <a:lnTo>
                    <a:pt x="80816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2" name="SMARTInkShape-4778"/>
            <p:cNvSpPr/>
            <p:nvPr/>
          </p:nvSpPr>
          <p:spPr bwMode="auto">
            <a:xfrm>
              <a:off x="7677172" y="2707481"/>
              <a:ext cx="102373" cy="254442"/>
            </a:xfrm>
            <a:custGeom>
              <a:avLst/>
              <a:gdLst/>
              <a:ahLst/>
              <a:cxnLst/>
              <a:rect l="0" t="0" r="0" b="0"/>
              <a:pathLst>
                <a:path w="102373" h="254442">
                  <a:moveTo>
                    <a:pt x="52366" y="0"/>
                  </a:moveTo>
                  <a:lnTo>
                    <a:pt x="48573" y="0"/>
                  </a:lnTo>
                  <a:lnTo>
                    <a:pt x="47456" y="794"/>
                  </a:lnTo>
                  <a:lnTo>
                    <a:pt x="46711" y="2117"/>
                  </a:lnTo>
                  <a:lnTo>
                    <a:pt x="45663" y="9888"/>
                  </a:lnTo>
                  <a:lnTo>
                    <a:pt x="44624" y="17888"/>
                  </a:lnTo>
                  <a:lnTo>
                    <a:pt x="31513" y="52019"/>
                  </a:lnTo>
                  <a:lnTo>
                    <a:pt x="22286" y="84646"/>
                  </a:lnTo>
                  <a:lnTo>
                    <a:pt x="17037" y="109852"/>
                  </a:lnTo>
                  <a:lnTo>
                    <a:pt x="12058" y="136929"/>
                  </a:lnTo>
                  <a:lnTo>
                    <a:pt x="7198" y="164839"/>
                  </a:lnTo>
                  <a:lnTo>
                    <a:pt x="0" y="199742"/>
                  </a:lnTo>
                  <a:lnTo>
                    <a:pt x="426" y="230192"/>
                  </a:lnTo>
                  <a:lnTo>
                    <a:pt x="5579" y="247946"/>
                  </a:lnTo>
                  <a:lnTo>
                    <a:pt x="8474" y="251022"/>
                  </a:lnTo>
                  <a:lnTo>
                    <a:pt x="15924" y="254441"/>
                  </a:lnTo>
                  <a:lnTo>
                    <a:pt x="26645" y="251726"/>
                  </a:lnTo>
                  <a:lnTo>
                    <a:pt x="52930" y="237049"/>
                  </a:lnTo>
                  <a:lnTo>
                    <a:pt x="70171" y="215934"/>
                  </a:lnTo>
                  <a:lnTo>
                    <a:pt x="89426" y="181148"/>
                  </a:lnTo>
                  <a:lnTo>
                    <a:pt x="102372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3" name="SMARTInkShape-4779"/>
            <p:cNvSpPr/>
            <p:nvPr/>
          </p:nvSpPr>
          <p:spPr bwMode="auto">
            <a:xfrm>
              <a:off x="7577396" y="2786063"/>
              <a:ext cx="230724" cy="48599"/>
            </a:xfrm>
            <a:custGeom>
              <a:avLst/>
              <a:gdLst/>
              <a:ahLst/>
              <a:cxnLst/>
              <a:rect l="0" t="0" r="0" b="0"/>
              <a:pathLst>
                <a:path w="230724" h="48599">
                  <a:moveTo>
                    <a:pt x="73560" y="14287"/>
                  </a:moveTo>
                  <a:lnTo>
                    <a:pt x="43487" y="26472"/>
                  </a:lnTo>
                  <a:lnTo>
                    <a:pt x="8488" y="40505"/>
                  </a:lnTo>
                  <a:lnTo>
                    <a:pt x="1512" y="45254"/>
                  </a:lnTo>
                  <a:lnTo>
                    <a:pt x="128" y="46838"/>
                  </a:lnTo>
                  <a:lnTo>
                    <a:pt x="0" y="47894"/>
                  </a:lnTo>
                  <a:lnTo>
                    <a:pt x="707" y="48598"/>
                  </a:lnTo>
                  <a:lnTo>
                    <a:pt x="5727" y="47263"/>
                  </a:lnTo>
                  <a:lnTo>
                    <a:pt x="37817" y="37738"/>
                  </a:lnTo>
                  <a:lnTo>
                    <a:pt x="65527" y="30055"/>
                  </a:lnTo>
                  <a:lnTo>
                    <a:pt x="98520" y="18871"/>
                  </a:lnTo>
                  <a:lnTo>
                    <a:pt x="132638" y="10971"/>
                  </a:lnTo>
                  <a:lnTo>
                    <a:pt x="162414" y="7484"/>
                  </a:lnTo>
                  <a:lnTo>
                    <a:pt x="194211" y="1713"/>
                  </a:lnTo>
                  <a:lnTo>
                    <a:pt x="23072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4" name="SMARTInkShape-4780"/>
            <p:cNvSpPr/>
            <p:nvPr/>
          </p:nvSpPr>
          <p:spPr bwMode="auto">
            <a:xfrm>
              <a:off x="7753804" y="2800350"/>
              <a:ext cx="109516" cy="126960"/>
            </a:xfrm>
            <a:custGeom>
              <a:avLst/>
              <a:gdLst/>
              <a:ahLst/>
              <a:cxnLst/>
              <a:rect l="0" t="0" r="0" b="0"/>
              <a:pathLst>
                <a:path w="109516" h="126960">
                  <a:moveTo>
                    <a:pt x="75746" y="0"/>
                  </a:moveTo>
                  <a:lnTo>
                    <a:pt x="70042" y="6497"/>
                  </a:lnTo>
                  <a:lnTo>
                    <a:pt x="46001" y="37021"/>
                  </a:lnTo>
                  <a:lnTo>
                    <a:pt x="21137" y="71609"/>
                  </a:lnTo>
                  <a:lnTo>
                    <a:pt x="3547" y="100046"/>
                  </a:lnTo>
                  <a:lnTo>
                    <a:pt x="0" y="114315"/>
                  </a:lnTo>
                  <a:lnTo>
                    <a:pt x="643" y="119072"/>
                  </a:lnTo>
                  <a:lnTo>
                    <a:pt x="2658" y="122244"/>
                  </a:lnTo>
                  <a:lnTo>
                    <a:pt x="5590" y="124359"/>
                  </a:lnTo>
                  <a:lnTo>
                    <a:pt x="13080" y="126708"/>
                  </a:lnTo>
                  <a:lnTo>
                    <a:pt x="22495" y="126959"/>
                  </a:lnTo>
                  <a:lnTo>
                    <a:pt x="41182" y="121843"/>
                  </a:lnTo>
                  <a:lnTo>
                    <a:pt x="75898" y="101819"/>
                  </a:lnTo>
                  <a:lnTo>
                    <a:pt x="97854" y="78321"/>
                  </a:lnTo>
                  <a:lnTo>
                    <a:pt x="107079" y="62541"/>
                  </a:lnTo>
                  <a:lnTo>
                    <a:pt x="109515" y="52667"/>
                  </a:lnTo>
                  <a:lnTo>
                    <a:pt x="108578" y="47811"/>
                  </a:lnTo>
                  <a:lnTo>
                    <a:pt x="103302" y="38183"/>
                  </a:lnTo>
                  <a:lnTo>
                    <a:pt x="98879" y="34980"/>
                  </a:lnTo>
                  <a:lnTo>
                    <a:pt x="87615" y="31422"/>
                  </a:lnTo>
                  <a:lnTo>
                    <a:pt x="53996" y="34604"/>
                  </a:lnTo>
                  <a:lnTo>
                    <a:pt x="34906" y="37505"/>
                  </a:lnTo>
                  <a:lnTo>
                    <a:pt x="29469" y="39291"/>
                  </a:lnTo>
                  <a:lnTo>
                    <a:pt x="25051" y="39688"/>
                  </a:lnTo>
                  <a:lnTo>
                    <a:pt x="18025" y="38012"/>
                  </a:lnTo>
                  <a:lnTo>
                    <a:pt x="15835" y="36454"/>
                  </a:lnTo>
                  <a:lnTo>
                    <a:pt x="13399" y="32606"/>
                  </a:lnTo>
                  <a:lnTo>
                    <a:pt x="16551" y="24017"/>
                  </a:lnTo>
                  <a:lnTo>
                    <a:pt x="2574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34" name="SMARTInkShape-Group939"/>
          <p:cNvGrpSpPr/>
          <p:nvPr/>
        </p:nvGrpSpPr>
        <p:grpSpPr>
          <a:xfrm>
            <a:off x="6208016" y="2814638"/>
            <a:ext cx="599979" cy="305746"/>
            <a:chOff x="6208016" y="2814638"/>
            <a:chExt cx="599979" cy="305746"/>
          </a:xfrm>
        </p:grpSpPr>
        <p:sp>
          <p:nvSpPr>
            <p:cNvPr id="926" name="SMARTInkShape-4781"/>
            <p:cNvSpPr/>
            <p:nvPr/>
          </p:nvSpPr>
          <p:spPr bwMode="auto">
            <a:xfrm>
              <a:off x="6208016" y="2842612"/>
              <a:ext cx="207073" cy="251761"/>
            </a:xfrm>
            <a:custGeom>
              <a:avLst/>
              <a:gdLst/>
              <a:ahLst/>
              <a:cxnLst/>
              <a:rect l="0" t="0" r="0" b="0"/>
              <a:pathLst>
                <a:path w="207073" h="251761">
                  <a:moveTo>
                    <a:pt x="35622" y="29176"/>
                  </a:moveTo>
                  <a:lnTo>
                    <a:pt x="34828" y="36466"/>
                  </a:lnTo>
                  <a:lnTo>
                    <a:pt x="25679" y="65854"/>
                  </a:lnTo>
                  <a:lnTo>
                    <a:pt x="22621" y="94195"/>
                  </a:lnTo>
                  <a:lnTo>
                    <a:pt x="17923" y="123935"/>
                  </a:lnTo>
                  <a:lnTo>
                    <a:pt x="11504" y="156647"/>
                  </a:lnTo>
                  <a:lnTo>
                    <a:pt x="8367" y="191475"/>
                  </a:lnTo>
                  <a:lnTo>
                    <a:pt x="2398" y="226599"/>
                  </a:lnTo>
                  <a:lnTo>
                    <a:pt x="122" y="247519"/>
                  </a:lnTo>
                  <a:lnTo>
                    <a:pt x="0" y="245809"/>
                  </a:lnTo>
                  <a:lnTo>
                    <a:pt x="6062" y="213862"/>
                  </a:lnTo>
                  <a:lnTo>
                    <a:pt x="10547" y="185586"/>
                  </a:lnTo>
                  <a:lnTo>
                    <a:pt x="14688" y="161397"/>
                  </a:lnTo>
                  <a:lnTo>
                    <a:pt x="19968" y="135566"/>
                  </a:lnTo>
                  <a:lnTo>
                    <a:pt x="27606" y="110856"/>
                  </a:lnTo>
                  <a:lnTo>
                    <a:pt x="34176" y="86645"/>
                  </a:lnTo>
                  <a:lnTo>
                    <a:pt x="38948" y="62655"/>
                  </a:lnTo>
                  <a:lnTo>
                    <a:pt x="42428" y="29218"/>
                  </a:lnTo>
                  <a:lnTo>
                    <a:pt x="49147" y="0"/>
                  </a:lnTo>
                  <a:lnTo>
                    <a:pt x="49683" y="7125"/>
                  </a:lnTo>
                  <a:lnTo>
                    <a:pt x="51981" y="34698"/>
                  </a:lnTo>
                  <a:lnTo>
                    <a:pt x="55550" y="66531"/>
                  </a:lnTo>
                  <a:lnTo>
                    <a:pt x="58724" y="101098"/>
                  </a:lnTo>
                  <a:lnTo>
                    <a:pt x="62575" y="136475"/>
                  </a:lnTo>
                  <a:lnTo>
                    <a:pt x="67949" y="172093"/>
                  </a:lnTo>
                  <a:lnTo>
                    <a:pt x="79596" y="203549"/>
                  </a:lnTo>
                  <a:lnTo>
                    <a:pt x="97754" y="235511"/>
                  </a:lnTo>
                  <a:lnTo>
                    <a:pt x="111887" y="249944"/>
                  </a:lnTo>
                  <a:lnTo>
                    <a:pt x="117421" y="251760"/>
                  </a:lnTo>
                  <a:lnTo>
                    <a:pt x="129920" y="251663"/>
                  </a:lnTo>
                  <a:lnTo>
                    <a:pt x="141297" y="246857"/>
                  </a:lnTo>
                  <a:lnTo>
                    <a:pt x="151645" y="238635"/>
                  </a:lnTo>
                  <a:lnTo>
                    <a:pt x="165601" y="220619"/>
                  </a:lnTo>
                  <a:lnTo>
                    <a:pt x="177831" y="188965"/>
                  </a:lnTo>
                  <a:lnTo>
                    <a:pt x="185443" y="154308"/>
                  </a:lnTo>
                  <a:lnTo>
                    <a:pt x="189521" y="128446"/>
                  </a:lnTo>
                  <a:lnTo>
                    <a:pt x="191334" y="103723"/>
                  </a:lnTo>
                  <a:lnTo>
                    <a:pt x="192139" y="79506"/>
                  </a:lnTo>
                  <a:lnTo>
                    <a:pt x="192593" y="49909"/>
                  </a:lnTo>
                  <a:lnTo>
                    <a:pt x="191965" y="22087"/>
                  </a:lnTo>
                  <a:lnTo>
                    <a:pt x="190650" y="19687"/>
                  </a:lnTo>
                  <a:lnTo>
                    <a:pt x="188980" y="18087"/>
                  </a:lnTo>
                  <a:lnTo>
                    <a:pt x="188661" y="17021"/>
                  </a:lnTo>
                  <a:lnTo>
                    <a:pt x="189242" y="16310"/>
                  </a:lnTo>
                  <a:lnTo>
                    <a:pt x="190423" y="15836"/>
                  </a:lnTo>
                  <a:lnTo>
                    <a:pt x="191210" y="17901"/>
                  </a:lnTo>
                  <a:lnTo>
                    <a:pt x="198346" y="52691"/>
                  </a:lnTo>
                  <a:lnTo>
                    <a:pt x="204629" y="85806"/>
                  </a:lnTo>
                  <a:lnTo>
                    <a:pt x="207072" y="1077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7" name="SMARTInkShape-4782"/>
            <p:cNvSpPr/>
            <p:nvPr/>
          </p:nvSpPr>
          <p:spPr bwMode="auto">
            <a:xfrm>
              <a:off x="6700838" y="2878931"/>
              <a:ext cx="107157" cy="21433"/>
            </a:xfrm>
            <a:custGeom>
              <a:avLst/>
              <a:gdLst/>
              <a:ahLst/>
              <a:cxnLst/>
              <a:rect l="0" t="0" r="0" b="0"/>
              <a:pathLst>
                <a:path w="107157" h="21433">
                  <a:moveTo>
                    <a:pt x="0" y="21432"/>
                  </a:moveTo>
                  <a:lnTo>
                    <a:pt x="3792" y="21432"/>
                  </a:lnTo>
                  <a:lnTo>
                    <a:pt x="36227" y="10040"/>
                  </a:lnTo>
                  <a:lnTo>
                    <a:pt x="71420" y="2489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8" name="SMARTInkShape-4783"/>
            <p:cNvSpPr/>
            <p:nvPr/>
          </p:nvSpPr>
          <p:spPr bwMode="auto">
            <a:xfrm>
              <a:off x="6730334" y="2814638"/>
              <a:ext cx="56230" cy="206585"/>
            </a:xfrm>
            <a:custGeom>
              <a:avLst/>
              <a:gdLst/>
              <a:ahLst/>
              <a:cxnLst/>
              <a:rect l="0" t="0" r="0" b="0"/>
              <a:pathLst>
                <a:path w="56230" h="206585">
                  <a:moveTo>
                    <a:pt x="27654" y="0"/>
                  </a:moveTo>
                  <a:lnTo>
                    <a:pt x="23861" y="3792"/>
                  </a:lnTo>
                  <a:lnTo>
                    <a:pt x="21999" y="9887"/>
                  </a:lnTo>
                  <a:lnTo>
                    <a:pt x="15002" y="42724"/>
                  </a:lnTo>
                  <a:lnTo>
                    <a:pt x="8383" y="69720"/>
                  </a:lnTo>
                  <a:lnTo>
                    <a:pt x="2188" y="98621"/>
                  </a:lnTo>
                  <a:lnTo>
                    <a:pt x="0" y="130380"/>
                  </a:lnTo>
                  <a:lnTo>
                    <a:pt x="939" y="155577"/>
                  </a:lnTo>
                  <a:lnTo>
                    <a:pt x="15209" y="188879"/>
                  </a:lnTo>
                  <a:lnTo>
                    <a:pt x="22387" y="197188"/>
                  </a:lnTo>
                  <a:lnTo>
                    <a:pt x="30075" y="202732"/>
                  </a:lnTo>
                  <a:lnTo>
                    <a:pt x="38866" y="205854"/>
                  </a:lnTo>
                  <a:lnTo>
                    <a:pt x="44014" y="206584"/>
                  </a:lnTo>
                  <a:lnTo>
                    <a:pt x="48948" y="204792"/>
                  </a:lnTo>
                  <a:lnTo>
                    <a:pt x="56229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9" name="SMARTInkShape-4784"/>
            <p:cNvSpPr/>
            <p:nvPr/>
          </p:nvSpPr>
          <p:spPr bwMode="auto">
            <a:xfrm>
              <a:off x="6645597" y="2936081"/>
              <a:ext cx="69529" cy="126637"/>
            </a:xfrm>
            <a:custGeom>
              <a:avLst/>
              <a:gdLst/>
              <a:ahLst/>
              <a:cxnLst/>
              <a:rect l="0" t="0" r="0" b="0"/>
              <a:pathLst>
                <a:path w="69529" h="126637">
                  <a:moveTo>
                    <a:pt x="69528" y="0"/>
                  </a:moveTo>
                  <a:lnTo>
                    <a:pt x="53986" y="9888"/>
                  </a:lnTo>
                  <a:lnTo>
                    <a:pt x="20902" y="43731"/>
                  </a:lnTo>
                  <a:lnTo>
                    <a:pt x="4537" y="71609"/>
                  </a:lnTo>
                  <a:lnTo>
                    <a:pt x="0" y="92920"/>
                  </a:lnTo>
                  <a:lnTo>
                    <a:pt x="1056" y="105062"/>
                  </a:lnTo>
                  <a:lnTo>
                    <a:pt x="2449" y="110523"/>
                  </a:lnTo>
                  <a:lnTo>
                    <a:pt x="8229" y="118707"/>
                  </a:lnTo>
                  <a:lnTo>
                    <a:pt x="11994" y="122001"/>
                  </a:lnTo>
                  <a:lnTo>
                    <a:pt x="20409" y="125660"/>
                  </a:lnTo>
                  <a:lnTo>
                    <a:pt x="24876" y="126636"/>
                  </a:lnTo>
                  <a:lnTo>
                    <a:pt x="29441" y="125699"/>
                  </a:lnTo>
                  <a:lnTo>
                    <a:pt x="38747" y="120425"/>
                  </a:lnTo>
                  <a:lnTo>
                    <a:pt x="62384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0" name="SMARTInkShape-4785"/>
            <p:cNvSpPr/>
            <p:nvPr/>
          </p:nvSpPr>
          <p:spPr bwMode="auto">
            <a:xfrm>
              <a:off x="6658062" y="2950369"/>
              <a:ext cx="71352" cy="112854"/>
            </a:xfrm>
            <a:custGeom>
              <a:avLst/>
              <a:gdLst/>
              <a:ahLst/>
              <a:cxnLst/>
              <a:rect l="0" t="0" r="0" b="0"/>
              <a:pathLst>
                <a:path w="71352" h="112854">
                  <a:moveTo>
                    <a:pt x="7057" y="0"/>
                  </a:moveTo>
                  <a:lnTo>
                    <a:pt x="3264" y="3792"/>
                  </a:lnTo>
                  <a:lnTo>
                    <a:pt x="1402" y="7771"/>
                  </a:lnTo>
                  <a:lnTo>
                    <a:pt x="0" y="33792"/>
                  </a:lnTo>
                  <a:lnTo>
                    <a:pt x="2069" y="40948"/>
                  </a:lnTo>
                  <a:lnTo>
                    <a:pt x="4840" y="47567"/>
                  </a:lnTo>
                  <a:lnTo>
                    <a:pt x="12566" y="74023"/>
                  </a:lnTo>
                  <a:lnTo>
                    <a:pt x="23824" y="93866"/>
                  </a:lnTo>
                  <a:lnTo>
                    <a:pt x="38022" y="109416"/>
                  </a:lnTo>
                  <a:lnTo>
                    <a:pt x="42779" y="112129"/>
                  </a:lnTo>
                  <a:lnTo>
                    <a:pt x="45159" y="112853"/>
                  </a:lnTo>
                  <a:lnTo>
                    <a:pt x="47540" y="112541"/>
                  </a:lnTo>
                  <a:lnTo>
                    <a:pt x="52301" y="110078"/>
                  </a:lnTo>
                  <a:lnTo>
                    <a:pt x="59444" y="100437"/>
                  </a:lnTo>
                  <a:lnTo>
                    <a:pt x="71351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1" name="SMARTInkShape-4786"/>
            <p:cNvSpPr/>
            <p:nvPr/>
          </p:nvSpPr>
          <p:spPr bwMode="auto">
            <a:xfrm>
              <a:off x="6544668" y="2944992"/>
              <a:ext cx="127596" cy="118046"/>
            </a:xfrm>
            <a:custGeom>
              <a:avLst/>
              <a:gdLst/>
              <a:ahLst/>
              <a:cxnLst/>
              <a:rect l="0" t="0" r="0" b="0"/>
              <a:pathLst>
                <a:path w="127596" h="118046">
                  <a:moveTo>
                    <a:pt x="6151" y="76814"/>
                  </a:moveTo>
                  <a:lnTo>
                    <a:pt x="6151" y="80606"/>
                  </a:lnTo>
                  <a:lnTo>
                    <a:pt x="5357" y="81724"/>
                  </a:lnTo>
                  <a:lnTo>
                    <a:pt x="4034" y="82469"/>
                  </a:lnTo>
                  <a:lnTo>
                    <a:pt x="2358" y="82965"/>
                  </a:lnTo>
                  <a:lnTo>
                    <a:pt x="1241" y="84090"/>
                  </a:lnTo>
                  <a:lnTo>
                    <a:pt x="0" y="87456"/>
                  </a:lnTo>
                  <a:lnTo>
                    <a:pt x="463" y="88671"/>
                  </a:lnTo>
                  <a:lnTo>
                    <a:pt x="1565" y="89482"/>
                  </a:lnTo>
                  <a:lnTo>
                    <a:pt x="3094" y="90022"/>
                  </a:lnTo>
                  <a:lnTo>
                    <a:pt x="36592" y="79482"/>
                  </a:lnTo>
                  <a:lnTo>
                    <a:pt x="67055" y="57488"/>
                  </a:lnTo>
                  <a:lnTo>
                    <a:pt x="78260" y="39603"/>
                  </a:lnTo>
                  <a:lnTo>
                    <a:pt x="82814" y="26807"/>
                  </a:lnTo>
                  <a:lnTo>
                    <a:pt x="84163" y="14196"/>
                  </a:lnTo>
                  <a:lnTo>
                    <a:pt x="82362" y="7180"/>
                  </a:lnTo>
                  <a:lnTo>
                    <a:pt x="80771" y="4197"/>
                  </a:lnTo>
                  <a:lnTo>
                    <a:pt x="78122" y="2209"/>
                  </a:lnTo>
                  <a:lnTo>
                    <a:pt x="70947" y="0"/>
                  </a:lnTo>
                  <a:lnTo>
                    <a:pt x="67604" y="999"/>
                  </a:lnTo>
                  <a:lnTo>
                    <a:pt x="61774" y="6341"/>
                  </a:lnTo>
                  <a:lnTo>
                    <a:pt x="42914" y="35657"/>
                  </a:lnTo>
                  <a:lnTo>
                    <a:pt x="37152" y="55888"/>
                  </a:lnTo>
                  <a:lnTo>
                    <a:pt x="35999" y="79148"/>
                  </a:lnTo>
                  <a:lnTo>
                    <a:pt x="40571" y="97350"/>
                  </a:lnTo>
                  <a:lnTo>
                    <a:pt x="44732" y="105256"/>
                  </a:lnTo>
                  <a:lnTo>
                    <a:pt x="55330" y="114169"/>
                  </a:lnTo>
                  <a:lnTo>
                    <a:pt x="63991" y="117229"/>
                  </a:lnTo>
                  <a:lnTo>
                    <a:pt x="68524" y="118045"/>
                  </a:lnTo>
                  <a:lnTo>
                    <a:pt x="77793" y="116835"/>
                  </a:lnTo>
                  <a:lnTo>
                    <a:pt x="100471" y="109590"/>
                  </a:lnTo>
                  <a:lnTo>
                    <a:pt x="109719" y="103023"/>
                  </a:lnTo>
                  <a:lnTo>
                    <a:pt x="116475" y="94019"/>
                  </a:lnTo>
                  <a:lnTo>
                    <a:pt x="127595" y="696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2" name="SMARTInkShape-4787"/>
            <p:cNvSpPr/>
            <p:nvPr/>
          </p:nvSpPr>
          <p:spPr bwMode="auto">
            <a:xfrm>
              <a:off x="6465119" y="2950369"/>
              <a:ext cx="107132" cy="102248"/>
            </a:xfrm>
            <a:custGeom>
              <a:avLst/>
              <a:gdLst/>
              <a:ahLst/>
              <a:cxnLst/>
              <a:rect l="0" t="0" r="0" b="0"/>
              <a:pathLst>
                <a:path w="107132" h="102248">
                  <a:moveTo>
                    <a:pt x="7119" y="0"/>
                  </a:moveTo>
                  <a:lnTo>
                    <a:pt x="3326" y="3792"/>
                  </a:lnTo>
                  <a:lnTo>
                    <a:pt x="1464" y="7771"/>
                  </a:lnTo>
                  <a:lnTo>
                    <a:pt x="0" y="40910"/>
                  </a:lnTo>
                  <a:lnTo>
                    <a:pt x="2103" y="48080"/>
                  </a:lnTo>
                  <a:lnTo>
                    <a:pt x="4890" y="54706"/>
                  </a:lnTo>
                  <a:lnTo>
                    <a:pt x="7252" y="66568"/>
                  </a:lnTo>
                  <a:lnTo>
                    <a:pt x="12642" y="78090"/>
                  </a:lnTo>
                  <a:lnTo>
                    <a:pt x="13182" y="80635"/>
                  </a:lnTo>
                  <a:lnTo>
                    <a:pt x="17735" y="88009"/>
                  </a:lnTo>
                  <a:lnTo>
                    <a:pt x="18958" y="88835"/>
                  </a:lnTo>
                  <a:lnTo>
                    <a:pt x="19774" y="88592"/>
                  </a:lnTo>
                  <a:lnTo>
                    <a:pt x="23039" y="84458"/>
                  </a:lnTo>
                  <a:lnTo>
                    <a:pt x="24876" y="82499"/>
                  </a:lnTo>
                  <a:lnTo>
                    <a:pt x="26917" y="76089"/>
                  </a:lnTo>
                  <a:lnTo>
                    <a:pt x="30183" y="63555"/>
                  </a:lnTo>
                  <a:lnTo>
                    <a:pt x="42981" y="33537"/>
                  </a:lnTo>
                  <a:lnTo>
                    <a:pt x="50024" y="17874"/>
                  </a:lnTo>
                  <a:lnTo>
                    <a:pt x="59514" y="5471"/>
                  </a:lnTo>
                  <a:lnTo>
                    <a:pt x="61893" y="4441"/>
                  </a:lnTo>
                  <a:lnTo>
                    <a:pt x="64272" y="4548"/>
                  </a:lnTo>
                  <a:lnTo>
                    <a:pt x="66652" y="5413"/>
                  </a:lnTo>
                  <a:lnTo>
                    <a:pt x="68239" y="6784"/>
                  </a:lnTo>
                  <a:lnTo>
                    <a:pt x="70001" y="10423"/>
                  </a:lnTo>
                  <a:lnTo>
                    <a:pt x="71330" y="44134"/>
                  </a:lnTo>
                  <a:lnTo>
                    <a:pt x="71401" y="74956"/>
                  </a:lnTo>
                  <a:lnTo>
                    <a:pt x="72204" y="94210"/>
                  </a:lnTo>
                  <a:lnTo>
                    <a:pt x="75204" y="100873"/>
                  </a:lnTo>
                  <a:lnTo>
                    <a:pt x="77115" y="102174"/>
                  </a:lnTo>
                  <a:lnTo>
                    <a:pt x="79183" y="102247"/>
                  </a:lnTo>
                  <a:lnTo>
                    <a:pt x="91997" y="96661"/>
                  </a:lnTo>
                  <a:lnTo>
                    <a:pt x="98552" y="90321"/>
                  </a:lnTo>
                  <a:lnTo>
                    <a:pt x="107131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3" name="SMARTInkShape-4788"/>
            <p:cNvSpPr/>
            <p:nvPr/>
          </p:nvSpPr>
          <p:spPr bwMode="auto">
            <a:xfrm>
              <a:off x="6422231" y="3057525"/>
              <a:ext cx="14289" cy="62859"/>
            </a:xfrm>
            <a:custGeom>
              <a:avLst/>
              <a:gdLst/>
              <a:ahLst/>
              <a:cxnLst/>
              <a:rect l="0" t="0" r="0" b="0"/>
              <a:pathLst>
                <a:path w="14289" h="62859">
                  <a:moveTo>
                    <a:pt x="0" y="14288"/>
                  </a:moveTo>
                  <a:lnTo>
                    <a:pt x="0" y="34873"/>
                  </a:lnTo>
                  <a:lnTo>
                    <a:pt x="2117" y="41428"/>
                  </a:lnTo>
                  <a:lnTo>
                    <a:pt x="4910" y="46987"/>
                  </a:lnTo>
                  <a:lnTo>
                    <a:pt x="7057" y="62858"/>
                  </a:lnTo>
                  <a:lnTo>
                    <a:pt x="7921" y="52604"/>
                  </a:lnTo>
                  <a:lnTo>
                    <a:pt x="12795" y="33174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44" name="SMARTInkShape-Group940"/>
          <p:cNvGrpSpPr/>
          <p:nvPr/>
        </p:nvGrpSpPr>
        <p:grpSpPr>
          <a:xfrm>
            <a:off x="7472657" y="4979194"/>
            <a:ext cx="827309" cy="481228"/>
            <a:chOff x="7472657" y="4979194"/>
            <a:chExt cx="827309" cy="481228"/>
          </a:xfrm>
        </p:grpSpPr>
        <p:sp>
          <p:nvSpPr>
            <p:cNvPr id="935" name="SMARTInkShape-4789"/>
            <p:cNvSpPr/>
            <p:nvPr/>
          </p:nvSpPr>
          <p:spPr bwMode="auto">
            <a:xfrm>
              <a:off x="8215407" y="4979194"/>
              <a:ext cx="84559" cy="317416"/>
            </a:xfrm>
            <a:custGeom>
              <a:avLst/>
              <a:gdLst/>
              <a:ahLst/>
              <a:cxnLst/>
              <a:rect l="0" t="0" r="0" b="0"/>
              <a:pathLst>
                <a:path w="84559" h="317416">
                  <a:moveTo>
                    <a:pt x="14193" y="0"/>
                  </a:moveTo>
                  <a:lnTo>
                    <a:pt x="0" y="0"/>
                  </a:lnTo>
                  <a:lnTo>
                    <a:pt x="23755" y="0"/>
                  </a:lnTo>
                  <a:lnTo>
                    <a:pt x="34665" y="3792"/>
                  </a:lnTo>
                  <a:lnTo>
                    <a:pt x="49472" y="14473"/>
                  </a:lnTo>
                  <a:lnTo>
                    <a:pt x="59350" y="23849"/>
                  </a:lnTo>
                  <a:lnTo>
                    <a:pt x="62044" y="30708"/>
                  </a:lnTo>
                  <a:lnTo>
                    <a:pt x="63774" y="48046"/>
                  </a:lnTo>
                  <a:lnTo>
                    <a:pt x="60281" y="62037"/>
                  </a:lnTo>
                  <a:lnTo>
                    <a:pt x="45853" y="95257"/>
                  </a:lnTo>
                  <a:lnTo>
                    <a:pt x="42888" y="108745"/>
                  </a:lnTo>
                  <a:lnTo>
                    <a:pt x="39381" y="115271"/>
                  </a:lnTo>
                  <a:lnTo>
                    <a:pt x="38923" y="118122"/>
                  </a:lnTo>
                  <a:lnTo>
                    <a:pt x="39411" y="120817"/>
                  </a:lnTo>
                  <a:lnTo>
                    <a:pt x="41773" y="128402"/>
                  </a:lnTo>
                  <a:lnTo>
                    <a:pt x="42105" y="130844"/>
                  </a:lnTo>
                  <a:lnTo>
                    <a:pt x="43120" y="132474"/>
                  </a:lnTo>
                  <a:lnTo>
                    <a:pt x="44590" y="133560"/>
                  </a:lnTo>
                  <a:lnTo>
                    <a:pt x="48341" y="135560"/>
                  </a:lnTo>
                  <a:lnTo>
                    <a:pt x="54915" y="140355"/>
                  </a:lnTo>
                  <a:lnTo>
                    <a:pt x="61889" y="142922"/>
                  </a:lnTo>
                  <a:lnTo>
                    <a:pt x="73734" y="152719"/>
                  </a:lnTo>
                  <a:lnTo>
                    <a:pt x="80870" y="163430"/>
                  </a:lnTo>
                  <a:lnTo>
                    <a:pt x="84220" y="176659"/>
                  </a:lnTo>
                  <a:lnTo>
                    <a:pt x="84558" y="200260"/>
                  </a:lnTo>
                  <a:lnTo>
                    <a:pt x="78331" y="231586"/>
                  </a:lnTo>
                  <a:lnTo>
                    <a:pt x="72061" y="266021"/>
                  </a:lnTo>
                  <a:lnTo>
                    <a:pt x="71371" y="300981"/>
                  </a:lnTo>
                  <a:lnTo>
                    <a:pt x="71345" y="317415"/>
                  </a:lnTo>
                  <a:lnTo>
                    <a:pt x="71344" y="316228"/>
                  </a:lnTo>
                  <a:lnTo>
                    <a:pt x="57918" y="304687"/>
                  </a:lnTo>
                  <a:lnTo>
                    <a:pt x="49912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6" name="SMARTInkShape-4790"/>
            <p:cNvSpPr/>
            <p:nvPr/>
          </p:nvSpPr>
          <p:spPr bwMode="auto">
            <a:xfrm>
              <a:off x="8115300" y="5087377"/>
              <a:ext cx="92867" cy="139994"/>
            </a:xfrm>
            <a:custGeom>
              <a:avLst/>
              <a:gdLst/>
              <a:ahLst/>
              <a:cxnLst/>
              <a:rect l="0" t="0" r="0" b="0"/>
              <a:pathLst>
                <a:path w="92867" h="139994">
                  <a:moveTo>
                    <a:pt x="0" y="41836"/>
                  </a:moveTo>
                  <a:lnTo>
                    <a:pt x="3793" y="41836"/>
                  </a:lnTo>
                  <a:lnTo>
                    <a:pt x="4910" y="41042"/>
                  </a:lnTo>
                  <a:lnTo>
                    <a:pt x="5655" y="39719"/>
                  </a:lnTo>
                  <a:lnTo>
                    <a:pt x="6151" y="38043"/>
                  </a:lnTo>
                  <a:lnTo>
                    <a:pt x="7276" y="36926"/>
                  </a:lnTo>
                  <a:lnTo>
                    <a:pt x="14361" y="34094"/>
                  </a:lnTo>
                  <a:lnTo>
                    <a:pt x="26409" y="23318"/>
                  </a:lnTo>
                  <a:lnTo>
                    <a:pt x="35761" y="18863"/>
                  </a:lnTo>
                  <a:lnTo>
                    <a:pt x="49045" y="10575"/>
                  </a:lnTo>
                  <a:lnTo>
                    <a:pt x="58541" y="7438"/>
                  </a:lnTo>
                  <a:lnTo>
                    <a:pt x="73423" y="4174"/>
                  </a:lnTo>
                  <a:lnTo>
                    <a:pt x="83295" y="0"/>
                  </a:lnTo>
                  <a:lnTo>
                    <a:pt x="84899" y="451"/>
                  </a:lnTo>
                  <a:lnTo>
                    <a:pt x="91662" y="5214"/>
                  </a:lnTo>
                  <a:lnTo>
                    <a:pt x="92332" y="7832"/>
                  </a:lnTo>
                  <a:lnTo>
                    <a:pt x="92866" y="34024"/>
                  </a:lnTo>
                  <a:lnTo>
                    <a:pt x="85593" y="65749"/>
                  </a:lnTo>
                  <a:lnTo>
                    <a:pt x="80201" y="86834"/>
                  </a:lnTo>
                  <a:lnTo>
                    <a:pt x="76945" y="104646"/>
                  </a:lnTo>
                  <a:lnTo>
                    <a:pt x="73069" y="119977"/>
                  </a:lnTo>
                  <a:lnTo>
                    <a:pt x="71760" y="135588"/>
                  </a:lnTo>
                  <a:lnTo>
                    <a:pt x="72446" y="137675"/>
                  </a:lnTo>
                  <a:lnTo>
                    <a:pt x="73698" y="139066"/>
                  </a:lnTo>
                  <a:lnTo>
                    <a:pt x="75326" y="139993"/>
                  </a:lnTo>
                  <a:lnTo>
                    <a:pt x="77205" y="139818"/>
                  </a:lnTo>
                  <a:lnTo>
                    <a:pt x="85725" y="1347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7" name="SMARTInkShape-4791"/>
            <p:cNvSpPr/>
            <p:nvPr/>
          </p:nvSpPr>
          <p:spPr bwMode="auto">
            <a:xfrm>
              <a:off x="8022854" y="5036344"/>
              <a:ext cx="121022" cy="264072"/>
            </a:xfrm>
            <a:custGeom>
              <a:avLst/>
              <a:gdLst/>
              <a:ahLst/>
              <a:cxnLst/>
              <a:rect l="0" t="0" r="0" b="0"/>
              <a:pathLst>
                <a:path w="121022" h="264072">
                  <a:moveTo>
                    <a:pt x="63871" y="0"/>
                  </a:moveTo>
                  <a:lnTo>
                    <a:pt x="53022" y="0"/>
                  </a:lnTo>
                  <a:lnTo>
                    <a:pt x="51876" y="794"/>
                  </a:lnTo>
                  <a:lnTo>
                    <a:pt x="51112" y="2117"/>
                  </a:lnTo>
                  <a:lnTo>
                    <a:pt x="50603" y="3792"/>
                  </a:lnTo>
                  <a:lnTo>
                    <a:pt x="38252" y="24835"/>
                  </a:lnTo>
                  <a:lnTo>
                    <a:pt x="34584" y="38403"/>
                  </a:lnTo>
                  <a:lnTo>
                    <a:pt x="16706" y="71611"/>
                  </a:lnTo>
                  <a:lnTo>
                    <a:pt x="0" y="105596"/>
                  </a:lnTo>
                  <a:lnTo>
                    <a:pt x="653" y="105322"/>
                  </a:lnTo>
                  <a:lnTo>
                    <a:pt x="3495" y="102901"/>
                  </a:lnTo>
                  <a:lnTo>
                    <a:pt x="23429" y="76445"/>
                  </a:lnTo>
                  <a:lnTo>
                    <a:pt x="28170" y="73663"/>
                  </a:lnTo>
                  <a:lnTo>
                    <a:pt x="37680" y="71877"/>
                  </a:lnTo>
                  <a:lnTo>
                    <a:pt x="39267" y="73318"/>
                  </a:lnTo>
                  <a:lnTo>
                    <a:pt x="41029" y="79152"/>
                  </a:lnTo>
                  <a:lnTo>
                    <a:pt x="42022" y="91362"/>
                  </a:lnTo>
                  <a:lnTo>
                    <a:pt x="35140" y="124670"/>
                  </a:lnTo>
                  <a:lnTo>
                    <a:pt x="23960" y="158092"/>
                  </a:lnTo>
                  <a:lnTo>
                    <a:pt x="22321" y="164984"/>
                  </a:lnTo>
                  <a:lnTo>
                    <a:pt x="22677" y="167139"/>
                  </a:lnTo>
                  <a:lnTo>
                    <a:pt x="23708" y="168576"/>
                  </a:lnTo>
                  <a:lnTo>
                    <a:pt x="25190" y="169534"/>
                  </a:lnTo>
                  <a:lnTo>
                    <a:pt x="31067" y="170882"/>
                  </a:lnTo>
                  <a:lnTo>
                    <a:pt x="35533" y="169081"/>
                  </a:lnTo>
                  <a:lnTo>
                    <a:pt x="40164" y="166428"/>
                  </a:lnTo>
                  <a:lnTo>
                    <a:pt x="49604" y="164725"/>
                  </a:lnTo>
                  <a:lnTo>
                    <a:pt x="72404" y="164330"/>
                  </a:lnTo>
                  <a:lnTo>
                    <a:pt x="74322" y="165910"/>
                  </a:lnTo>
                  <a:lnTo>
                    <a:pt x="76454" y="171898"/>
                  </a:lnTo>
                  <a:lnTo>
                    <a:pt x="77654" y="184194"/>
                  </a:lnTo>
                  <a:lnTo>
                    <a:pt x="70854" y="216742"/>
                  </a:lnTo>
                  <a:lnTo>
                    <a:pt x="64948" y="240512"/>
                  </a:lnTo>
                  <a:lnTo>
                    <a:pt x="67982" y="254795"/>
                  </a:lnTo>
                  <a:lnTo>
                    <a:pt x="69787" y="257969"/>
                  </a:lnTo>
                  <a:lnTo>
                    <a:pt x="71784" y="260085"/>
                  </a:lnTo>
                  <a:lnTo>
                    <a:pt x="76119" y="262437"/>
                  </a:lnTo>
                  <a:lnTo>
                    <a:pt x="87487" y="263947"/>
                  </a:lnTo>
                  <a:lnTo>
                    <a:pt x="91521" y="264071"/>
                  </a:lnTo>
                  <a:lnTo>
                    <a:pt x="95005" y="262566"/>
                  </a:lnTo>
                  <a:lnTo>
                    <a:pt x="121021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8" name="SMARTInkShape-4792"/>
            <p:cNvSpPr/>
            <p:nvPr/>
          </p:nvSpPr>
          <p:spPr bwMode="auto">
            <a:xfrm>
              <a:off x="7943850" y="5272088"/>
              <a:ext cx="35720" cy="7144"/>
            </a:xfrm>
            <a:custGeom>
              <a:avLst/>
              <a:gdLst/>
              <a:ahLst/>
              <a:cxnLst/>
              <a:rect l="0" t="0" r="0" b="0"/>
              <a:pathLst>
                <a:path w="35720" h="7144">
                  <a:moveTo>
                    <a:pt x="0" y="7143"/>
                  </a:moveTo>
                  <a:lnTo>
                    <a:pt x="20118" y="7143"/>
                  </a:lnTo>
                  <a:lnTo>
                    <a:pt x="26875" y="2233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9" name="SMARTInkShape-4793"/>
            <p:cNvSpPr/>
            <p:nvPr/>
          </p:nvSpPr>
          <p:spPr bwMode="auto">
            <a:xfrm>
              <a:off x="7886700" y="5214938"/>
              <a:ext cx="85726" cy="28576"/>
            </a:xfrm>
            <a:custGeom>
              <a:avLst/>
              <a:gdLst/>
              <a:ahLst/>
              <a:cxnLst/>
              <a:rect l="0" t="0" r="0" b="0"/>
              <a:pathLst>
                <a:path w="85726" h="28576">
                  <a:moveTo>
                    <a:pt x="0" y="28575"/>
                  </a:moveTo>
                  <a:lnTo>
                    <a:pt x="3793" y="28575"/>
                  </a:lnTo>
                  <a:lnTo>
                    <a:pt x="4910" y="27781"/>
                  </a:lnTo>
                  <a:lnTo>
                    <a:pt x="5655" y="26458"/>
                  </a:lnTo>
                  <a:lnTo>
                    <a:pt x="6151" y="24782"/>
                  </a:lnTo>
                  <a:lnTo>
                    <a:pt x="10936" y="20804"/>
                  </a:lnTo>
                  <a:lnTo>
                    <a:pt x="17560" y="17183"/>
                  </a:lnTo>
                  <a:lnTo>
                    <a:pt x="49057" y="6686"/>
                  </a:lnTo>
                  <a:lnTo>
                    <a:pt x="64012" y="1980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0" name="SMARTInkShape-4794"/>
            <p:cNvSpPr/>
            <p:nvPr/>
          </p:nvSpPr>
          <p:spPr bwMode="auto">
            <a:xfrm>
              <a:off x="7786774" y="5264944"/>
              <a:ext cx="85640" cy="153513"/>
            </a:xfrm>
            <a:custGeom>
              <a:avLst/>
              <a:gdLst/>
              <a:ahLst/>
              <a:cxnLst/>
              <a:rect l="0" t="0" r="0" b="0"/>
              <a:pathLst>
                <a:path w="85640" h="153513">
                  <a:moveTo>
                    <a:pt x="7057" y="0"/>
                  </a:moveTo>
                  <a:lnTo>
                    <a:pt x="906" y="0"/>
                  </a:lnTo>
                  <a:lnTo>
                    <a:pt x="575" y="794"/>
                  </a:lnTo>
                  <a:lnTo>
                    <a:pt x="0" y="13735"/>
                  </a:lnTo>
                  <a:lnTo>
                    <a:pt x="6400" y="46938"/>
                  </a:lnTo>
                  <a:lnTo>
                    <a:pt x="9044" y="77740"/>
                  </a:lnTo>
                  <a:lnTo>
                    <a:pt x="13522" y="108485"/>
                  </a:lnTo>
                  <a:lnTo>
                    <a:pt x="14793" y="122719"/>
                  </a:lnTo>
                  <a:lnTo>
                    <a:pt x="17905" y="129419"/>
                  </a:lnTo>
                  <a:lnTo>
                    <a:pt x="19051" y="130729"/>
                  </a:lnTo>
                  <a:lnTo>
                    <a:pt x="19815" y="130809"/>
                  </a:lnTo>
                  <a:lnTo>
                    <a:pt x="20325" y="130069"/>
                  </a:lnTo>
                  <a:lnTo>
                    <a:pt x="26988" y="98601"/>
                  </a:lnTo>
                  <a:lnTo>
                    <a:pt x="34337" y="64107"/>
                  </a:lnTo>
                  <a:lnTo>
                    <a:pt x="37579" y="30667"/>
                  </a:lnTo>
                  <a:lnTo>
                    <a:pt x="41750" y="13730"/>
                  </a:lnTo>
                  <a:lnTo>
                    <a:pt x="42885" y="12328"/>
                  </a:lnTo>
                  <a:lnTo>
                    <a:pt x="44436" y="12188"/>
                  </a:lnTo>
                  <a:lnTo>
                    <a:pt x="46264" y="12887"/>
                  </a:lnTo>
                  <a:lnTo>
                    <a:pt x="52629" y="21457"/>
                  </a:lnTo>
                  <a:lnTo>
                    <a:pt x="61890" y="49982"/>
                  </a:lnTo>
                  <a:lnTo>
                    <a:pt x="68195" y="76898"/>
                  </a:lnTo>
                  <a:lnTo>
                    <a:pt x="70416" y="104982"/>
                  </a:lnTo>
                  <a:lnTo>
                    <a:pt x="73283" y="138683"/>
                  </a:lnTo>
                  <a:lnTo>
                    <a:pt x="77465" y="153512"/>
                  </a:lnTo>
                  <a:lnTo>
                    <a:pt x="78602" y="153141"/>
                  </a:lnTo>
                  <a:lnTo>
                    <a:pt x="81981" y="148496"/>
                  </a:lnTo>
                  <a:lnTo>
                    <a:pt x="85639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1" name="SMARTInkShape-4795"/>
            <p:cNvSpPr/>
            <p:nvPr/>
          </p:nvSpPr>
          <p:spPr bwMode="auto">
            <a:xfrm>
              <a:off x="7722394" y="5364956"/>
              <a:ext cx="7145" cy="21317"/>
            </a:xfrm>
            <a:custGeom>
              <a:avLst/>
              <a:gdLst/>
              <a:ahLst/>
              <a:cxnLst/>
              <a:rect l="0" t="0" r="0" b="0"/>
              <a:pathLst>
                <a:path w="7145" h="21317">
                  <a:moveTo>
                    <a:pt x="7144" y="0"/>
                  </a:moveTo>
                  <a:lnTo>
                    <a:pt x="993" y="6151"/>
                  </a:lnTo>
                  <a:lnTo>
                    <a:pt x="294" y="10642"/>
                  </a:lnTo>
                  <a:lnTo>
                    <a:pt x="2" y="2131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2" name="SMARTInkShape-4796"/>
            <p:cNvSpPr/>
            <p:nvPr/>
          </p:nvSpPr>
          <p:spPr bwMode="auto">
            <a:xfrm>
              <a:off x="7679532" y="5364956"/>
              <a:ext cx="14288" cy="78043"/>
            </a:xfrm>
            <a:custGeom>
              <a:avLst/>
              <a:gdLst/>
              <a:ahLst/>
              <a:cxnLst/>
              <a:rect l="0" t="0" r="0" b="0"/>
              <a:pathLst>
                <a:path w="14288" h="78043">
                  <a:moveTo>
                    <a:pt x="14287" y="0"/>
                  </a:moveTo>
                  <a:lnTo>
                    <a:pt x="3645" y="0"/>
                  </a:lnTo>
                  <a:lnTo>
                    <a:pt x="2430" y="794"/>
                  </a:lnTo>
                  <a:lnTo>
                    <a:pt x="1619" y="2117"/>
                  </a:lnTo>
                  <a:lnTo>
                    <a:pt x="719" y="6497"/>
                  </a:lnTo>
                  <a:lnTo>
                    <a:pt x="18" y="38869"/>
                  </a:lnTo>
                  <a:lnTo>
                    <a:pt x="0" y="72438"/>
                  </a:lnTo>
                  <a:lnTo>
                    <a:pt x="793" y="74486"/>
                  </a:lnTo>
                  <a:lnTo>
                    <a:pt x="2116" y="75851"/>
                  </a:lnTo>
                  <a:lnTo>
                    <a:pt x="6150" y="78042"/>
                  </a:lnTo>
                  <a:lnTo>
                    <a:pt x="6481" y="77428"/>
                  </a:lnTo>
                  <a:lnTo>
                    <a:pt x="7143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3" name="SMARTInkShape-4797"/>
            <p:cNvSpPr/>
            <p:nvPr/>
          </p:nvSpPr>
          <p:spPr bwMode="auto">
            <a:xfrm>
              <a:off x="7472657" y="5195601"/>
              <a:ext cx="178300" cy="264821"/>
            </a:xfrm>
            <a:custGeom>
              <a:avLst/>
              <a:gdLst/>
              <a:ahLst/>
              <a:cxnLst/>
              <a:rect l="0" t="0" r="0" b="0"/>
              <a:pathLst>
                <a:path w="178300" h="264821">
                  <a:moveTo>
                    <a:pt x="6849" y="119349"/>
                  </a:moveTo>
                  <a:lnTo>
                    <a:pt x="6849" y="99005"/>
                  </a:lnTo>
                  <a:lnTo>
                    <a:pt x="0" y="91096"/>
                  </a:lnTo>
                  <a:lnTo>
                    <a:pt x="3585" y="94662"/>
                  </a:lnTo>
                  <a:lnTo>
                    <a:pt x="5398" y="98587"/>
                  </a:lnTo>
                  <a:lnTo>
                    <a:pt x="11702" y="129973"/>
                  </a:lnTo>
                  <a:lnTo>
                    <a:pt x="13540" y="157871"/>
                  </a:lnTo>
                  <a:lnTo>
                    <a:pt x="15976" y="184474"/>
                  </a:lnTo>
                  <a:lnTo>
                    <a:pt x="19607" y="212463"/>
                  </a:lnTo>
                  <a:lnTo>
                    <a:pt x="20683" y="240866"/>
                  </a:lnTo>
                  <a:lnTo>
                    <a:pt x="21729" y="256700"/>
                  </a:lnTo>
                  <a:lnTo>
                    <a:pt x="23119" y="260923"/>
                  </a:lnTo>
                  <a:lnTo>
                    <a:pt x="24840" y="263738"/>
                  </a:lnTo>
                  <a:lnTo>
                    <a:pt x="25986" y="264820"/>
                  </a:lnTo>
                  <a:lnTo>
                    <a:pt x="26751" y="264749"/>
                  </a:lnTo>
                  <a:lnTo>
                    <a:pt x="31771" y="251346"/>
                  </a:lnTo>
                  <a:lnTo>
                    <a:pt x="34943" y="216753"/>
                  </a:lnTo>
                  <a:lnTo>
                    <a:pt x="35282" y="187897"/>
                  </a:lnTo>
                  <a:lnTo>
                    <a:pt x="33265" y="158445"/>
                  </a:lnTo>
                  <a:lnTo>
                    <a:pt x="29265" y="123367"/>
                  </a:lnTo>
                  <a:lnTo>
                    <a:pt x="27681" y="92362"/>
                  </a:lnTo>
                  <a:lnTo>
                    <a:pt x="21589" y="57405"/>
                  </a:lnTo>
                  <a:lnTo>
                    <a:pt x="21163" y="48467"/>
                  </a:lnTo>
                  <a:lnTo>
                    <a:pt x="24937" y="48076"/>
                  </a:lnTo>
                  <a:lnTo>
                    <a:pt x="28911" y="50101"/>
                  </a:lnTo>
                  <a:lnTo>
                    <a:pt x="31083" y="51752"/>
                  </a:lnTo>
                  <a:lnTo>
                    <a:pt x="48778" y="82236"/>
                  </a:lnTo>
                  <a:lnTo>
                    <a:pt x="58255" y="108441"/>
                  </a:lnTo>
                  <a:lnTo>
                    <a:pt x="73675" y="140106"/>
                  </a:lnTo>
                  <a:lnTo>
                    <a:pt x="89532" y="170831"/>
                  </a:lnTo>
                  <a:lnTo>
                    <a:pt x="104284" y="200043"/>
                  </a:lnTo>
                  <a:lnTo>
                    <a:pt x="129246" y="233759"/>
                  </a:lnTo>
                  <a:lnTo>
                    <a:pt x="134802" y="237667"/>
                  </a:lnTo>
                  <a:lnTo>
                    <a:pt x="137395" y="238709"/>
                  </a:lnTo>
                  <a:lnTo>
                    <a:pt x="139123" y="237022"/>
                  </a:lnTo>
                  <a:lnTo>
                    <a:pt x="141044" y="228798"/>
                  </a:lnTo>
                  <a:lnTo>
                    <a:pt x="142277" y="197619"/>
                  </a:lnTo>
                  <a:lnTo>
                    <a:pt x="141697" y="165471"/>
                  </a:lnTo>
                  <a:lnTo>
                    <a:pt x="137644" y="130016"/>
                  </a:lnTo>
                  <a:lnTo>
                    <a:pt x="136418" y="103452"/>
                  </a:lnTo>
                  <a:lnTo>
                    <a:pt x="135727" y="69307"/>
                  </a:lnTo>
                  <a:lnTo>
                    <a:pt x="139315" y="39081"/>
                  </a:lnTo>
                  <a:lnTo>
                    <a:pt x="148444" y="4976"/>
                  </a:lnTo>
                  <a:lnTo>
                    <a:pt x="149665" y="2619"/>
                  </a:lnTo>
                  <a:lnTo>
                    <a:pt x="151272" y="1048"/>
                  </a:lnTo>
                  <a:lnTo>
                    <a:pt x="153137" y="0"/>
                  </a:lnTo>
                  <a:lnTo>
                    <a:pt x="155969" y="890"/>
                  </a:lnTo>
                  <a:lnTo>
                    <a:pt x="163347" y="6111"/>
                  </a:lnTo>
                  <a:lnTo>
                    <a:pt x="167685" y="13723"/>
                  </a:lnTo>
                  <a:lnTo>
                    <a:pt x="178299" y="407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945" name="SMARTInkShape-4798"/>
          <p:cNvSpPr/>
          <p:nvPr/>
        </p:nvSpPr>
        <p:spPr bwMode="auto">
          <a:xfrm>
            <a:off x="3429033" y="6186810"/>
            <a:ext cx="5522087" cy="299716"/>
          </a:xfrm>
          <a:custGeom>
            <a:avLst/>
            <a:gdLst/>
            <a:ahLst/>
            <a:cxnLst/>
            <a:rect l="0" t="0" r="0" b="0"/>
            <a:pathLst>
              <a:path w="5522087" h="299716">
                <a:moveTo>
                  <a:pt x="14255" y="299715"/>
                </a:moveTo>
                <a:lnTo>
                  <a:pt x="2863" y="287530"/>
                </a:lnTo>
                <a:lnTo>
                  <a:pt x="0" y="278404"/>
                </a:lnTo>
                <a:lnTo>
                  <a:pt x="3769" y="282112"/>
                </a:lnTo>
                <a:lnTo>
                  <a:pt x="7742" y="283954"/>
                </a:lnTo>
                <a:lnTo>
                  <a:pt x="16761" y="285137"/>
                </a:lnTo>
                <a:lnTo>
                  <a:pt x="21454" y="283182"/>
                </a:lnTo>
                <a:lnTo>
                  <a:pt x="27142" y="279251"/>
                </a:lnTo>
                <a:lnTo>
                  <a:pt x="34763" y="278475"/>
                </a:lnTo>
                <a:lnTo>
                  <a:pt x="68976" y="278289"/>
                </a:lnTo>
                <a:lnTo>
                  <a:pt x="101125" y="278285"/>
                </a:lnTo>
                <a:lnTo>
                  <a:pt x="135849" y="278284"/>
                </a:lnTo>
                <a:lnTo>
                  <a:pt x="170800" y="273374"/>
                </a:lnTo>
                <a:lnTo>
                  <a:pt x="203602" y="271802"/>
                </a:lnTo>
                <a:lnTo>
                  <a:pt x="237662" y="271336"/>
                </a:lnTo>
                <a:lnTo>
                  <a:pt x="269009" y="271198"/>
                </a:lnTo>
                <a:lnTo>
                  <a:pt x="303080" y="270363"/>
                </a:lnTo>
                <a:lnTo>
                  <a:pt x="338310" y="266236"/>
                </a:lnTo>
                <a:lnTo>
                  <a:pt x="362008" y="264992"/>
                </a:lnTo>
                <a:lnTo>
                  <a:pt x="387887" y="264439"/>
                </a:lnTo>
                <a:lnTo>
                  <a:pt x="414470" y="264193"/>
                </a:lnTo>
                <a:lnTo>
                  <a:pt x="439513" y="264083"/>
                </a:lnTo>
                <a:lnTo>
                  <a:pt x="463873" y="264035"/>
                </a:lnTo>
                <a:lnTo>
                  <a:pt x="488722" y="264014"/>
                </a:lnTo>
                <a:lnTo>
                  <a:pt x="515642" y="264004"/>
                </a:lnTo>
                <a:lnTo>
                  <a:pt x="541364" y="261883"/>
                </a:lnTo>
                <a:lnTo>
                  <a:pt x="566819" y="259088"/>
                </a:lnTo>
                <a:lnTo>
                  <a:pt x="594007" y="257846"/>
                </a:lnTo>
                <a:lnTo>
                  <a:pt x="624083" y="255177"/>
                </a:lnTo>
                <a:lnTo>
                  <a:pt x="655177" y="252140"/>
                </a:lnTo>
                <a:lnTo>
                  <a:pt x="684871" y="250789"/>
                </a:lnTo>
                <a:lnTo>
                  <a:pt x="713944" y="250189"/>
                </a:lnTo>
                <a:lnTo>
                  <a:pt x="743534" y="249922"/>
                </a:lnTo>
                <a:lnTo>
                  <a:pt x="775206" y="249803"/>
                </a:lnTo>
                <a:lnTo>
                  <a:pt x="807803" y="251868"/>
                </a:lnTo>
                <a:lnTo>
                  <a:pt x="840811" y="254637"/>
                </a:lnTo>
                <a:lnTo>
                  <a:pt x="874003" y="255868"/>
                </a:lnTo>
                <a:lnTo>
                  <a:pt x="907275" y="256415"/>
                </a:lnTo>
                <a:lnTo>
                  <a:pt x="940584" y="255864"/>
                </a:lnTo>
                <a:lnTo>
                  <a:pt x="973909" y="252974"/>
                </a:lnTo>
                <a:lnTo>
                  <a:pt x="1009357" y="249043"/>
                </a:lnTo>
                <a:lnTo>
                  <a:pt x="1027700" y="246883"/>
                </a:lnTo>
                <a:lnTo>
                  <a:pt x="1062897" y="244484"/>
                </a:lnTo>
                <a:lnTo>
                  <a:pt x="1097062" y="242624"/>
                </a:lnTo>
                <a:lnTo>
                  <a:pt x="1130767" y="239152"/>
                </a:lnTo>
                <a:lnTo>
                  <a:pt x="1164268" y="237079"/>
                </a:lnTo>
                <a:lnTo>
                  <a:pt x="1197678" y="236158"/>
                </a:lnTo>
                <a:lnTo>
                  <a:pt x="1231047" y="235749"/>
                </a:lnTo>
                <a:lnTo>
                  <a:pt x="1264399" y="233450"/>
                </a:lnTo>
                <a:lnTo>
                  <a:pt x="1297743" y="230576"/>
                </a:lnTo>
                <a:lnTo>
                  <a:pt x="1331083" y="229299"/>
                </a:lnTo>
                <a:lnTo>
                  <a:pt x="1366539" y="224498"/>
                </a:lnTo>
                <a:lnTo>
                  <a:pt x="1384884" y="220995"/>
                </a:lnTo>
                <a:lnTo>
                  <a:pt x="1420083" y="217104"/>
                </a:lnTo>
                <a:lnTo>
                  <a:pt x="1454249" y="214580"/>
                </a:lnTo>
                <a:lnTo>
                  <a:pt x="1487954" y="210813"/>
                </a:lnTo>
                <a:lnTo>
                  <a:pt x="1523572" y="206493"/>
                </a:lnTo>
                <a:lnTo>
                  <a:pt x="1541960" y="204229"/>
                </a:lnTo>
                <a:lnTo>
                  <a:pt x="1577207" y="199598"/>
                </a:lnTo>
                <a:lnTo>
                  <a:pt x="1611394" y="194893"/>
                </a:lnTo>
                <a:lnTo>
                  <a:pt x="1645109" y="190157"/>
                </a:lnTo>
                <a:lnTo>
                  <a:pt x="1680731" y="185406"/>
                </a:lnTo>
                <a:lnTo>
                  <a:pt x="1699120" y="183028"/>
                </a:lnTo>
                <a:lnTo>
                  <a:pt x="1734369" y="180385"/>
                </a:lnTo>
                <a:lnTo>
                  <a:pt x="1768556" y="178417"/>
                </a:lnTo>
                <a:lnTo>
                  <a:pt x="1802271" y="174896"/>
                </a:lnTo>
                <a:lnTo>
                  <a:pt x="1835777" y="170686"/>
                </a:lnTo>
                <a:lnTo>
                  <a:pt x="1869189" y="166169"/>
                </a:lnTo>
                <a:lnTo>
                  <a:pt x="1902559" y="161515"/>
                </a:lnTo>
                <a:lnTo>
                  <a:pt x="1935911" y="158918"/>
                </a:lnTo>
                <a:lnTo>
                  <a:pt x="1969255" y="156969"/>
                </a:lnTo>
                <a:lnTo>
                  <a:pt x="2002596" y="153458"/>
                </a:lnTo>
                <a:lnTo>
                  <a:pt x="2035935" y="149251"/>
                </a:lnTo>
                <a:lnTo>
                  <a:pt x="2069272" y="144736"/>
                </a:lnTo>
                <a:lnTo>
                  <a:pt x="2102611" y="140084"/>
                </a:lnTo>
                <a:lnTo>
                  <a:pt x="2135948" y="137486"/>
                </a:lnTo>
                <a:lnTo>
                  <a:pt x="2170080" y="135538"/>
                </a:lnTo>
                <a:lnTo>
                  <a:pt x="2188071" y="133907"/>
                </a:lnTo>
                <a:lnTo>
                  <a:pt x="2206415" y="132026"/>
                </a:lnTo>
                <a:lnTo>
                  <a:pt x="2241615" y="127820"/>
                </a:lnTo>
                <a:lnTo>
                  <a:pt x="2276574" y="124099"/>
                </a:lnTo>
                <a:lnTo>
                  <a:pt x="2294786" y="123106"/>
                </a:lnTo>
                <a:lnTo>
                  <a:pt x="2313278" y="122444"/>
                </a:lnTo>
                <a:lnTo>
                  <a:pt x="2348641" y="119593"/>
                </a:lnTo>
                <a:lnTo>
                  <a:pt x="2383672" y="116473"/>
                </a:lnTo>
                <a:lnTo>
                  <a:pt x="2401903" y="115641"/>
                </a:lnTo>
                <a:lnTo>
                  <a:pt x="2420408" y="115087"/>
                </a:lnTo>
                <a:lnTo>
                  <a:pt x="2455785" y="112354"/>
                </a:lnTo>
                <a:lnTo>
                  <a:pt x="2490823" y="109287"/>
                </a:lnTo>
                <a:lnTo>
                  <a:pt x="2509056" y="108469"/>
                </a:lnTo>
                <a:lnTo>
                  <a:pt x="2527562" y="107924"/>
                </a:lnTo>
                <a:lnTo>
                  <a:pt x="2562940" y="107318"/>
                </a:lnTo>
                <a:lnTo>
                  <a:pt x="2597185" y="107049"/>
                </a:lnTo>
                <a:lnTo>
                  <a:pt x="2630926" y="106929"/>
                </a:lnTo>
                <a:lnTo>
                  <a:pt x="2666559" y="106876"/>
                </a:lnTo>
                <a:lnTo>
                  <a:pt x="2684951" y="106862"/>
                </a:lnTo>
                <a:lnTo>
                  <a:pt x="2703563" y="106853"/>
                </a:lnTo>
                <a:lnTo>
                  <a:pt x="2722321" y="106846"/>
                </a:lnTo>
                <a:lnTo>
                  <a:pt x="2741176" y="106842"/>
                </a:lnTo>
                <a:lnTo>
                  <a:pt x="2760095" y="106839"/>
                </a:lnTo>
                <a:lnTo>
                  <a:pt x="2779059" y="106838"/>
                </a:lnTo>
                <a:lnTo>
                  <a:pt x="2798051" y="106836"/>
                </a:lnTo>
                <a:lnTo>
                  <a:pt x="2817062" y="107629"/>
                </a:lnTo>
                <a:lnTo>
                  <a:pt x="2836087" y="108951"/>
                </a:lnTo>
                <a:lnTo>
                  <a:pt x="2855120" y="110627"/>
                </a:lnTo>
                <a:lnTo>
                  <a:pt x="2874158" y="111744"/>
                </a:lnTo>
                <a:lnTo>
                  <a:pt x="2893201" y="112488"/>
                </a:lnTo>
                <a:lnTo>
                  <a:pt x="2912246" y="112985"/>
                </a:lnTo>
                <a:lnTo>
                  <a:pt x="2931293" y="113316"/>
                </a:lnTo>
                <a:lnTo>
                  <a:pt x="2950340" y="113536"/>
                </a:lnTo>
                <a:lnTo>
                  <a:pt x="2969389" y="113683"/>
                </a:lnTo>
                <a:lnTo>
                  <a:pt x="2988438" y="114575"/>
                </a:lnTo>
                <a:lnTo>
                  <a:pt x="3007487" y="115963"/>
                </a:lnTo>
                <a:lnTo>
                  <a:pt x="3026537" y="117683"/>
                </a:lnTo>
                <a:lnTo>
                  <a:pt x="3045587" y="118829"/>
                </a:lnTo>
                <a:lnTo>
                  <a:pt x="3064637" y="119593"/>
                </a:lnTo>
                <a:lnTo>
                  <a:pt x="3083686" y="120102"/>
                </a:lnTo>
                <a:lnTo>
                  <a:pt x="3102736" y="120441"/>
                </a:lnTo>
                <a:lnTo>
                  <a:pt x="3121786" y="120669"/>
                </a:lnTo>
                <a:lnTo>
                  <a:pt x="3140836" y="120820"/>
                </a:lnTo>
                <a:lnTo>
                  <a:pt x="3159092" y="121713"/>
                </a:lnTo>
                <a:lnTo>
                  <a:pt x="3194193" y="124825"/>
                </a:lnTo>
                <a:lnTo>
                  <a:pt x="3212126" y="125971"/>
                </a:lnTo>
                <a:lnTo>
                  <a:pt x="3230431" y="126736"/>
                </a:lnTo>
                <a:lnTo>
                  <a:pt x="3248985" y="127245"/>
                </a:lnTo>
                <a:lnTo>
                  <a:pt x="3284417" y="127812"/>
                </a:lnTo>
                <a:lnTo>
                  <a:pt x="3319479" y="128063"/>
                </a:lnTo>
                <a:lnTo>
                  <a:pt x="3337718" y="128131"/>
                </a:lnTo>
                <a:lnTo>
                  <a:pt x="3356229" y="128175"/>
                </a:lnTo>
                <a:lnTo>
                  <a:pt x="3391612" y="130342"/>
                </a:lnTo>
                <a:lnTo>
                  <a:pt x="3426652" y="133157"/>
                </a:lnTo>
                <a:lnTo>
                  <a:pt x="3444886" y="133907"/>
                </a:lnTo>
                <a:lnTo>
                  <a:pt x="3463392" y="134408"/>
                </a:lnTo>
                <a:lnTo>
                  <a:pt x="3498771" y="132847"/>
                </a:lnTo>
                <a:lnTo>
                  <a:pt x="3533810" y="130301"/>
                </a:lnTo>
                <a:lnTo>
                  <a:pt x="3552043" y="129622"/>
                </a:lnTo>
                <a:lnTo>
                  <a:pt x="3570549" y="129170"/>
                </a:lnTo>
                <a:lnTo>
                  <a:pt x="3589236" y="128074"/>
                </a:lnTo>
                <a:lnTo>
                  <a:pt x="3608044" y="126550"/>
                </a:lnTo>
                <a:lnTo>
                  <a:pt x="3626933" y="124741"/>
                </a:lnTo>
                <a:lnTo>
                  <a:pt x="3645876" y="123534"/>
                </a:lnTo>
                <a:lnTo>
                  <a:pt x="3664854" y="122730"/>
                </a:lnTo>
                <a:lnTo>
                  <a:pt x="3683856" y="122193"/>
                </a:lnTo>
                <a:lnTo>
                  <a:pt x="3702874" y="121836"/>
                </a:lnTo>
                <a:lnTo>
                  <a:pt x="3721903" y="121598"/>
                </a:lnTo>
                <a:lnTo>
                  <a:pt x="3740939" y="121439"/>
                </a:lnTo>
                <a:lnTo>
                  <a:pt x="3759980" y="121333"/>
                </a:lnTo>
                <a:lnTo>
                  <a:pt x="3779023" y="121262"/>
                </a:lnTo>
                <a:lnTo>
                  <a:pt x="3798069" y="121215"/>
                </a:lnTo>
                <a:lnTo>
                  <a:pt x="3817116" y="121184"/>
                </a:lnTo>
                <a:lnTo>
                  <a:pt x="3836165" y="121163"/>
                </a:lnTo>
                <a:lnTo>
                  <a:pt x="3855213" y="121149"/>
                </a:lnTo>
                <a:lnTo>
                  <a:pt x="3874262" y="121140"/>
                </a:lnTo>
                <a:lnTo>
                  <a:pt x="3893312" y="121134"/>
                </a:lnTo>
                <a:lnTo>
                  <a:pt x="3912362" y="121129"/>
                </a:lnTo>
                <a:lnTo>
                  <a:pt x="3931412" y="121127"/>
                </a:lnTo>
                <a:lnTo>
                  <a:pt x="3950461" y="121125"/>
                </a:lnTo>
                <a:lnTo>
                  <a:pt x="3969511" y="121124"/>
                </a:lnTo>
                <a:lnTo>
                  <a:pt x="3989355" y="121123"/>
                </a:lnTo>
                <a:lnTo>
                  <a:pt x="4009728" y="121122"/>
                </a:lnTo>
                <a:lnTo>
                  <a:pt x="4030454" y="121122"/>
                </a:lnTo>
                <a:lnTo>
                  <a:pt x="4050621" y="120328"/>
                </a:lnTo>
                <a:lnTo>
                  <a:pt x="4070415" y="119005"/>
                </a:lnTo>
                <a:lnTo>
                  <a:pt x="4089962" y="117329"/>
                </a:lnTo>
                <a:lnTo>
                  <a:pt x="4109343" y="116212"/>
                </a:lnTo>
                <a:lnTo>
                  <a:pt x="4128613" y="115467"/>
                </a:lnTo>
                <a:lnTo>
                  <a:pt x="4147810" y="114970"/>
                </a:lnTo>
                <a:lnTo>
                  <a:pt x="4167752" y="114639"/>
                </a:lnTo>
                <a:lnTo>
                  <a:pt x="4188190" y="114419"/>
                </a:lnTo>
                <a:lnTo>
                  <a:pt x="4208960" y="114272"/>
                </a:lnTo>
                <a:lnTo>
                  <a:pt x="4228362" y="113380"/>
                </a:lnTo>
                <a:lnTo>
                  <a:pt x="4246854" y="111992"/>
                </a:lnTo>
                <a:lnTo>
                  <a:pt x="4264737" y="110272"/>
                </a:lnTo>
                <a:lnTo>
                  <a:pt x="4283009" y="109126"/>
                </a:lnTo>
                <a:lnTo>
                  <a:pt x="4301541" y="108362"/>
                </a:lnTo>
                <a:lnTo>
                  <a:pt x="4320245" y="107853"/>
                </a:lnTo>
                <a:lnTo>
                  <a:pt x="4355845" y="105170"/>
                </a:lnTo>
                <a:lnTo>
                  <a:pt x="4390187" y="101332"/>
                </a:lnTo>
                <a:lnTo>
                  <a:pt x="4423972" y="96980"/>
                </a:lnTo>
                <a:lnTo>
                  <a:pt x="4455391" y="92401"/>
                </a:lnTo>
                <a:lnTo>
                  <a:pt x="4486024" y="88513"/>
                </a:lnTo>
                <a:lnTo>
                  <a:pt x="4518159" y="86785"/>
                </a:lnTo>
                <a:lnTo>
                  <a:pt x="4550963" y="83900"/>
                </a:lnTo>
                <a:lnTo>
                  <a:pt x="4584857" y="79973"/>
                </a:lnTo>
                <a:lnTo>
                  <a:pt x="4602785" y="77814"/>
                </a:lnTo>
                <a:lnTo>
                  <a:pt x="4621087" y="75581"/>
                </a:lnTo>
                <a:lnTo>
                  <a:pt x="4639639" y="73299"/>
                </a:lnTo>
                <a:lnTo>
                  <a:pt x="4658356" y="70983"/>
                </a:lnTo>
                <a:lnTo>
                  <a:pt x="4677185" y="68646"/>
                </a:lnTo>
                <a:lnTo>
                  <a:pt x="4696087" y="67088"/>
                </a:lnTo>
                <a:lnTo>
                  <a:pt x="4715039" y="66049"/>
                </a:lnTo>
                <a:lnTo>
                  <a:pt x="4734024" y="65356"/>
                </a:lnTo>
                <a:lnTo>
                  <a:pt x="4753823" y="64101"/>
                </a:lnTo>
                <a:lnTo>
                  <a:pt x="4774167" y="62470"/>
                </a:lnTo>
                <a:lnTo>
                  <a:pt x="4794873" y="60589"/>
                </a:lnTo>
                <a:lnTo>
                  <a:pt x="4815821" y="59335"/>
                </a:lnTo>
                <a:lnTo>
                  <a:pt x="4836930" y="58499"/>
                </a:lnTo>
                <a:lnTo>
                  <a:pt x="4858146" y="57942"/>
                </a:lnTo>
                <a:lnTo>
                  <a:pt x="4878641" y="56777"/>
                </a:lnTo>
                <a:lnTo>
                  <a:pt x="4898654" y="55206"/>
                </a:lnTo>
                <a:lnTo>
                  <a:pt x="4918346" y="53366"/>
                </a:lnTo>
                <a:lnTo>
                  <a:pt x="4937824" y="52138"/>
                </a:lnTo>
                <a:lnTo>
                  <a:pt x="4957159" y="51320"/>
                </a:lnTo>
                <a:lnTo>
                  <a:pt x="4976400" y="50774"/>
                </a:lnTo>
                <a:lnTo>
                  <a:pt x="4994782" y="49617"/>
                </a:lnTo>
                <a:lnTo>
                  <a:pt x="5030024" y="46215"/>
                </a:lnTo>
                <a:lnTo>
                  <a:pt x="5047995" y="44990"/>
                </a:lnTo>
                <a:lnTo>
                  <a:pt x="5066325" y="44173"/>
                </a:lnTo>
                <a:lnTo>
                  <a:pt x="5084895" y="43629"/>
                </a:lnTo>
                <a:lnTo>
                  <a:pt x="5120346" y="40907"/>
                </a:lnTo>
                <a:lnTo>
                  <a:pt x="5154622" y="37052"/>
                </a:lnTo>
                <a:lnTo>
                  <a:pt x="5188377" y="32693"/>
                </a:lnTo>
                <a:lnTo>
                  <a:pt x="5219783" y="30226"/>
                </a:lnTo>
                <a:lnTo>
                  <a:pt x="5248030" y="28335"/>
                </a:lnTo>
                <a:lnTo>
                  <a:pt x="5280194" y="23603"/>
                </a:lnTo>
                <a:lnTo>
                  <a:pt x="5311413" y="17645"/>
                </a:lnTo>
                <a:lnTo>
                  <a:pt x="5337868" y="15056"/>
                </a:lnTo>
                <a:lnTo>
                  <a:pt x="5367049" y="10495"/>
                </a:lnTo>
                <a:lnTo>
                  <a:pt x="5400444" y="6753"/>
                </a:lnTo>
                <a:lnTo>
                  <a:pt x="5434676" y="1311"/>
                </a:lnTo>
                <a:lnTo>
                  <a:pt x="5468395" y="0"/>
                </a:lnTo>
                <a:lnTo>
                  <a:pt x="5499542" y="5374"/>
                </a:lnTo>
                <a:lnTo>
                  <a:pt x="5508891" y="6972"/>
                </a:lnTo>
                <a:lnTo>
                  <a:pt x="5522086" y="1396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46" name="SMARTInkShape-4799"/>
          <p:cNvSpPr/>
          <p:nvPr/>
        </p:nvSpPr>
        <p:spPr bwMode="auto">
          <a:xfrm>
            <a:off x="1335881" y="1114433"/>
            <a:ext cx="1185864" cy="27035"/>
          </a:xfrm>
          <a:custGeom>
            <a:avLst/>
            <a:gdLst/>
            <a:ahLst/>
            <a:cxnLst/>
            <a:rect l="0" t="0" r="0" b="0"/>
            <a:pathLst>
              <a:path w="1185864" h="27035">
                <a:moveTo>
                  <a:pt x="0" y="7136"/>
                </a:moveTo>
                <a:lnTo>
                  <a:pt x="33793" y="7136"/>
                </a:lnTo>
                <a:lnTo>
                  <a:pt x="51684" y="6342"/>
                </a:lnTo>
                <a:lnTo>
                  <a:pt x="65801" y="1482"/>
                </a:lnTo>
                <a:lnTo>
                  <a:pt x="97543" y="50"/>
                </a:lnTo>
                <a:lnTo>
                  <a:pt x="115572" y="0"/>
                </a:lnTo>
                <a:lnTo>
                  <a:pt x="120951" y="2112"/>
                </a:lnTo>
                <a:lnTo>
                  <a:pt x="147960" y="18469"/>
                </a:lnTo>
                <a:lnTo>
                  <a:pt x="179772" y="26073"/>
                </a:lnTo>
                <a:lnTo>
                  <a:pt x="200374" y="27034"/>
                </a:lnTo>
                <a:lnTo>
                  <a:pt x="230786" y="22767"/>
                </a:lnTo>
                <a:lnTo>
                  <a:pt x="259939" y="21821"/>
                </a:lnTo>
                <a:lnTo>
                  <a:pt x="293713" y="21541"/>
                </a:lnTo>
                <a:lnTo>
                  <a:pt x="328855" y="21458"/>
                </a:lnTo>
                <a:lnTo>
                  <a:pt x="354121" y="21439"/>
                </a:lnTo>
                <a:lnTo>
                  <a:pt x="383870" y="21430"/>
                </a:lnTo>
                <a:lnTo>
                  <a:pt x="413497" y="21426"/>
                </a:lnTo>
                <a:lnTo>
                  <a:pt x="444126" y="21425"/>
                </a:lnTo>
                <a:lnTo>
                  <a:pt x="478906" y="21424"/>
                </a:lnTo>
                <a:lnTo>
                  <a:pt x="497865" y="20630"/>
                </a:lnTo>
                <a:lnTo>
                  <a:pt x="517647" y="19307"/>
                </a:lnTo>
                <a:lnTo>
                  <a:pt x="537980" y="17631"/>
                </a:lnTo>
                <a:lnTo>
                  <a:pt x="557884" y="16514"/>
                </a:lnTo>
                <a:lnTo>
                  <a:pt x="577504" y="15769"/>
                </a:lnTo>
                <a:lnTo>
                  <a:pt x="596934" y="15273"/>
                </a:lnTo>
                <a:lnTo>
                  <a:pt x="617031" y="14941"/>
                </a:lnTo>
                <a:lnTo>
                  <a:pt x="637573" y="14721"/>
                </a:lnTo>
                <a:lnTo>
                  <a:pt x="658411" y="14574"/>
                </a:lnTo>
                <a:lnTo>
                  <a:pt x="680241" y="14476"/>
                </a:lnTo>
                <a:lnTo>
                  <a:pt x="702732" y="14410"/>
                </a:lnTo>
                <a:lnTo>
                  <a:pt x="725663" y="14367"/>
                </a:lnTo>
                <a:lnTo>
                  <a:pt x="748094" y="13544"/>
                </a:lnTo>
                <a:lnTo>
                  <a:pt x="770192" y="12202"/>
                </a:lnTo>
                <a:lnTo>
                  <a:pt x="792068" y="10513"/>
                </a:lnTo>
                <a:lnTo>
                  <a:pt x="813795" y="9387"/>
                </a:lnTo>
                <a:lnTo>
                  <a:pt x="835424" y="8637"/>
                </a:lnTo>
                <a:lnTo>
                  <a:pt x="856987" y="8136"/>
                </a:lnTo>
                <a:lnTo>
                  <a:pt x="878506" y="7803"/>
                </a:lnTo>
                <a:lnTo>
                  <a:pt x="899996" y="7580"/>
                </a:lnTo>
                <a:lnTo>
                  <a:pt x="921466" y="7432"/>
                </a:lnTo>
                <a:lnTo>
                  <a:pt x="943717" y="7333"/>
                </a:lnTo>
                <a:lnTo>
                  <a:pt x="966489" y="7268"/>
                </a:lnTo>
                <a:lnTo>
                  <a:pt x="989607" y="7224"/>
                </a:lnTo>
                <a:lnTo>
                  <a:pt x="1012957" y="7194"/>
                </a:lnTo>
                <a:lnTo>
                  <a:pt x="1036461" y="7175"/>
                </a:lnTo>
                <a:lnTo>
                  <a:pt x="1060068" y="7162"/>
                </a:lnTo>
                <a:lnTo>
                  <a:pt x="1084537" y="7153"/>
                </a:lnTo>
                <a:lnTo>
                  <a:pt x="1109581" y="7147"/>
                </a:lnTo>
                <a:lnTo>
                  <a:pt x="1135008" y="7144"/>
                </a:lnTo>
                <a:lnTo>
                  <a:pt x="1185863" y="713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47" name="SMARTInkShape-4800"/>
          <p:cNvSpPr/>
          <p:nvPr/>
        </p:nvSpPr>
        <p:spPr bwMode="auto">
          <a:xfrm>
            <a:off x="3929063" y="1143000"/>
            <a:ext cx="2286001" cy="35693"/>
          </a:xfrm>
          <a:custGeom>
            <a:avLst/>
            <a:gdLst/>
            <a:ahLst/>
            <a:cxnLst/>
            <a:rect l="0" t="0" r="0" b="0"/>
            <a:pathLst>
              <a:path w="2286001" h="35693">
                <a:moveTo>
                  <a:pt x="0" y="0"/>
                </a:moveTo>
                <a:lnTo>
                  <a:pt x="30897" y="794"/>
                </a:lnTo>
                <a:lnTo>
                  <a:pt x="61092" y="3792"/>
                </a:lnTo>
                <a:lnTo>
                  <a:pt x="79622" y="4909"/>
                </a:lnTo>
                <a:lnTo>
                  <a:pt x="99912" y="5654"/>
                </a:lnTo>
                <a:lnTo>
                  <a:pt x="121377" y="6151"/>
                </a:lnTo>
                <a:lnTo>
                  <a:pt x="145212" y="6482"/>
                </a:lnTo>
                <a:lnTo>
                  <a:pt x="170626" y="6702"/>
                </a:lnTo>
                <a:lnTo>
                  <a:pt x="197094" y="6849"/>
                </a:lnTo>
                <a:lnTo>
                  <a:pt x="224265" y="7741"/>
                </a:lnTo>
                <a:lnTo>
                  <a:pt x="251904" y="9130"/>
                </a:lnTo>
                <a:lnTo>
                  <a:pt x="279854" y="10849"/>
                </a:lnTo>
                <a:lnTo>
                  <a:pt x="309601" y="11995"/>
                </a:lnTo>
                <a:lnTo>
                  <a:pt x="340544" y="12759"/>
                </a:lnTo>
                <a:lnTo>
                  <a:pt x="372285" y="13269"/>
                </a:lnTo>
                <a:lnTo>
                  <a:pt x="403765" y="14402"/>
                </a:lnTo>
                <a:lnTo>
                  <a:pt x="435070" y="15951"/>
                </a:lnTo>
                <a:lnTo>
                  <a:pt x="466259" y="17778"/>
                </a:lnTo>
                <a:lnTo>
                  <a:pt x="498164" y="19789"/>
                </a:lnTo>
                <a:lnTo>
                  <a:pt x="530547" y="21924"/>
                </a:lnTo>
                <a:lnTo>
                  <a:pt x="563248" y="24141"/>
                </a:lnTo>
                <a:lnTo>
                  <a:pt x="595367" y="25619"/>
                </a:lnTo>
                <a:lnTo>
                  <a:pt x="627099" y="26604"/>
                </a:lnTo>
                <a:lnTo>
                  <a:pt x="658572" y="27261"/>
                </a:lnTo>
                <a:lnTo>
                  <a:pt x="690667" y="27699"/>
                </a:lnTo>
                <a:lnTo>
                  <a:pt x="723176" y="27991"/>
                </a:lnTo>
                <a:lnTo>
                  <a:pt x="755961" y="28186"/>
                </a:lnTo>
                <a:lnTo>
                  <a:pt x="788930" y="29109"/>
                </a:lnTo>
                <a:lnTo>
                  <a:pt x="822022" y="30519"/>
                </a:lnTo>
                <a:lnTo>
                  <a:pt x="855195" y="32252"/>
                </a:lnTo>
                <a:lnTo>
                  <a:pt x="888424" y="33408"/>
                </a:lnTo>
                <a:lnTo>
                  <a:pt x="921689" y="34178"/>
                </a:lnTo>
                <a:lnTo>
                  <a:pt x="954978" y="34692"/>
                </a:lnTo>
                <a:lnTo>
                  <a:pt x="988283" y="35034"/>
                </a:lnTo>
                <a:lnTo>
                  <a:pt x="1021599" y="35262"/>
                </a:lnTo>
                <a:lnTo>
                  <a:pt x="1054922" y="35414"/>
                </a:lnTo>
                <a:lnTo>
                  <a:pt x="1089043" y="35516"/>
                </a:lnTo>
                <a:lnTo>
                  <a:pt x="1123698" y="35583"/>
                </a:lnTo>
                <a:lnTo>
                  <a:pt x="1158707" y="35629"/>
                </a:lnTo>
                <a:lnTo>
                  <a:pt x="1192365" y="35659"/>
                </a:lnTo>
                <a:lnTo>
                  <a:pt x="1225122" y="35679"/>
                </a:lnTo>
                <a:lnTo>
                  <a:pt x="1257279" y="35692"/>
                </a:lnTo>
                <a:lnTo>
                  <a:pt x="1289829" y="34907"/>
                </a:lnTo>
                <a:lnTo>
                  <a:pt x="1322643" y="33590"/>
                </a:lnTo>
                <a:lnTo>
                  <a:pt x="1355630" y="31918"/>
                </a:lnTo>
                <a:lnTo>
                  <a:pt x="1388735" y="30804"/>
                </a:lnTo>
                <a:lnTo>
                  <a:pt x="1421917" y="30061"/>
                </a:lnTo>
                <a:lnTo>
                  <a:pt x="1455150" y="29566"/>
                </a:lnTo>
                <a:lnTo>
                  <a:pt x="1488419" y="28442"/>
                </a:lnTo>
                <a:lnTo>
                  <a:pt x="1521710" y="26899"/>
                </a:lnTo>
                <a:lnTo>
                  <a:pt x="1555017" y="25076"/>
                </a:lnTo>
                <a:lnTo>
                  <a:pt x="1588334" y="23861"/>
                </a:lnTo>
                <a:lnTo>
                  <a:pt x="1621658" y="23051"/>
                </a:lnTo>
                <a:lnTo>
                  <a:pt x="1654987" y="22511"/>
                </a:lnTo>
                <a:lnTo>
                  <a:pt x="1688318" y="22151"/>
                </a:lnTo>
                <a:lnTo>
                  <a:pt x="1721651" y="21911"/>
                </a:lnTo>
                <a:lnTo>
                  <a:pt x="1754986" y="21751"/>
                </a:lnTo>
                <a:lnTo>
                  <a:pt x="1788322" y="21645"/>
                </a:lnTo>
                <a:lnTo>
                  <a:pt x="1821658" y="21573"/>
                </a:lnTo>
                <a:lnTo>
                  <a:pt x="1854995" y="21526"/>
                </a:lnTo>
                <a:lnTo>
                  <a:pt x="1888332" y="21494"/>
                </a:lnTo>
                <a:lnTo>
                  <a:pt x="1921669" y="21473"/>
                </a:lnTo>
                <a:lnTo>
                  <a:pt x="1955007" y="21459"/>
                </a:lnTo>
                <a:lnTo>
                  <a:pt x="1987550" y="22244"/>
                </a:lnTo>
                <a:lnTo>
                  <a:pt x="2019564" y="23560"/>
                </a:lnTo>
                <a:lnTo>
                  <a:pt x="2051226" y="25232"/>
                </a:lnTo>
                <a:lnTo>
                  <a:pt x="2082653" y="26346"/>
                </a:lnTo>
                <a:lnTo>
                  <a:pt x="2113922" y="27089"/>
                </a:lnTo>
                <a:lnTo>
                  <a:pt x="2145088" y="27584"/>
                </a:lnTo>
                <a:lnTo>
                  <a:pt x="2174596" y="27915"/>
                </a:lnTo>
                <a:lnTo>
                  <a:pt x="2202999" y="28135"/>
                </a:lnTo>
                <a:lnTo>
                  <a:pt x="2230666" y="28282"/>
                </a:lnTo>
                <a:lnTo>
                  <a:pt x="2286000" y="285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952" name="SMARTInkShape-Group944"/>
          <p:cNvGrpSpPr/>
          <p:nvPr/>
        </p:nvGrpSpPr>
        <p:grpSpPr>
          <a:xfrm>
            <a:off x="4950619" y="1357695"/>
            <a:ext cx="314326" cy="344125"/>
            <a:chOff x="4950619" y="1357695"/>
            <a:chExt cx="314326" cy="344125"/>
          </a:xfrm>
        </p:grpSpPr>
        <p:sp>
          <p:nvSpPr>
            <p:cNvPr id="948" name="SMARTInkShape-4801"/>
            <p:cNvSpPr/>
            <p:nvPr/>
          </p:nvSpPr>
          <p:spPr bwMode="auto">
            <a:xfrm>
              <a:off x="5036344" y="1385888"/>
              <a:ext cx="14288" cy="156495"/>
            </a:xfrm>
            <a:custGeom>
              <a:avLst/>
              <a:gdLst/>
              <a:ahLst/>
              <a:cxnLst/>
              <a:rect l="0" t="0" r="0" b="0"/>
              <a:pathLst>
                <a:path w="14288" h="156495">
                  <a:moveTo>
                    <a:pt x="0" y="0"/>
                  </a:moveTo>
                  <a:lnTo>
                    <a:pt x="3792" y="0"/>
                  </a:lnTo>
                  <a:lnTo>
                    <a:pt x="4910" y="793"/>
                  </a:lnTo>
                  <a:lnTo>
                    <a:pt x="5654" y="2116"/>
                  </a:lnTo>
                  <a:lnTo>
                    <a:pt x="13567" y="32111"/>
                  </a:lnTo>
                  <a:lnTo>
                    <a:pt x="14145" y="59965"/>
                  </a:lnTo>
                  <a:lnTo>
                    <a:pt x="14259" y="92013"/>
                  </a:lnTo>
                  <a:lnTo>
                    <a:pt x="14282" y="121274"/>
                  </a:lnTo>
                  <a:lnTo>
                    <a:pt x="14287" y="156494"/>
                  </a:lnTo>
                  <a:lnTo>
                    <a:pt x="14287" y="126073"/>
                  </a:lnTo>
                  <a:lnTo>
                    <a:pt x="14287" y="95723"/>
                  </a:lnTo>
                  <a:lnTo>
                    <a:pt x="14287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9" name="SMARTInkShape-4802"/>
            <p:cNvSpPr/>
            <p:nvPr/>
          </p:nvSpPr>
          <p:spPr bwMode="auto">
            <a:xfrm>
              <a:off x="4950619" y="1357695"/>
              <a:ext cx="212330" cy="227344"/>
            </a:xfrm>
            <a:custGeom>
              <a:avLst/>
              <a:gdLst/>
              <a:ahLst/>
              <a:cxnLst/>
              <a:rect l="0" t="0" r="0" b="0"/>
              <a:pathLst>
                <a:path w="212330" h="227344">
                  <a:moveTo>
                    <a:pt x="0" y="21049"/>
                  </a:moveTo>
                  <a:lnTo>
                    <a:pt x="6151" y="21049"/>
                  </a:lnTo>
                  <a:lnTo>
                    <a:pt x="12651" y="16139"/>
                  </a:lnTo>
                  <a:lnTo>
                    <a:pt x="16999" y="14898"/>
                  </a:lnTo>
                  <a:lnTo>
                    <a:pt x="47129" y="13169"/>
                  </a:lnTo>
                  <a:lnTo>
                    <a:pt x="79894" y="6146"/>
                  </a:lnTo>
                  <a:lnTo>
                    <a:pt x="107545" y="1552"/>
                  </a:lnTo>
                  <a:lnTo>
                    <a:pt x="141541" y="0"/>
                  </a:lnTo>
                  <a:lnTo>
                    <a:pt x="165483" y="487"/>
                  </a:lnTo>
                  <a:lnTo>
                    <a:pt x="175677" y="3443"/>
                  </a:lnTo>
                  <a:lnTo>
                    <a:pt x="178237" y="6137"/>
                  </a:lnTo>
                  <a:lnTo>
                    <a:pt x="179149" y="9520"/>
                  </a:lnTo>
                  <a:lnTo>
                    <a:pt x="178047" y="17512"/>
                  </a:lnTo>
                  <a:lnTo>
                    <a:pt x="174911" y="26356"/>
                  </a:lnTo>
                  <a:lnTo>
                    <a:pt x="141924" y="58226"/>
                  </a:lnTo>
                  <a:lnTo>
                    <a:pt x="109202" y="79927"/>
                  </a:lnTo>
                  <a:lnTo>
                    <a:pt x="78985" y="97384"/>
                  </a:lnTo>
                  <a:lnTo>
                    <a:pt x="57671" y="108711"/>
                  </a:lnTo>
                  <a:lnTo>
                    <a:pt x="55910" y="110447"/>
                  </a:lnTo>
                  <a:lnTo>
                    <a:pt x="55530" y="111604"/>
                  </a:lnTo>
                  <a:lnTo>
                    <a:pt x="56070" y="112375"/>
                  </a:lnTo>
                  <a:lnTo>
                    <a:pt x="57223" y="112095"/>
                  </a:lnTo>
                  <a:lnTo>
                    <a:pt x="91356" y="97267"/>
                  </a:lnTo>
                  <a:lnTo>
                    <a:pt x="118879" y="88876"/>
                  </a:lnTo>
                  <a:lnTo>
                    <a:pt x="153304" y="82248"/>
                  </a:lnTo>
                  <a:lnTo>
                    <a:pt x="177451" y="83191"/>
                  </a:lnTo>
                  <a:lnTo>
                    <a:pt x="195894" y="88497"/>
                  </a:lnTo>
                  <a:lnTo>
                    <a:pt x="204274" y="97063"/>
                  </a:lnTo>
                  <a:lnTo>
                    <a:pt x="209851" y="108014"/>
                  </a:lnTo>
                  <a:lnTo>
                    <a:pt x="212329" y="118173"/>
                  </a:lnTo>
                  <a:lnTo>
                    <a:pt x="206140" y="140402"/>
                  </a:lnTo>
                  <a:lnTo>
                    <a:pt x="190459" y="163304"/>
                  </a:lnTo>
                  <a:lnTo>
                    <a:pt x="158124" y="191583"/>
                  </a:lnTo>
                  <a:lnTo>
                    <a:pt x="130548" y="208191"/>
                  </a:lnTo>
                  <a:lnTo>
                    <a:pt x="102269" y="221578"/>
                  </a:lnTo>
                  <a:lnTo>
                    <a:pt x="70619" y="226906"/>
                  </a:lnTo>
                  <a:lnTo>
                    <a:pt x="66129" y="227343"/>
                  </a:lnTo>
                  <a:lnTo>
                    <a:pt x="59024" y="225712"/>
                  </a:lnTo>
                  <a:lnTo>
                    <a:pt x="56018" y="224166"/>
                  </a:lnTo>
                  <a:lnTo>
                    <a:pt x="54808" y="221548"/>
                  </a:lnTo>
                  <a:lnTo>
                    <a:pt x="55580" y="214405"/>
                  </a:lnTo>
                  <a:lnTo>
                    <a:pt x="64294" y="1924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0" name="SMARTInkShape-4803"/>
            <p:cNvSpPr/>
            <p:nvPr/>
          </p:nvSpPr>
          <p:spPr bwMode="auto">
            <a:xfrm>
              <a:off x="5143848" y="1528788"/>
              <a:ext cx="121097" cy="64269"/>
            </a:xfrm>
            <a:custGeom>
              <a:avLst/>
              <a:gdLst/>
              <a:ahLst/>
              <a:cxnLst/>
              <a:rect l="0" t="0" r="0" b="0"/>
              <a:pathLst>
                <a:path w="121097" h="64269">
                  <a:moveTo>
                    <a:pt x="28227" y="7118"/>
                  </a:moveTo>
                  <a:lnTo>
                    <a:pt x="28227" y="0"/>
                  </a:lnTo>
                  <a:lnTo>
                    <a:pt x="28227" y="3775"/>
                  </a:lnTo>
                  <a:lnTo>
                    <a:pt x="26110" y="7749"/>
                  </a:lnTo>
                  <a:lnTo>
                    <a:pt x="24435" y="9920"/>
                  </a:lnTo>
                  <a:lnTo>
                    <a:pt x="22573" y="16566"/>
                  </a:lnTo>
                  <a:lnTo>
                    <a:pt x="22076" y="20560"/>
                  </a:lnTo>
                  <a:lnTo>
                    <a:pt x="20158" y="24017"/>
                  </a:lnTo>
                  <a:lnTo>
                    <a:pt x="11461" y="33468"/>
                  </a:lnTo>
                  <a:lnTo>
                    <a:pt x="0" y="62763"/>
                  </a:lnTo>
                  <a:lnTo>
                    <a:pt x="4040" y="63599"/>
                  </a:lnTo>
                  <a:lnTo>
                    <a:pt x="38717" y="64242"/>
                  </a:lnTo>
                  <a:lnTo>
                    <a:pt x="73617" y="64266"/>
                  </a:lnTo>
                  <a:lnTo>
                    <a:pt x="108452" y="64268"/>
                  </a:lnTo>
                  <a:lnTo>
                    <a:pt x="116115" y="64268"/>
                  </a:lnTo>
                  <a:lnTo>
                    <a:pt x="117775" y="63475"/>
                  </a:lnTo>
                  <a:lnTo>
                    <a:pt x="118882" y="62152"/>
                  </a:lnTo>
                  <a:lnTo>
                    <a:pt x="121096" y="571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1" name="SMARTInkShape-4804"/>
            <p:cNvSpPr/>
            <p:nvPr/>
          </p:nvSpPr>
          <p:spPr bwMode="auto">
            <a:xfrm>
              <a:off x="5193564" y="1514475"/>
              <a:ext cx="14231" cy="187345"/>
            </a:xfrm>
            <a:custGeom>
              <a:avLst/>
              <a:gdLst/>
              <a:ahLst/>
              <a:cxnLst/>
              <a:rect l="0" t="0" r="0" b="0"/>
              <a:pathLst>
                <a:path w="14231" h="187345">
                  <a:moveTo>
                    <a:pt x="7086" y="0"/>
                  </a:moveTo>
                  <a:lnTo>
                    <a:pt x="3294" y="3792"/>
                  </a:lnTo>
                  <a:lnTo>
                    <a:pt x="1432" y="7771"/>
                  </a:lnTo>
                  <a:lnTo>
                    <a:pt x="0" y="37625"/>
                  </a:lnTo>
                  <a:lnTo>
                    <a:pt x="2071" y="64670"/>
                  </a:lnTo>
                  <a:lnTo>
                    <a:pt x="6095" y="96735"/>
                  </a:lnTo>
                  <a:lnTo>
                    <a:pt x="6792" y="124265"/>
                  </a:lnTo>
                  <a:lnTo>
                    <a:pt x="11938" y="156309"/>
                  </a:lnTo>
                  <a:lnTo>
                    <a:pt x="14096" y="187344"/>
                  </a:lnTo>
                  <a:lnTo>
                    <a:pt x="14230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59" name="SMARTInkShape-Group945"/>
          <p:cNvGrpSpPr/>
          <p:nvPr/>
        </p:nvGrpSpPr>
        <p:grpSpPr>
          <a:xfrm>
            <a:off x="4464844" y="1671899"/>
            <a:ext cx="842450" cy="366969"/>
            <a:chOff x="4464844" y="1671899"/>
            <a:chExt cx="842450" cy="366969"/>
          </a:xfrm>
        </p:grpSpPr>
        <p:sp>
          <p:nvSpPr>
            <p:cNvPr id="953" name="SMARTInkShape-4805"/>
            <p:cNvSpPr/>
            <p:nvPr/>
          </p:nvSpPr>
          <p:spPr bwMode="auto">
            <a:xfrm>
              <a:off x="4464844" y="1671899"/>
              <a:ext cx="142876" cy="188267"/>
            </a:xfrm>
            <a:custGeom>
              <a:avLst/>
              <a:gdLst/>
              <a:ahLst/>
              <a:cxnLst/>
              <a:rect l="0" t="0" r="0" b="0"/>
              <a:pathLst>
                <a:path w="142876" h="188267">
                  <a:moveTo>
                    <a:pt x="0" y="14026"/>
                  </a:moveTo>
                  <a:lnTo>
                    <a:pt x="0" y="17818"/>
                  </a:lnTo>
                  <a:lnTo>
                    <a:pt x="6151" y="44554"/>
                  </a:lnTo>
                  <a:lnTo>
                    <a:pt x="2038" y="76471"/>
                  </a:lnTo>
                  <a:lnTo>
                    <a:pt x="402" y="106530"/>
                  </a:lnTo>
                  <a:lnTo>
                    <a:pt x="2" y="142120"/>
                  </a:lnTo>
                  <a:lnTo>
                    <a:pt x="794" y="112066"/>
                  </a:lnTo>
                  <a:lnTo>
                    <a:pt x="6151" y="81852"/>
                  </a:lnTo>
                  <a:lnTo>
                    <a:pt x="7013" y="51386"/>
                  </a:lnTo>
                  <a:lnTo>
                    <a:pt x="7141" y="15884"/>
                  </a:lnTo>
                  <a:lnTo>
                    <a:pt x="7936" y="15264"/>
                  </a:lnTo>
                  <a:lnTo>
                    <a:pt x="13294" y="14189"/>
                  </a:lnTo>
                  <a:lnTo>
                    <a:pt x="27936" y="27776"/>
                  </a:lnTo>
                  <a:lnTo>
                    <a:pt x="32259" y="38393"/>
                  </a:lnTo>
                  <a:lnTo>
                    <a:pt x="38828" y="68405"/>
                  </a:lnTo>
                  <a:lnTo>
                    <a:pt x="45459" y="95579"/>
                  </a:lnTo>
                  <a:lnTo>
                    <a:pt x="48659" y="123738"/>
                  </a:lnTo>
                  <a:lnTo>
                    <a:pt x="54649" y="155201"/>
                  </a:lnTo>
                  <a:lnTo>
                    <a:pt x="57052" y="187280"/>
                  </a:lnTo>
                  <a:lnTo>
                    <a:pt x="57878" y="188266"/>
                  </a:lnTo>
                  <a:lnTo>
                    <a:pt x="59223" y="188130"/>
                  </a:lnTo>
                  <a:lnTo>
                    <a:pt x="60913" y="187245"/>
                  </a:lnTo>
                  <a:lnTo>
                    <a:pt x="62040" y="185862"/>
                  </a:lnTo>
                  <a:lnTo>
                    <a:pt x="63292" y="182208"/>
                  </a:lnTo>
                  <a:lnTo>
                    <a:pt x="66278" y="163301"/>
                  </a:lnTo>
                  <a:lnTo>
                    <a:pt x="69144" y="153395"/>
                  </a:lnTo>
                  <a:lnTo>
                    <a:pt x="75218" y="125517"/>
                  </a:lnTo>
                  <a:lnTo>
                    <a:pt x="82611" y="101035"/>
                  </a:lnTo>
                  <a:lnTo>
                    <a:pt x="88902" y="67637"/>
                  </a:lnTo>
                  <a:lnTo>
                    <a:pt x="96995" y="36963"/>
                  </a:lnTo>
                  <a:lnTo>
                    <a:pt x="106045" y="2712"/>
                  </a:lnTo>
                  <a:lnTo>
                    <a:pt x="107209" y="1721"/>
                  </a:lnTo>
                  <a:lnTo>
                    <a:pt x="113210" y="0"/>
                  </a:lnTo>
                  <a:lnTo>
                    <a:pt x="117769" y="3608"/>
                  </a:lnTo>
                  <a:lnTo>
                    <a:pt x="119810" y="9660"/>
                  </a:lnTo>
                  <a:lnTo>
                    <a:pt x="123076" y="21993"/>
                  </a:lnTo>
                  <a:lnTo>
                    <a:pt x="126138" y="31854"/>
                  </a:lnTo>
                  <a:lnTo>
                    <a:pt x="132057" y="64499"/>
                  </a:lnTo>
                  <a:lnTo>
                    <a:pt x="135005" y="97609"/>
                  </a:lnTo>
                  <a:lnTo>
                    <a:pt x="135588" y="127903"/>
                  </a:lnTo>
                  <a:lnTo>
                    <a:pt x="137805" y="149632"/>
                  </a:lnTo>
                  <a:lnTo>
                    <a:pt x="142848" y="184984"/>
                  </a:lnTo>
                  <a:lnTo>
                    <a:pt x="142875" y="1569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4" name="SMARTInkShape-4806"/>
            <p:cNvSpPr/>
            <p:nvPr/>
          </p:nvSpPr>
          <p:spPr bwMode="auto">
            <a:xfrm>
              <a:off x="4643438" y="1828808"/>
              <a:ext cx="78582" cy="91866"/>
            </a:xfrm>
            <a:custGeom>
              <a:avLst/>
              <a:gdLst/>
              <a:ahLst/>
              <a:cxnLst/>
              <a:rect l="0" t="0" r="0" b="0"/>
              <a:pathLst>
                <a:path w="78582" h="91866">
                  <a:moveTo>
                    <a:pt x="0" y="7136"/>
                  </a:moveTo>
                  <a:lnTo>
                    <a:pt x="3792" y="7136"/>
                  </a:lnTo>
                  <a:lnTo>
                    <a:pt x="7770" y="5019"/>
                  </a:lnTo>
                  <a:lnTo>
                    <a:pt x="12184" y="2226"/>
                  </a:lnTo>
                  <a:lnTo>
                    <a:pt x="21486" y="433"/>
                  </a:lnTo>
                  <a:lnTo>
                    <a:pt x="45244" y="0"/>
                  </a:lnTo>
                  <a:lnTo>
                    <a:pt x="46832" y="791"/>
                  </a:lnTo>
                  <a:lnTo>
                    <a:pt x="47890" y="2112"/>
                  </a:lnTo>
                  <a:lnTo>
                    <a:pt x="48595" y="3787"/>
                  </a:lnTo>
                  <a:lnTo>
                    <a:pt x="47262" y="9881"/>
                  </a:lnTo>
                  <a:lnTo>
                    <a:pt x="39939" y="26728"/>
                  </a:lnTo>
                  <a:lnTo>
                    <a:pt x="33361" y="33835"/>
                  </a:lnTo>
                  <a:lnTo>
                    <a:pt x="25939" y="40433"/>
                  </a:lnTo>
                  <a:lnTo>
                    <a:pt x="1658" y="70403"/>
                  </a:lnTo>
                  <a:lnTo>
                    <a:pt x="736" y="74413"/>
                  </a:lnTo>
                  <a:lnTo>
                    <a:pt x="1285" y="76593"/>
                  </a:lnTo>
                  <a:lnTo>
                    <a:pt x="4010" y="81133"/>
                  </a:lnTo>
                  <a:lnTo>
                    <a:pt x="6642" y="82661"/>
                  </a:lnTo>
                  <a:lnTo>
                    <a:pt x="20156" y="85113"/>
                  </a:lnTo>
                  <a:lnTo>
                    <a:pt x="51822" y="86487"/>
                  </a:lnTo>
                  <a:lnTo>
                    <a:pt x="66287" y="91865"/>
                  </a:lnTo>
                  <a:lnTo>
                    <a:pt x="68797" y="91403"/>
                  </a:lnTo>
                  <a:lnTo>
                    <a:pt x="78581" y="857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5" name="SMARTInkShape-4807"/>
            <p:cNvSpPr/>
            <p:nvPr/>
          </p:nvSpPr>
          <p:spPr bwMode="auto">
            <a:xfrm>
              <a:off x="4693444" y="1750219"/>
              <a:ext cx="226898" cy="50007"/>
            </a:xfrm>
            <a:custGeom>
              <a:avLst/>
              <a:gdLst/>
              <a:ahLst/>
              <a:cxnLst/>
              <a:rect l="0" t="0" r="0" b="0"/>
              <a:pathLst>
                <a:path w="226898" h="50007">
                  <a:moveTo>
                    <a:pt x="0" y="50006"/>
                  </a:moveTo>
                  <a:lnTo>
                    <a:pt x="6849" y="50006"/>
                  </a:lnTo>
                  <a:lnTo>
                    <a:pt x="12789" y="45096"/>
                  </a:lnTo>
                  <a:lnTo>
                    <a:pt x="19311" y="43524"/>
                  </a:lnTo>
                  <a:lnTo>
                    <a:pt x="51276" y="40784"/>
                  </a:lnTo>
                  <a:lnTo>
                    <a:pt x="82624" y="36719"/>
                  </a:lnTo>
                  <a:lnTo>
                    <a:pt x="110029" y="32223"/>
                  </a:lnTo>
                  <a:lnTo>
                    <a:pt x="142050" y="25863"/>
                  </a:lnTo>
                  <a:lnTo>
                    <a:pt x="172881" y="22744"/>
                  </a:lnTo>
                  <a:lnTo>
                    <a:pt x="204452" y="15987"/>
                  </a:lnTo>
                  <a:lnTo>
                    <a:pt x="224768" y="7231"/>
                  </a:lnTo>
                  <a:lnTo>
                    <a:pt x="226045" y="5614"/>
                  </a:lnTo>
                  <a:lnTo>
                    <a:pt x="226897" y="3743"/>
                  </a:lnTo>
                  <a:lnTo>
                    <a:pt x="226671" y="2495"/>
                  </a:lnTo>
                  <a:lnTo>
                    <a:pt x="225726" y="1663"/>
                  </a:lnTo>
                  <a:lnTo>
                    <a:pt x="222560" y="739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6" name="SMARTInkShape-4808"/>
            <p:cNvSpPr/>
            <p:nvPr/>
          </p:nvSpPr>
          <p:spPr bwMode="auto">
            <a:xfrm>
              <a:off x="4829175" y="1728788"/>
              <a:ext cx="103177" cy="127718"/>
            </a:xfrm>
            <a:custGeom>
              <a:avLst/>
              <a:gdLst/>
              <a:ahLst/>
              <a:cxnLst/>
              <a:rect l="0" t="0" r="0" b="0"/>
              <a:pathLst>
                <a:path w="103177" h="127718">
                  <a:moveTo>
                    <a:pt x="0" y="7143"/>
                  </a:moveTo>
                  <a:lnTo>
                    <a:pt x="0" y="87"/>
                  </a:lnTo>
                  <a:lnTo>
                    <a:pt x="34287" y="0"/>
                  </a:lnTo>
                  <a:lnTo>
                    <a:pt x="66235" y="793"/>
                  </a:lnTo>
                  <a:lnTo>
                    <a:pt x="90429" y="9942"/>
                  </a:lnTo>
                  <a:lnTo>
                    <a:pt x="95753" y="14473"/>
                  </a:lnTo>
                  <a:lnTo>
                    <a:pt x="102963" y="31433"/>
                  </a:lnTo>
                  <a:lnTo>
                    <a:pt x="103176" y="42016"/>
                  </a:lnTo>
                  <a:lnTo>
                    <a:pt x="93932" y="72266"/>
                  </a:lnTo>
                  <a:lnTo>
                    <a:pt x="73332" y="103473"/>
                  </a:lnTo>
                  <a:lnTo>
                    <a:pt x="59582" y="121980"/>
                  </a:lnTo>
                  <a:lnTo>
                    <a:pt x="49316" y="126629"/>
                  </a:lnTo>
                  <a:lnTo>
                    <a:pt x="48752" y="127282"/>
                  </a:lnTo>
                  <a:lnTo>
                    <a:pt x="49170" y="127717"/>
                  </a:lnTo>
                  <a:lnTo>
                    <a:pt x="49449" y="127213"/>
                  </a:lnTo>
                  <a:lnTo>
                    <a:pt x="50006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7" name="SMARTInkShape-4809"/>
            <p:cNvSpPr/>
            <p:nvPr/>
          </p:nvSpPr>
          <p:spPr bwMode="auto">
            <a:xfrm>
              <a:off x="5008311" y="1750610"/>
              <a:ext cx="154953" cy="192357"/>
            </a:xfrm>
            <a:custGeom>
              <a:avLst/>
              <a:gdLst/>
              <a:ahLst/>
              <a:cxnLst/>
              <a:rect l="0" t="0" r="0" b="0"/>
              <a:pathLst>
                <a:path w="154953" h="192357">
                  <a:moveTo>
                    <a:pt x="128045" y="42471"/>
                  </a:moveTo>
                  <a:lnTo>
                    <a:pt x="128045" y="24711"/>
                  </a:lnTo>
                  <a:lnTo>
                    <a:pt x="125928" y="20555"/>
                  </a:lnTo>
                  <a:lnTo>
                    <a:pt x="121894" y="15212"/>
                  </a:lnTo>
                  <a:lnTo>
                    <a:pt x="121196" y="10494"/>
                  </a:lnTo>
                  <a:lnTo>
                    <a:pt x="116799" y="6298"/>
                  </a:lnTo>
                  <a:lnTo>
                    <a:pt x="110347" y="2582"/>
                  </a:lnTo>
                  <a:lnTo>
                    <a:pt x="99737" y="196"/>
                  </a:lnTo>
                  <a:lnTo>
                    <a:pt x="97267" y="0"/>
                  </a:lnTo>
                  <a:lnTo>
                    <a:pt x="68245" y="7701"/>
                  </a:lnTo>
                  <a:lnTo>
                    <a:pt x="35161" y="30007"/>
                  </a:lnTo>
                  <a:lnTo>
                    <a:pt x="5631" y="57836"/>
                  </a:lnTo>
                  <a:lnTo>
                    <a:pt x="2201" y="65439"/>
                  </a:lnTo>
                  <a:lnTo>
                    <a:pt x="0" y="79464"/>
                  </a:lnTo>
                  <a:lnTo>
                    <a:pt x="613" y="81420"/>
                  </a:lnTo>
                  <a:lnTo>
                    <a:pt x="1815" y="82725"/>
                  </a:lnTo>
                  <a:lnTo>
                    <a:pt x="13241" y="88611"/>
                  </a:lnTo>
                  <a:lnTo>
                    <a:pt x="45312" y="94085"/>
                  </a:lnTo>
                  <a:lnTo>
                    <a:pt x="81011" y="98528"/>
                  </a:lnTo>
                  <a:lnTo>
                    <a:pt x="112934" y="104315"/>
                  </a:lnTo>
                  <a:lnTo>
                    <a:pt x="137937" y="108398"/>
                  </a:lnTo>
                  <a:lnTo>
                    <a:pt x="141783" y="110235"/>
                  </a:lnTo>
                  <a:lnTo>
                    <a:pt x="148173" y="116509"/>
                  </a:lnTo>
                  <a:lnTo>
                    <a:pt x="152866" y="123796"/>
                  </a:lnTo>
                  <a:lnTo>
                    <a:pt x="154952" y="129680"/>
                  </a:lnTo>
                  <a:lnTo>
                    <a:pt x="153920" y="133154"/>
                  </a:lnTo>
                  <a:lnTo>
                    <a:pt x="136588" y="154729"/>
                  </a:lnTo>
                  <a:lnTo>
                    <a:pt x="112623" y="172713"/>
                  </a:lnTo>
                  <a:lnTo>
                    <a:pt x="81682" y="187318"/>
                  </a:lnTo>
                  <a:lnTo>
                    <a:pt x="62413" y="191468"/>
                  </a:lnTo>
                  <a:lnTo>
                    <a:pt x="47534" y="192356"/>
                  </a:lnTo>
                  <a:lnTo>
                    <a:pt x="46590" y="191607"/>
                  </a:lnTo>
                  <a:lnTo>
                    <a:pt x="46754" y="190314"/>
                  </a:lnTo>
                  <a:lnTo>
                    <a:pt x="50778" y="184701"/>
                  </a:lnTo>
                  <a:lnTo>
                    <a:pt x="56608" y="178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8" name="SMARTInkShape-4810"/>
            <p:cNvSpPr/>
            <p:nvPr/>
          </p:nvSpPr>
          <p:spPr bwMode="auto">
            <a:xfrm>
              <a:off x="5200970" y="1900263"/>
              <a:ext cx="106324" cy="138605"/>
            </a:xfrm>
            <a:custGeom>
              <a:avLst/>
              <a:gdLst/>
              <a:ahLst/>
              <a:cxnLst/>
              <a:rect l="0" t="0" r="0" b="0"/>
              <a:pathLst>
                <a:path w="106324" h="138605">
                  <a:moveTo>
                    <a:pt x="13968" y="7118"/>
                  </a:moveTo>
                  <a:lnTo>
                    <a:pt x="0" y="7118"/>
                  </a:lnTo>
                  <a:lnTo>
                    <a:pt x="24522" y="6325"/>
                  </a:lnTo>
                  <a:lnTo>
                    <a:pt x="47248" y="636"/>
                  </a:lnTo>
                  <a:lnTo>
                    <a:pt x="76964" y="0"/>
                  </a:lnTo>
                  <a:lnTo>
                    <a:pt x="79777" y="785"/>
                  </a:lnTo>
                  <a:lnTo>
                    <a:pt x="81653" y="2103"/>
                  </a:lnTo>
                  <a:lnTo>
                    <a:pt x="82904" y="3775"/>
                  </a:lnTo>
                  <a:lnTo>
                    <a:pt x="84293" y="7749"/>
                  </a:lnTo>
                  <a:lnTo>
                    <a:pt x="84664" y="9920"/>
                  </a:lnTo>
                  <a:lnTo>
                    <a:pt x="84117" y="12161"/>
                  </a:lnTo>
                  <a:lnTo>
                    <a:pt x="81393" y="16768"/>
                  </a:lnTo>
                  <a:lnTo>
                    <a:pt x="51172" y="48484"/>
                  </a:lnTo>
                  <a:lnTo>
                    <a:pt x="51471" y="48983"/>
                  </a:lnTo>
                  <a:lnTo>
                    <a:pt x="53919" y="49537"/>
                  </a:lnTo>
                  <a:lnTo>
                    <a:pt x="83188" y="50767"/>
                  </a:lnTo>
                  <a:lnTo>
                    <a:pt x="94890" y="55682"/>
                  </a:lnTo>
                  <a:lnTo>
                    <a:pt x="100998" y="59923"/>
                  </a:lnTo>
                  <a:lnTo>
                    <a:pt x="104242" y="64454"/>
                  </a:lnTo>
                  <a:lnTo>
                    <a:pt x="105683" y="69907"/>
                  </a:lnTo>
                  <a:lnTo>
                    <a:pt x="106323" y="77622"/>
                  </a:lnTo>
                  <a:lnTo>
                    <a:pt x="102375" y="86343"/>
                  </a:lnTo>
                  <a:lnTo>
                    <a:pt x="79388" y="119075"/>
                  </a:lnTo>
                  <a:lnTo>
                    <a:pt x="49599" y="137672"/>
                  </a:lnTo>
                  <a:lnTo>
                    <a:pt x="47247" y="138604"/>
                  </a:lnTo>
                  <a:lnTo>
                    <a:pt x="45679" y="138432"/>
                  </a:lnTo>
                  <a:lnTo>
                    <a:pt x="44633" y="137523"/>
                  </a:lnTo>
                  <a:lnTo>
                    <a:pt x="44730" y="136124"/>
                  </a:lnTo>
                  <a:lnTo>
                    <a:pt x="56438" y="117130"/>
                  </a:lnTo>
                  <a:lnTo>
                    <a:pt x="78261" y="928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68" name="SMARTInkShape-Group946"/>
          <p:cNvGrpSpPr/>
          <p:nvPr/>
        </p:nvGrpSpPr>
        <p:grpSpPr>
          <a:xfrm>
            <a:off x="4503804" y="2128838"/>
            <a:ext cx="1025329" cy="352314"/>
            <a:chOff x="4503804" y="2128838"/>
            <a:chExt cx="1025329" cy="352314"/>
          </a:xfrm>
        </p:grpSpPr>
        <p:sp>
          <p:nvSpPr>
            <p:cNvPr id="960" name="SMARTInkShape-4811"/>
            <p:cNvSpPr/>
            <p:nvPr/>
          </p:nvSpPr>
          <p:spPr bwMode="auto">
            <a:xfrm>
              <a:off x="4503804" y="2191683"/>
              <a:ext cx="175353" cy="213479"/>
            </a:xfrm>
            <a:custGeom>
              <a:avLst/>
              <a:gdLst/>
              <a:ahLst/>
              <a:cxnLst/>
              <a:rect l="0" t="0" r="0" b="0"/>
              <a:pathLst>
                <a:path w="175353" h="213479">
                  <a:moveTo>
                    <a:pt x="18190" y="37167"/>
                  </a:moveTo>
                  <a:lnTo>
                    <a:pt x="18190" y="16762"/>
                  </a:lnTo>
                  <a:lnTo>
                    <a:pt x="18190" y="47121"/>
                  </a:lnTo>
                  <a:lnTo>
                    <a:pt x="14398" y="77233"/>
                  </a:lnTo>
                  <a:lnTo>
                    <a:pt x="12039" y="104425"/>
                  </a:lnTo>
                  <a:lnTo>
                    <a:pt x="7548" y="132590"/>
                  </a:lnTo>
                  <a:lnTo>
                    <a:pt x="3829" y="164054"/>
                  </a:lnTo>
                  <a:lnTo>
                    <a:pt x="0" y="181214"/>
                  </a:lnTo>
                  <a:lnTo>
                    <a:pt x="3231" y="198492"/>
                  </a:lnTo>
                  <a:lnTo>
                    <a:pt x="4249" y="198692"/>
                  </a:lnTo>
                  <a:lnTo>
                    <a:pt x="7496" y="196797"/>
                  </a:lnTo>
                  <a:lnTo>
                    <a:pt x="9468" y="191193"/>
                  </a:lnTo>
                  <a:lnTo>
                    <a:pt x="10734" y="159491"/>
                  </a:lnTo>
                  <a:lnTo>
                    <a:pt x="14746" y="132413"/>
                  </a:lnTo>
                  <a:lnTo>
                    <a:pt x="12600" y="97021"/>
                  </a:lnTo>
                  <a:lnTo>
                    <a:pt x="11353" y="66276"/>
                  </a:lnTo>
                  <a:lnTo>
                    <a:pt x="11880" y="35797"/>
                  </a:lnTo>
                  <a:lnTo>
                    <a:pt x="14856" y="25710"/>
                  </a:lnTo>
                  <a:lnTo>
                    <a:pt x="16761" y="22385"/>
                  </a:lnTo>
                  <a:lnTo>
                    <a:pt x="22441" y="16912"/>
                  </a:lnTo>
                  <a:lnTo>
                    <a:pt x="24048" y="12819"/>
                  </a:lnTo>
                  <a:lnTo>
                    <a:pt x="26064" y="12204"/>
                  </a:lnTo>
                  <a:lnTo>
                    <a:pt x="32537" y="13637"/>
                  </a:lnTo>
                  <a:lnTo>
                    <a:pt x="41315" y="18906"/>
                  </a:lnTo>
                  <a:lnTo>
                    <a:pt x="52735" y="29287"/>
                  </a:lnTo>
                  <a:lnTo>
                    <a:pt x="65112" y="52720"/>
                  </a:lnTo>
                  <a:lnTo>
                    <a:pt x="77318" y="82396"/>
                  </a:lnTo>
                  <a:lnTo>
                    <a:pt x="88097" y="109306"/>
                  </a:lnTo>
                  <a:lnTo>
                    <a:pt x="96318" y="137387"/>
                  </a:lnTo>
                  <a:lnTo>
                    <a:pt x="106206" y="171528"/>
                  </a:lnTo>
                  <a:lnTo>
                    <a:pt x="123845" y="204203"/>
                  </a:lnTo>
                  <a:lnTo>
                    <a:pt x="130782" y="213478"/>
                  </a:lnTo>
                  <a:lnTo>
                    <a:pt x="132145" y="212651"/>
                  </a:lnTo>
                  <a:lnTo>
                    <a:pt x="135776" y="207500"/>
                  </a:lnTo>
                  <a:lnTo>
                    <a:pt x="141242" y="176837"/>
                  </a:lnTo>
                  <a:lnTo>
                    <a:pt x="145684" y="141309"/>
                  </a:lnTo>
                  <a:lnTo>
                    <a:pt x="146453" y="105595"/>
                  </a:lnTo>
                  <a:lnTo>
                    <a:pt x="150474" y="72435"/>
                  </a:lnTo>
                  <a:lnTo>
                    <a:pt x="152899" y="42502"/>
                  </a:lnTo>
                  <a:lnTo>
                    <a:pt x="158629" y="11233"/>
                  </a:lnTo>
                  <a:lnTo>
                    <a:pt x="160343" y="467"/>
                  </a:lnTo>
                  <a:lnTo>
                    <a:pt x="160584" y="0"/>
                  </a:lnTo>
                  <a:lnTo>
                    <a:pt x="160744" y="483"/>
                  </a:lnTo>
                  <a:lnTo>
                    <a:pt x="163169" y="23655"/>
                  </a:lnTo>
                  <a:lnTo>
                    <a:pt x="175352" y="585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1" name="SMARTInkShape-4812"/>
            <p:cNvSpPr/>
            <p:nvPr/>
          </p:nvSpPr>
          <p:spPr bwMode="auto">
            <a:xfrm>
              <a:off x="4672013" y="2293144"/>
              <a:ext cx="242888" cy="21432"/>
            </a:xfrm>
            <a:custGeom>
              <a:avLst/>
              <a:gdLst/>
              <a:ahLst/>
              <a:cxnLst/>
              <a:rect l="0" t="0" r="0" b="0"/>
              <a:pathLst>
                <a:path w="242888" h="21432">
                  <a:moveTo>
                    <a:pt x="0" y="21431"/>
                  </a:moveTo>
                  <a:lnTo>
                    <a:pt x="10848" y="21431"/>
                  </a:lnTo>
                  <a:lnTo>
                    <a:pt x="39249" y="14949"/>
                  </a:lnTo>
                  <a:lnTo>
                    <a:pt x="71902" y="14374"/>
                  </a:lnTo>
                  <a:lnTo>
                    <a:pt x="107217" y="14299"/>
                  </a:lnTo>
                  <a:lnTo>
                    <a:pt x="142883" y="13495"/>
                  </a:lnTo>
                  <a:lnTo>
                    <a:pt x="174802" y="8137"/>
                  </a:lnTo>
                  <a:lnTo>
                    <a:pt x="205493" y="5158"/>
                  </a:lnTo>
                  <a:lnTo>
                    <a:pt x="225887" y="1019"/>
                  </a:lnTo>
                  <a:lnTo>
                    <a:pt x="2428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2" name="SMARTInkShape-4813"/>
            <p:cNvSpPr/>
            <p:nvPr/>
          </p:nvSpPr>
          <p:spPr bwMode="auto">
            <a:xfrm>
              <a:off x="4836319" y="2228850"/>
              <a:ext cx="125733" cy="165968"/>
            </a:xfrm>
            <a:custGeom>
              <a:avLst/>
              <a:gdLst/>
              <a:ahLst/>
              <a:cxnLst/>
              <a:rect l="0" t="0" r="0" b="0"/>
              <a:pathLst>
                <a:path w="125733" h="165968">
                  <a:moveTo>
                    <a:pt x="0" y="0"/>
                  </a:moveTo>
                  <a:lnTo>
                    <a:pt x="9943" y="0"/>
                  </a:lnTo>
                  <a:lnTo>
                    <a:pt x="45181" y="8819"/>
                  </a:lnTo>
                  <a:lnTo>
                    <a:pt x="78093" y="19271"/>
                  </a:lnTo>
                  <a:lnTo>
                    <a:pt x="109285" y="34151"/>
                  </a:lnTo>
                  <a:lnTo>
                    <a:pt x="118951" y="41901"/>
                  </a:lnTo>
                  <a:lnTo>
                    <a:pt x="124305" y="50637"/>
                  </a:lnTo>
                  <a:lnTo>
                    <a:pt x="125732" y="55189"/>
                  </a:lnTo>
                  <a:lnTo>
                    <a:pt x="125201" y="64481"/>
                  </a:lnTo>
                  <a:lnTo>
                    <a:pt x="121526" y="74696"/>
                  </a:lnTo>
                  <a:lnTo>
                    <a:pt x="104115" y="100656"/>
                  </a:lnTo>
                  <a:lnTo>
                    <a:pt x="71036" y="135816"/>
                  </a:lnTo>
                  <a:lnTo>
                    <a:pt x="39458" y="163876"/>
                  </a:lnTo>
                  <a:lnTo>
                    <a:pt x="35036" y="165607"/>
                  </a:lnTo>
                  <a:lnTo>
                    <a:pt x="31295" y="165967"/>
                  </a:lnTo>
                  <a:lnTo>
                    <a:pt x="28007" y="165414"/>
                  </a:lnTo>
                  <a:lnTo>
                    <a:pt x="26609" y="164251"/>
                  </a:lnTo>
                  <a:lnTo>
                    <a:pt x="26470" y="162682"/>
                  </a:lnTo>
                  <a:lnTo>
                    <a:pt x="27172" y="160842"/>
                  </a:lnTo>
                  <a:lnTo>
                    <a:pt x="50006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3" name="SMARTInkShape-4814"/>
            <p:cNvSpPr/>
            <p:nvPr/>
          </p:nvSpPr>
          <p:spPr bwMode="auto">
            <a:xfrm>
              <a:off x="5096876" y="2237376"/>
              <a:ext cx="100398" cy="243776"/>
            </a:xfrm>
            <a:custGeom>
              <a:avLst/>
              <a:gdLst/>
              <a:ahLst/>
              <a:cxnLst/>
              <a:rect l="0" t="0" r="0" b="0"/>
              <a:pathLst>
                <a:path w="100398" h="243776">
                  <a:moveTo>
                    <a:pt x="60912" y="27193"/>
                  </a:moveTo>
                  <a:lnTo>
                    <a:pt x="60912" y="3282"/>
                  </a:lnTo>
                  <a:lnTo>
                    <a:pt x="60118" y="1727"/>
                  </a:lnTo>
                  <a:lnTo>
                    <a:pt x="58795" y="691"/>
                  </a:lnTo>
                  <a:lnTo>
                    <a:pt x="57119" y="0"/>
                  </a:lnTo>
                  <a:lnTo>
                    <a:pt x="55208" y="333"/>
                  </a:lnTo>
                  <a:lnTo>
                    <a:pt x="48727" y="4594"/>
                  </a:lnTo>
                  <a:lnTo>
                    <a:pt x="16175" y="30546"/>
                  </a:lnTo>
                  <a:lnTo>
                    <a:pt x="9808" y="39531"/>
                  </a:lnTo>
                  <a:lnTo>
                    <a:pt x="500" y="63920"/>
                  </a:lnTo>
                  <a:lnTo>
                    <a:pt x="0" y="66759"/>
                  </a:lnTo>
                  <a:lnTo>
                    <a:pt x="460" y="69445"/>
                  </a:lnTo>
                  <a:lnTo>
                    <a:pt x="1560" y="72030"/>
                  </a:lnTo>
                  <a:lnTo>
                    <a:pt x="3088" y="73753"/>
                  </a:lnTo>
                  <a:lnTo>
                    <a:pt x="6902" y="75667"/>
                  </a:lnTo>
                  <a:lnTo>
                    <a:pt x="17304" y="76745"/>
                  </a:lnTo>
                  <a:lnTo>
                    <a:pt x="20727" y="75309"/>
                  </a:lnTo>
                  <a:lnTo>
                    <a:pt x="38235" y="61065"/>
                  </a:lnTo>
                  <a:lnTo>
                    <a:pt x="60489" y="50317"/>
                  </a:lnTo>
                  <a:lnTo>
                    <a:pt x="92658" y="17735"/>
                  </a:lnTo>
                  <a:lnTo>
                    <a:pt x="93982" y="17713"/>
                  </a:lnTo>
                  <a:lnTo>
                    <a:pt x="99900" y="23380"/>
                  </a:lnTo>
                  <a:lnTo>
                    <a:pt x="100397" y="27032"/>
                  </a:lnTo>
                  <a:lnTo>
                    <a:pt x="97283" y="56687"/>
                  </a:lnTo>
                  <a:lnTo>
                    <a:pt x="91062" y="91608"/>
                  </a:lnTo>
                  <a:lnTo>
                    <a:pt x="89797" y="123878"/>
                  </a:lnTo>
                  <a:lnTo>
                    <a:pt x="84639" y="154329"/>
                  </a:lnTo>
                  <a:lnTo>
                    <a:pt x="82645" y="185262"/>
                  </a:lnTo>
                  <a:lnTo>
                    <a:pt x="76219" y="217354"/>
                  </a:lnTo>
                  <a:lnTo>
                    <a:pt x="71709" y="231880"/>
                  </a:lnTo>
                  <a:lnTo>
                    <a:pt x="65345" y="242446"/>
                  </a:lnTo>
                  <a:lnTo>
                    <a:pt x="63867" y="243720"/>
                  </a:lnTo>
                  <a:lnTo>
                    <a:pt x="62882" y="243775"/>
                  </a:lnTo>
                  <a:lnTo>
                    <a:pt x="62225" y="243019"/>
                  </a:lnTo>
                  <a:lnTo>
                    <a:pt x="62581" y="241720"/>
                  </a:lnTo>
                  <a:lnTo>
                    <a:pt x="75199" y="2200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4" name="SMARTInkShape-4815"/>
            <p:cNvSpPr/>
            <p:nvPr/>
          </p:nvSpPr>
          <p:spPr bwMode="auto">
            <a:xfrm>
              <a:off x="5258305" y="2247383"/>
              <a:ext cx="74028" cy="88170"/>
            </a:xfrm>
            <a:custGeom>
              <a:avLst/>
              <a:gdLst/>
              <a:ahLst/>
              <a:cxnLst/>
              <a:rect l="0" t="0" r="0" b="0"/>
              <a:pathLst>
                <a:path w="74028" h="88170">
                  <a:moveTo>
                    <a:pt x="42358" y="2898"/>
                  </a:moveTo>
                  <a:lnTo>
                    <a:pt x="38565" y="6691"/>
                  </a:lnTo>
                  <a:lnTo>
                    <a:pt x="34587" y="8553"/>
                  </a:lnTo>
                  <a:lnTo>
                    <a:pt x="32415" y="9049"/>
                  </a:lnTo>
                  <a:lnTo>
                    <a:pt x="27885" y="13834"/>
                  </a:lnTo>
                  <a:lnTo>
                    <a:pt x="22432" y="20459"/>
                  </a:lnTo>
                  <a:lnTo>
                    <a:pt x="11230" y="29444"/>
                  </a:lnTo>
                  <a:lnTo>
                    <a:pt x="5240" y="37451"/>
                  </a:lnTo>
                  <a:lnTo>
                    <a:pt x="2048" y="46301"/>
                  </a:lnTo>
                  <a:lnTo>
                    <a:pt x="0" y="64917"/>
                  </a:lnTo>
                  <a:lnTo>
                    <a:pt x="1836" y="72266"/>
                  </a:lnTo>
                  <a:lnTo>
                    <a:pt x="9483" y="83452"/>
                  </a:lnTo>
                  <a:lnTo>
                    <a:pt x="16105" y="86325"/>
                  </a:lnTo>
                  <a:lnTo>
                    <a:pt x="33291" y="88169"/>
                  </a:lnTo>
                  <a:lnTo>
                    <a:pt x="42561" y="84188"/>
                  </a:lnTo>
                  <a:lnTo>
                    <a:pt x="57655" y="72490"/>
                  </a:lnTo>
                  <a:lnTo>
                    <a:pt x="73194" y="47771"/>
                  </a:lnTo>
                  <a:lnTo>
                    <a:pt x="74027" y="43132"/>
                  </a:lnTo>
                  <a:lnTo>
                    <a:pt x="72837" y="33745"/>
                  </a:lnTo>
                  <a:lnTo>
                    <a:pt x="67705" y="19534"/>
                  </a:lnTo>
                  <a:lnTo>
                    <a:pt x="61296" y="12144"/>
                  </a:lnTo>
                  <a:lnTo>
                    <a:pt x="52362" y="6214"/>
                  </a:lnTo>
                  <a:lnTo>
                    <a:pt x="40454" y="932"/>
                  </a:lnTo>
                  <a:lnTo>
                    <a:pt x="35532" y="0"/>
                  </a:lnTo>
                  <a:lnTo>
                    <a:pt x="27947" y="1081"/>
                  </a:lnTo>
                  <a:lnTo>
                    <a:pt x="15422" y="6152"/>
                  </a:lnTo>
                  <a:lnTo>
                    <a:pt x="10542" y="10430"/>
                  </a:lnTo>
                  <a:lnTo>
                    <a:pt x="8374" y="14977"/>
                  </a:lnTo>
                  <a:lnTo>
                    <a:pt x="7410" y="19644"/>
                  </a:lnTo>
                  <a:lnTo>
                    <a:pt x="8740" y="21206"/>
                  </a:lnTo>
                  <a:lnTo>
                    <a:pt x="14452" y="22941"/>
                  </a:lnTo>
                  <a:lnTo>
                    <a:pt x="28070" y="243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5" name="SMARTInkShape-4816"/>
            <p:cNvSpPr/>
            <p:nvPr/>
          </p:nvSpPr>
          <p:spPr bwMode="auto">
            <a:xfrm>
              <a:off x="5393618" y="2128838"/>
              <a:ext cx="57064" cy="202620"/>
            </a:xfrm>
            <a:custGeom>
              <a:avLst/>
              <a:gdLst/>
              <a:ahLst/>
              <a:cxnLst/>
              <a:rect l="0" t="0" r="0" b="0"/>
              <a:pathLst>
                <a:path w="57064" h="202620">
                  <a:moveTo>
                    <a:pt x="7057" y="0"/>
                  </a:moveTo>
                  <a:lnTo>
                    <a:pt x="7057" y="33585"/>
                  </a:lnTo>
                  <a:lnTo>
                    <a:pt x="6263" y="63049"/>
                  </a:lnTo>
                  <a:lnTo>
                    <a:pt x="1403" y="94739"/>
                  </a:lnTo>
                  <a:lnTo>
                    <a:pt x="354" y="121997"/>
                  </a:lnTo>
                  <a:lnTo>
                    <a:pt x="0" y="155860"/>
                  </a:lnTo>
                  <a:lnTo>
                    <a:pt x="724" y="183892"/>
                  </a:lnTo>
                  <a:lnTo>
                    <a:pt x="3713" y="192326"/>
                  </a:lnTo>
                  <a:lnTo>
                    <a:pt x="9858" y="201536"/>
                  </a:lnTo>
                  <a:lnTo>
                    <a:pt x="12100" y="202619"/>
                  </a:lnTo>
                  <a:lnTo>
                    <a:pt x="14388" y="202548"/>
                  </a:lnTo>
                  <a:lnTo>
                    <a:pt x="31041" y="194654"/>
                  </a:lnTo>
                  <a:lnTo>
                    <a:pt x="37031" y="190229"/>
                  </a:lnTo>
                  <a:lnTo>
                    <a:pt x="57063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6" name="SMARTInkShape-4817"/>
            <p:cNvSpPr/>
            <p:nvPr/>
          </p:nvSpPr>
          <p:spPr bwMode="auto">
            <a:xfrm>
              <a:off x="5323627" y="2221706"/>
              <a:ext cx="141343" cy="57151"/>
            </a:xfrm>
            <a:custGeom>
              <a:avLst/>
              <a:gdLst/>
              <a:ahLst/>
              <a:cxnLst/>
              <a:rect l="0" t="0" r="0" b="0"/>
              <a:pathLst>
                <a:path w="141343" h="57151">
                  <a:moveTo>
                    <a:pt x="77048" y="57150"/>
                  </a:moveTo>
                  <a:lnTo>
                    <a:pt x="59160" y="56357"/>
                  </a:lnTo>
                  <a:lnTo>
                    <a:pt x="26970" y="44794"/>
                  </a:lnTo>
                  <a:lnTo>
                    <a:pt x="18279" y="42927"/>
                  </a:lnTo>
                  <a:lnTo>
                    <a:pt x="8923" y="37414"/>
                  </a:lnTo>
                  <a:lnTo>
                    <a:pt x="3643" y="33033"/>
                  </a:lnTo>
                  <a:lnTo>
                    <a:pt x="767" y="28440"/>
                  </a:lnTo>
                  <a:lnTo>
                    <a:pt x="0" y="26104"/>
                  </a:lnTo>
                  <a:lnTo>
                    <a:pt x="283" y="24546"/>
                  </a:lnTo>
                  <a:lnTo>
                    <a:pt x="1265" y="23508"/>
                  </a:lnTo>
                  <a:lnTo>
                    <a:pt x="4473" y="22354"/>
                  </a:lnTo>
                  <a:lnTo>
                    <a:pt x="37671" y="16546"/>
                  </a:lnTo>
                  <a:lnTo>
                    <a:pt x="71651" y="14486"/>
                  </a:lnTo>
                  <a:lnTo>
                    <a:pt x="100805" y="13511"/>
                  </a:lnTo>
                  <a:lnTo>
                    <a:pt x="135653" y="2431"/>
                  </a:lnTo>
                  <a:lnTo>
                    <a:pt x="14134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7" name="SMARTInkShape-4818"/>
            <p:cNvSpPr/>
            <p:nvPr/>
          </p:nvSpPr>
          <p:spPr bwMode="auto">
            <a:xfrm>
              <a:off x="5480257" y="2215129"/>
              <a:ext cx="48876" cy="84739"/>
            </a:xfrm>
            <a:custGeom>
              <a:avLst/>
              <a:gdLst/>
              <a:ahLst/>
              <a:cxnLst/>
              <a:rect l="0" t="0" r="0" b="0"/>
              <a:pathLst>
                <a:path w="48876" h="84739">
                  <a:moveTo>
                    <a:pt x="13287" y="20865"/>
                  </a:moveTo>
                  <a:lnTo>
                    <a:pt x="7136" y="20865"/>
                  </a:lnTo>
                  <a:lnTo>
                    <a:pt x="6805" y="21659"/>
                  </a:lnTo>
                  <a:lnTo>
                    <a:pt x="5407" y="33050"/>
                  </a:lnTo>
                  <a:lnTo>
                    <a:pt x="1251" y="40791"/>
                  </a:lnTo>
                  <a:lnTo>
                    <a:pt x="0" y="48506"/>
                  </a:lnTo>
                  <a:lnTo>
                    <a:pt x="1561" y="55110"/>
                  </a:lnTo>
                  <a:lnTo>
                    <a:pt x="4107" y="60691"/>
                  </a:lnTo>
                  <a:lnTo>
                    <a:pt x="6333" y="68296"/>
                  </a:lnTo>
                  <a:lnTo>
                    <a:pt x="10874" y="75576"/>
                  </a:lnTo>
                  <a:lnTo>
                    <a:pt x="12214" y="80370"/>
                  </a:lnTo>
                  <a:lnTo>
                    <a:pt x="13365" y="81966"/>
                  </a:lnTo>
                  <a:lnTo>
                    <a:pt x="14927" y="83031"/>
                  </a:lnTo>
                  <a:lnTo>
                    <a:pt x="19572" y="84213"/>
                  </a:lnTo>
                  <a:lnTo>
                    <a:pt x="26928" y="84738"/>
                  </a:lnTo>
                  <a:lnTo>
                    <a:pt x="33372" y="82855"/>
                  </a:lnTo>
                  <a:lnTo>
                    <a:pt x="43977" y="75178"/>
                  </a:lnTo>
                  <a:lnTo>
                    <a:pt x="46771" y="68552"/>
                  </a:lnTo>
                  <a:lnTo>
                    <a:pt x="48875" y="33605"/>
                  </a:lnTo>
                  <a:lnTo>
                    <a:pt x="44714" y="22294"/>
                  </a:lnTo>
                  <a:lnTo>
                    <a:pt x="37573" y="12769"/>
                  </a:lnTo>
                  <a:lnTo>
                    <a:pt x="25422" y="3738"/>
                  </a:lnTo>
                  <a:lnTo>
                    <a:pt x="16441" y="709"/>
                  </a:lnTo>
                  <a:lnTo>
                    <a:pt x="11249" y="0"/>
                  </a:lnTo>
                  <a:lnTo>
                    <a:pt x="6296" y="1802"/>
                  </a:lnTo>
                  <a:lnTo>
                    <a:pt x="3863" y="3394"/>
                  </a:lnTo>
                  <a:lnTo>
                    <a:pt x="2242" y="5249"/>
                  </a:lnTo>
                  <a:lnTo>
                    <a:pt x="440" y="9426"/>
                  </a:lnTo>
                  <a:lnTo>
                    <a:pt x="754" y="10858"/>
                  </a:lnTo>
                  <a:lnTo>
                    <a:pt x="1756" y="11812"/>
                  </a:lnTo>
                  <a:lnTo>
                    <a:pt x="6143" y="137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76" name="SMARTInkShape-Group947"/>
          <p:cNvGrpSpPr/>
          <p:nvPr/>
        </p:nvGrpSpPr>
        <p:grpSpPr>
          <a:xfrm>
            <a:off x="4450966" y="2494961"/>
            <a:ext cx="978285" cy="345771"/>
            <a:chOff x="4450966" y="2494961"/>
            <a:chExt cx="978285" cy="345771"/>
          </a:xfrm>
        </p:grpSpPr>
        <p:sp>
          <p:nvSpPr>
            <p:cNvPr id="969" name="SMARTInkShape-4819"/>
            <p:cNvSpPr/>
            <p:nvPr/>
          </p:nvSpPr>
          <p:spPr bwMode="auto">
            <a:xfrm>
              <a:off x="5343848" y="2564606"/>
              <a:ext cx="42541" cy="218478"/>
            </a:xfrm>
            <a:custGeom>
              <a:avLst/>
              <a:gdLst/>
              <a:ahLst/>
              <a:cxnLst/>
              <a:rect l="0" t="0" r="0" b="0"/>
              <a:pathLst>
                <a:path w="42541" h="218478">
                  <a:moveTo>
                    <a:pt x="42540" y="0"/>
                  </a:moveTo>
                  <a:lnTo>
                    <a:pt x="38747" y="0"/>
                  </a:lnTo>
                  <a:lnTo>
                    <a:pt x="37630" y="794"/>
                  </a:lnTo>
                  <a:lnTo>
                    <a:pt x="36885" y="2117"/>
                  </a:lnTo>
                  <a:lnTo>
                    <a:pt x="29271" y="37585"/>
                  </a:lnTo>
                  <a:lnTo>
                    <a:pt x="22750" y="66250"/>
                  </a:lnTo>
                  <a:lnTo>
                    <a:pt x="16920" y="96447"/>
                  </a:lnTo>
                  <a:lnTo>
                    <a:pt x="14047" y="125856"/>
                  </a:lnTo>
                  <a:lnTo>
                    <a:pt x="9314" y="153884"/>
                  </a:lnTo>
                  <a:lnTo>
                    <a:pt x="5196" y="185090"/>
                  </a:lnTo>
                  <a:lnTo>
                    <a:pt x="0" y="218178"/>
                  </a:lnTo>
                  <a:lnTo>
                    <a:pt x="686" y="218477"/>
                  </a:lnTo>
                  <a:lnTo>
                    <a:pt x="6821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0" name="SMARTInkShape-4820"/>
            <p:cNvSpPr/>
            <p:nvPr/>
          </p:nvSpPr>
          <p:spPr bwMode="auto">
            <a:xfrm>
              <a:off x="5300991" y="2621756"/>
              <a:ext cx="128260" cy="67669"/>
            </a:xfrm>
            <a:custGeom>
              <a:avLst/>
              <a:gdLst/>
              <a:ahLst/>
              <a:cxnLst/>
              <a:rect l="0" t="0" r="0" b="0"/>
              <a:pathLst>
                <a:path w="128260" h="67669">
                  <a:moveTo>
                    <a:pt x="42534" y="0"/>
                  </a:moveTo>
                  <a:lnTo>
                    <a:pt x="31892" y="0"/>
                  </a:lnTo>
                  <a:lnTo>
                    <a:pt x="27750" y="2117"/>
                  </a:lnTo>
                  <a:lnTo>
                    <a:pt x="25534" y="3793"/>
                  </a:lnTo>
                  <a:lnTo>
                    <a:pt x="23072" y="7771"/>
                  </a:lnTo>
                  <a:lnTo>
                    <a:pt x="21184" y="12185"/>
                  </a:lnTo>
                  <a:lnTo>
                    <a:pt x="8797" y="28592"/>
                  </a:lnTo>
                  <a:lnTo>
                    <a:pt x="6902" y="33345"/>
                  </a:lnTo>
                  <a:lnTo>
                    <a:pt x="2167" y="40483"/>
                  </a:lnTo>
                  <a:lnTo>
                    <a:pt x="411" y="47626"/>
                  </a:lnTo>
                  <a:lnTo>
                    <a:pt x="0" y="52388"/>
                  </a:lnTo>
                  <a:lnTo>
                    <a:pt x="1934" y="57151"/>
                  </a:lnTo>
                  <a:lnTo>
                    <a:pt x="3561" y="59532"/>
                  </a:lnTo>
                  <a:lnTo>
                    <a:pt x="5440" y="61119"/>
                  </a:lnTo>
                  <a:lnTo>
                    <a:pt x="20265" y="67668"/>
                  </a:lnTo>
                  <a:lnTo>
                    <a:pt x="28933" y="67646"/>
                  </a:lnTo>
                  <a:lnTo>
                    <a:pt x="57853" y="59032"/>
                  </a:lnTo>
                  <a:lnTo>
                    <a:pt x="88883" y="51352"/>
                  </a:lnTo>
                  <a:lnTo>
                    <a:pt x="99117" y="46371"/>
                  </a:lnTo>
                  <a:lnTo>
                    <a:pt x="128259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1" name="SMARTInkShape-4821"/>
            <p:cNvSpPr/>
            <p:nvPr/>
          </p:nvSpPr>
          <p:spPr bwMode="auto">
            <a:xfrm>
              <a:off x="5124710" y="2494961"/>
              <a:ext cx="139147" cy="204836"/>
            </a:xfrm>
            <a:custGeom>
              <a:avLst/>
              <a:gdLst/>
              <a:ahLst/>
              <a:cxnLst/>
              <a:rect l="0" t="0" r="0" b="0"/>
              <a:pathLst>
                <a:path w="139147" h="204836">
                  <a:moveTo>
                    <a:pt x="125946" y="48214"/>
                  </a:moveTo>
                  <a:lnTo>
                    <a:pt x="119795" y="54365"/>
                  </a:lnTo>
                  <a:lnTo>
                    <a:pt x="118890" y="61421"/>
                  </a:lnTo>
                  <a:lnTo>
                    <a:pt x="119654" y="61781"/>
                  </a:lnTo>
                  <a:lnTo>
                    <a:pt x="124961" y="62407"/>
                  </a:lnTo>
                  <a:lnTo>
                    <a:pt x="136563" y="51857"/>
                  </a:lnTo>
                  <a:lnTo>
                    <a:pt x="138602" y="47717"/>
                  </a:lnTo>
                  <a:lnTo>
                    <a:pt x="139146" y="45501"/>
                  </a:lnTo>
                  <a:lnTo>
                    <a:pt x="138714" y="43230"/>
                  </a:lnTo>
                  <a:lnTo>
                    <a:pt x="134436" y="33883"/>
                  </a:lnTo>
                  <a:lnTo>
                    <a:pt x="131372" y="24653"/>
                  </a:lnTo>
                  <a:lnTo>
                    <a:pt x="125438" y="13981"/>
                  </a:lnTo>
                  <a:lnTo>
                    <a:pt x="116320" y="3264"/>
                  </a:lnTo>
                  <a:lnTo>
                    <a:pt x="107381" y="455"/>
                  </a:lnTo>
                  <a:lnTo>
                    <a:pt x="96264" y="0"/>
                  </a:lnTo>
                  <a:lnTo>
                    <a:pt x="86031" y="2444"/>
                  </a:lnTo>
                  <a:lnTo>
                    <a:pt x="53147" y="24982"/>
                  </a:lnTo>
                  <a:lnTo>
                    <a:pt x="27252" y="44360"/>
                  </a:lnTo>
                  <a:lnTo>
                    <a:pt x="6273" y="77222"/>
                  </a:lnTo>
                  <a:lnTo>
                    <a:pt x="0" y="94556"/>
                  </a:lnTo>
                  <a:lnTo>
                    <a:pt x="707" y="98952"/>
                  </a:lnTo>
                  <a:lnTo>
                    <a:pt x="2766" y="102677"/>
                  </a:lnTo>
                  <a:lnTo>
                    <a:pt x="13684" y="114358"/>
                  </a:lnTo>
                  <a:lnTo>
                    <a:pt x="22870" y="117299"/>
                  </a:lnTo>
                  <a:lnTo>
                    <a:pt x="34891" y="117812"/>
                  </a:lnTo>
                  <a:lnTo>
                    <a:pt x="64128" y="113791"/>
                  </a:lnTo>
                  <a:lnTo>
                    <a:pt x="98197" y="112677"/>
                  </a:lnTo>
                  <a:lnTo>
                    <a:pt x="108586" y="112583"/>
                  </a:lnTo>
                  <a:lnTo>
                    <a:pt x="112785" y="114145"/>
                  </a:lnTo>
                  <a:lnTo>
                    <a:pt x="119568" y="120115"/>
                  </a:lnTo>
                  <a:lnTo>
                    <a:pt x="123112" y="128060"/>
                  </a:lnTo>
                  <a:lnTo>
                    <a:pt x="124056" y="132401"/>
                  </a:lnTo>
                  <a:lnTo>
                    <a:pt x="122990" y="141458"/>
                  </a:lnTo>
                  <a:lnTo>
                    <a:pt x="121594" y="146095"/>
                  </a:lnTo>
                  <a:lnTo>
                    <a:pt x="113693" y="155481"/>
                  </a:lnTo>
                  <a:lnTo>
                    <a:pt x="78441" y="188714"/>
                  </a:lnTo>
                  <a:lnTo>
                    <a:pt x="60089" y="201262"/>
                  </a:lnTo>
                  <a:lnTo>
                    <a:pt x="49197" y="204835"/>
                  </a:lnTo>
                  <a:lnTo>
                    <a:pt x="50296" y="200902"/>
                  </a:lnTo>
                  <a:lnTo>
                    <a:pt x="54509" y="1910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2" name="SMARTInkShape-4822"/>
            <p:cNvSpPr/>
            <p:nvPr/>
          </p:nvSpPr>
          <p:spPr bwMode="auto">
            <a:xfrm>
              <a:off x="4951906" y="2528888"/>
              <a:ext cx="117915" cy="152875"/>
            </a:xfrm>
            <a:custGeom>
              <a:avLst/>
              <a:gdLst/>
              <a:ahLst/>
              <a:cxnLst/>
              <a:rect l="0" t="0" r="0" b="0"/>
              <a:pathLst>
                <a:path w="117915" h="152875">
                  <a:moveTo>
                    <a:pt x="13000" y="0"/>
                  </a:moveTo>
                  <a:lnTo>
                    <a:pt x="9208" y="3792"/>
                  </a:lnTo>
                  <a:lnTo>
                    <a:pt x="5229" y="5654"/>
                  </a:lnTo>
                  <a:lnTo>
                    <a:pt x="3057" y="6150"/>
                  </a:lnTo>
                  <a:lnTo>
                    <a:pt x="1609" y="7275"/>
                  </a:lnTo>
                  <a:lnTo>
                    <a:pt x="0" y="10641"/>
                  </a:lnTo>
                  <a:lnTo>
                    <a:pt x="365" y="12650"/>
                  </a:lnTo>
                  <a:lnTo>
                    <a:pt x="2886" y="16999"/>
                  </a:lnTo>
                  <a:lnTo>
                    <a:pt x="4670" y="18476"/>
                  </a:lnTo>
                  <a:lnTo>
                    <a:pt x="8769" y="20118"/>
                  </a:lnTo>
                  <a:lnTo>
                    <a:pt x="42826" y="21354"/>
                  </a:lnTo>
                  <a:lnTo>
                    <a:pt x="77458" y="21421"/>
                  </a:lnTo>
                  <a:lnTo>
                    <a:pt x="104314" y="27132"/>
                  </a:lnTo>
                  <a:lnTo>
                    <a:pt x="112586" y="31373"/>
                  </a:lnTo>
                  <a:lnTo>
                    <a:pt x="116792" y="35904"/>
                  </a:lnTo>
                  <a:lnTo>
                    <a:pt x="117914" y="38223"/>
                  </a:lnTo>
                  <a:lnTo>
                    <a:pt x="115700" y="52864"/>
                  </a:lnTo>
                  <a:lnTo>
                    <a:pt x="92171" y="88218"/>
                  </a:lnTo>
                  <a:lnTo>
                    <a:pt x="81525" y="104295"/>
                  </a:lnTo>
                  <a:lnTo>
                    <a:pt x="55920" y="132659"/>
                  </a:lnTo>
                  <a:lnTo>
                    <a:pt x="50853" y="143640"/>
                  </a:lnTo>
                  <a:lnTo>
                    <a:pt x="50935" y="146560"/>
                  </a:lnTo>
                  <a:lnTo>
                    <a:pt x="53144" y="151921"/>
                  </a:lnTo>
                  <a:lnTo>
                    <a:pt x="55637" y="152874"/>
                  </a:lnTo>
                  <a:lnTo>
                    <a:pt x="70150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3" name="SMARTInkShape-4823"/>
            <p:cNvSpPr/>
            <p:nvPr/>
          </p:nvSpPr>
          <p:spPr bwMode="auto">
            <a:xfrm>
              <a:off x="4773105" y="2593609"/>
              <a:ext cx="220377" cy="70924"/>
            </a:xfrm>
            <a:custGeom>
              <a:avLst/>
              <a:gdLst/>
              <a:ahLst/>
              <a:cxnLst/>
              <a:rect l="0" t="0" r="0" b="0"/>
              <a:pathLst>
                <a:path w="220377" h="70924">
                  <a:moveTo>
                    <a:pt x="13208" y="63866"/>
                  </a:moveTo>
                  <a:lnTo>
                    <a:pt x="7057" y="63866"/>
                  </a:lnTo>
                  <a:lnTo>
                    <a:pt x="0" y="70017"/>
                  </a:lnTo>
                  <a:lnTo>
                    <a:pt x="434" y="70348"/>
                  </a:lnTo>
                  <a:lnTo>
                    <a:pt x="8958" y="70923"/>
                  </a:lnTo>
                  <a:lnTo>
                    <a:pt x="13435" y="68854"/>
                  </a:lnTo>
                  <a:lnTo>
                    <a:pt x="31641" y="58819"/>
                  </a:lnTo>
                  <a:lnTo>
                    <a:pt x="59005" y="47406"/>
                  </a:lnTo>
                  <a:lnTo>
                    <a:pt x="87631" y="34647"/>
                  </a:lnTo>
                  <a:lnTo>
                    <a:pt x="117015" y="22929"/>
                  </a:lnTo>
                  <a:lnTo>
                    <a:pt x="152070" y="11859"/>
                  </a:lnTo>
                  <a:lnTo>
                    <a:pt x="187040" y="1739"/>
                  </a:lnTo>
                  <a:lnTo>
                    <a:pt x="200386" y="0"/>
                  </a:lnTo>
                  <a:lnTo>
                    <a:pt x="205671" y="1879"/>
                  </a:lnTo>
                  <a:lnTo>
                    <a:pt x="212790" y="6433"/>
                  </a:lnTo>
                  <a:lnTo>
                    <a:pt x="220376" y="6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4" name="SMARTInkShape-4824"/>
            <p:cNvSpPr/>
            <p:nvPr/>
          </p:nvSpPr>
          <p:spPr bwMode="auto">
            <a:xfrm>
              <a:off x="4629237" y="2679322"/>
              <a:ext cx="99160" cy="161410"/>
            </a:xfrm>
            <a:custGeom>
              <a:avLst/>
              <a:gdLst/>
              <a:ahLst/>
              <a:cxnLst/>
              <a:rect l="0" t="0" r="0" b="0"/>
              <a:pathLst>
                <a:path w="99160" h="161410">
                  <a:moveTo>
                    <a:pt x="7057" y="21016"/>
                  </a:moveTo>
                  <a:lnTo>
                    <a:pt x="7057" y="24808"/>
                  </a:lnTo>
                  <a:lnTo>
                    <a:pt x="6263" y="25925"/>
                  </a:lnTo>
                  <a:lnTo>
                    <a:pt x="4940" y="26670"/>
                  </a:lnTo>
                  <a:lnTo>
                    <a:pt x="207" y="28072"/>
                  </a:lnTo>
                  <a:lnTo>
                    <a:pt x="0" y="31926"/>
                  </a:lnTo>
                  <a:lnTo>
                    <a:pt x="765" y="32258"/>
                  </a:lnTo>
                  <a:lnTo>
                    <a:pt x="7695" y="29204"/>
                  </a:lnTo>
                  <a:lnTo>
                    <a:pt x="12897" y="27830"/>
                  </a:lnTo>
                  <a:lnTo>
                    <a:pt x="43226" y="16015"/>
                  </a:lnTo>
                  <a:lnTo>
                    <a:pt x="76265" y="1687"/>
                  </a:lnTo>
                  <a:lnTo>
                    <a:pt x="83786" y="0"/>
                  </a:lnTo>
                  <a:lnTo>
                    <a:pt x="84404" y="655"/>
                  </a:lnTo>
                  <a:lnTo>
                    <a:pt x="85090" y="3500"/>
                  </a:lnTo>
                  <a:lnTo>
                    <a:pt x="77891" y="13356"/>
                  </a:lnTo>
                  <a:lnTo>
                    <a:pt x="62029" y="31703"/>
                  </a:lnTo>
                  <a:lnTo>
                    <a:pt x="51479" y="49847"/>
                  </a:lnTo>
                  <a:lnTo>
                    <a:pt x="28194" y="75504"/>
                  </a:lnTo>
                  <a:lnTo>
                    <a:pt x="21945" y="90599"/>
                  </a:lnTo>
                  <a:lnTo>
                    <a:pt x="25845" y="89512"/>
                  </a:lnTo>
                  <a:lnTo>
                    <a:pt x="60786" y="76600"/>
                  </a:lnTo>
                  <a:lnTo>
                    <a:pt x="78789" y="72123"/>
                  </a:lnTo>
                  <a:lnTo>
                    <a:pt x="91193" y="75140"/>
                  </a:lnTo>
                  <a:lnTo>
                    <a:pt x="94104" y="76943"/>
                  </a:lnTo>
                  <a:lnTo>
                    <a:pt x="96044" y="78938"/>
                  </a:lnTo>
                  <a:lnTo>
                    <a:pt x="98201" y="83271"/>
                  </a:lnTo>
                  <a:lnTo>
                    <a:pt x="99159" y="87843"/>
                  </a:lnTo>
                  <a:lnTo>
                    <a:pt x="92114" y="102464"/>
                  </a:lnTo>
                  <a:lnTo>
                    <a:pt x="66320" y="132768"/>
                  </a:lnTo>
                  <a:lnTo>
                    <a:pt x="31839" y="155344"/>
                  </a:lnTo>
                  <a:lnTo>
                    <a:pt x="20661" y="161358"/>
                  </a:lnTo>
                  <a:lnTo>
                    <a:pt x="17714" y="161409"/>
                  </a:lnTo>
                  <a:lnTo>
                    <a:pt x="12323" y="159348"/>
                  </a:lnTo>
                  <a:lnTo>
                    <a:pt x="11361" y="156893"/>
                  </a:lnTo>
                  <a:lnTo>
                    <a:pt x="12409" y="149933"/>
                  </a:lnTo>
                  <a:lnTo>
                    <a:pt x="21344" y="1281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5" name="SMARTInkShape-4825"/>
            <p:cNvSpPr/>
            <p:nvPr/>
          </p:nvSpPr>
          <p:spPr bwMode="auto">
            <a:xfrm>
              <a:off x="4450966" y="2516684"/>
              <a:ext cx="171041" cy="236266"/>
            </a:xfrm>
            <a:custGeom>
              <a:avLst/>
              <a:gdLst/>
              <a:ahLst/>
              <a:cxnLst/>
              <a:rect l="0" t="0" r="0" b="0"/>
              <a:pathLst>
                <a:path w="171041" h="236266">
                  <a:moveTo>
                    <a:pt x="42453" y="47922"/>
                  </a:moveTo>
                  <a:lnTo>
                    <a:pt x="36302" y="47922"/>
                  </a:lnTo>
                  <a:lnTo>
                    <a:pt x="35971" y="47129"/>
                  </a:lnTo>
                  <a:lnTo>
                    <a:pt x="35309" y="40781"/>
                  </a:lnTo>
                  <a:lnTo>
                    <a:pt x="34515" y="52185"/>
                  </a:lnTo>
                  <a:lnTo>
                    <a:pt x="29655" y="71842"/>
                  </a:lnTo>
                  <a:lnTo>
                    <a:pt x="23452" y="106194"/>
                  </a:lnTo>
                  <a:lnTo>
                    <a:pt x="19385" y="139366"/>
                  </a:lnTo>
                  <a:lnTo>
                    <a:pt x="11173" y="165292"/>
                  </a:lnTo>
                  <a:lnTo>
                    <a:pt x="0" y="183067"/>
                  </a:lnTo>
                  <a:lnTo>
                    <a:pt x="4581" y="172131"/>
                  </a:lnTo>
                  <a:lnTo>
                    <a:pt x="8725" y="138557"/>
                  </a:lnTo>
                  <a:lnTo>
                    <a:pt x="13199" y="104778"/>
                  </a:lnTo>
                  <a:lnTo>
                    <a:pt x="15861" y="78556"/>
                  </a:lnTo>
                  <a:lnTo>
                    <a:pt x="26541" y="43576"/>
                  </a:lnTo>
                  <a:lnTo>
                    <a:pt x="27083" y="42644"/>
                  </a:lnTo>
                  <a:lnTo>
                    <a:pt x="27444" y="42816"/>
                  </a:lnTo>
                  <a:lnTo>
                    <a:pt x="34288" y="77506"/>
                  </a:lnTo>
                  <a:lnTo>
                    <a:pt x="40017" y="106065"/>
                  </a:lnTo>
                  <a:lnTo>
                    <a:pt x="44088" y="139341"/>
                  </a:lnTo>
                  <a:lnTo>
                    <a:pt x="48509" y="169080"/>
                  </a:lnTo>
                  <a:lnTo>
                    <a:pt x="49501" y="202260"/>
                  </a:lnTo>
                  <a:lnTo>
                    <a:pt x="51671" y="209915"/>
                  </a:lnTo>
                  <a:lnTo>
                    <a:pt x="53361" y="213067"/>
                  </a:lnTo>
                  <a:lnTo>
                    <a:pt x="55281" y="214375"/>
                  </a:lnTo>
                  <a:lnTo>
                    <a:pt x="57355" y="214453"/>
                  </a:lnTo>
                  <a:lnTo>
                    <a:pt x="61776" y="212423"/>
                  </a:lnTo>
                  <a:lnTo>
                    <a:pt x="66387" y="208876"/>
                  </a:lnTo>
                  <a:lnTo>
                    <a:pt x="73445" y="198623"/>
                  </a:lnTo>
                  <a:lnTo>
                    <a:pt x="85320" y="166398"/>
                  </a:lnTo>
                  <a:lnTo>
                    <a:pt x="94841" y="130680"/>
                  </a:lnTo>
                  <a:lnTo>
                    <a:pt x="101984" y="98725"/>
                  </a:lnTo>
                  <a:lnTo>
                    <a:pt x="105336" y="67914"/>
                  </a:lnTo>
                  <a:lnTo>
                    <a:pt x="110121" y="38676"/>
                  </a:lnTo>
                  <a:lnTo>
                    <a:pt x="118849" y="12553"/>
                  </a:lnTo>
                  <a:lnTo>
                    <a:pt x="126793" y="0"/>
                  </a:lnTo>
                  <a:lnTo>
                    <a:pt x="128048" y="893"/>
                  </a:lnTo>
                  <a:lnTo>
                    <a:pt x="131560" y="6118"/>
                  </a:lnTo>
                  <a:lnTo>
                    <a:pt x="134207" y="21778"/>
                  </a:lnTo>
                  <a:lnTo>
                    <a:pt x="135101" y="54899"/>
                  </a:lnTo>
                  <a:lnTo>
                    <a:pt x="135256" y="86590"/>
                  </a:lnTo>
                  <a:lnTo>
                    <a:pt x="135302" y="117235"/>
                  </a:lnTo>
                  <a:lnTo>
                    <a:pt x="135316" y="149510"/>
                  </a:lnTo>
                  <a:lnTo>
                    <a:pt x="137437" y="182554"/>
                  </a:lnTo>
                  <a:lnTo>
                    <a:pt x="147506" y="217640"/>
                  </a:lnTo>
                  <a:lnTo>
                    <a:pt x="156808" y="232377"/>
                  </a:lnTo>
                  <a:lnTo>
                    <a:pt x="159170" y="235186"/>
                  </a:lnTo>
                  <a:lnTo>
                    <a:pt x="160746" y="236265"/>
                  </a:lnTo>
                  <a:lnTo>
                    <a:pt x="161796" y="236190"/>
                  </a:lnTo>
                  <a:lnTo>
                    <a:pt x="171040" y="2193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81" name="SMARTInkShape-Group948"/>
          <p:cNvGrpSpPr/>
          <p:nvPr/>
        </p:nvGrpSpPr>
        <p:grpSpPr>
          <a:xfrm>
            <a:off x="4893469" y="1343025"/>
            <a:ext cx="178595" cy="1493045"/>
            <a:chOff x="4893469" y="1343025"/>
            <a:chExt cx="178595" cy="1493045"/>
          </a:xfrm>
        </p:grpSpPr>
        <p:sp>
          <p:nvSpPr>
            <p:cNvPr id="977" name="SMARTInkShape-4826"/>
            <p:cNvSpPr/>
            <p:nvPr/>
          </p:nvSpPr>
          <p:spPr bwMode="auto">
            <a:xfrm>
              <a:off x="4950619" y="2235994"/>
              <a:ext cx="121445" cy="600076"/>
            </a:xfrm>
            <a:custGeom>
              <a:avLst/>
              <a:gdLst/>
              <a:ahLst/>
              <a:cxnLst/>
              <a:rect l="0" t="0" r="0" b="0"/>
              <a:pathLst>
                <a:path w="121445" h="600076">
                  <a:moveTo>
                    <a:pt x="0" y="0"/>
                  </a:moveTo>
                  <a:lnTo>
                    <a:pt x="794" y="11406"/>
                  </a:lnTo>
                  <a:lnTo>
                    <a:pt x="6151" y="33585"/>
                  </a:lnTo>
                  <a:lnTo>
                    <a:pt x="10849" y="65726"/>
                  </a:lnTo>
                  <a:lnTo>
                    <a:pt x="13986" y="97339"/>
                  </a:lnTo>
                  <a:lnTo>
                    <a:pt x="15021" y="116623"/>
                  </a:lnTo>
                  <a:lnTo>
                    <a:pt x="23103" y="150015"/>
                  </a:lnTo>
                  <a:lnTo>
                    <a:pt x="26953" y="164305"/>
                  </a:lnTo>
                  <a:lnTo>
                    <a:pt x="30549" y="192881"/>
                  </a:lnTo>
                  <a:lnTo>
                    <a:pt x="34187" y="207169"/>
                  </a:lnTo>
                  <a:lnTo>
                    <a:pt x="35831" y="215900"/>
                  </a:lnTo>
                  <a:lnTo>
                    <a:pt x="41238" y="230089"/>
                  </a:lnTo>
                  <a:lnTo>
                    <a:pt x="44498" y="243329"/>
                  </a:lnTo>
                  <a:lnTo>
                    <a:pt x="55177" y="271501"/>
                  </a:lnTo>
                  <a:lnTo>
                    <a:pt x="57067" y="280211"/>
                  </a:lnTo>
                  <a:lnTo>
                    <a:pt x="61799" y="290370"/>
                  </a:lnTo>
                  <a:lnTo>
                    <a:pt x="64348" y="302288"/>
                  </a:lnTo>
                  <a:lnTo>
                    <a:pt x="69802" y="313829"/>
                  </a:lnTo>
                  <a:lnTo>
                    <a:pt x="78649" y="344747"/>
                  </a:lnTo>
                  <a:lnTo>
                    <a:pt x="84092" y="356611"/>
                  </a:lnTo>
                  <a:lnTo>
                    <a:pt x="87799" y="390960"/>
                  </a:lnTo>
                  <a:lnTo>
                    <a:pt x="90615" y="397598"/>
                  </a:lnTo>
                  <a:lnTo>
                    <a:pt x="97719" y="430934"/>
                  </a:lnTo>
                  <a:lnTo>
                    <a:pt x="100127" y="439804"/>
                  </a:lnTo>
                  <a:lnTo>
                    <a:pt x="104720" y="448253"/>
                  </a:lnTo>
                  <a:lnTo>
                    <a:pt x="107092" y="481751"/>
                  </a:lnTo>
                  <a:lnTo>
                    <a:pt x="107154" y="515349"/>
                  </a:lnTo>
                  <a:lnTo>
                    <a:pt x="107156" y="547076"/>
                  </a:lnTo>
                  <a:lnTo>
                    <a:pt x="107950" y="573243"/>
                  </a:lnTo>
                  <a:lnTo>
                    <a:pt x="114006" y="591402"/>
                  </a:lnTo>
                  <a:lnTo>
                    <a:pt x="121444" y="6000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8" name="SMARTInkShape-4827"/>
            <p:cNvSpPr/>
            <p:nvPr/>
          </p:nvSpPr>
          <p:spPr bwMode="auto">
            <a:xfrm>
              <a:off x="4893469" y="1350169"/>
              <a:ext cx="57151" cy="857251"/>
            </a:xfrm>
            <a:custGeom>
              <a:avLst/>
              <a:gdLst/>
              <a:ahLst/>
              <a:cxnLst/>
              <a:rect l="0" t="0" r="0" b="0"/>
              <a:pathLst>
                <a:path w="57151" h="857251">
                  <a:moveTo>
                    <a:pt x="0" y="0"/>
                  </a:moveTo>
                  <a:lnTo>
                    <a:pt x="7118" y="0"/>
                  </a:lnTo>
                  <a:lnTo>
                    <a:pt x="7141" y="9943"/>
                  </a:lnTo>
                  <a:lnTo>
                    <a:pt x="5026" y="14473"/>
                  </a:lnTo>
                  <a:lnTo>
                    <a:pt x="2233" y="19132"/>
                  </a:lnTo>
                  <a:lnTo>
                    <a:pt x="441" y="28591"/>
                  </a:lnTo>
                  <a:lnTo>
                    <a:pt x="1" y="64147"/>
                  </a:lnTo>
                  <a:lnTo>
                    <a:pt x="0" y="67668"/>
                  </a:lnTo>
                  <a:lnTo>
                    <a:pt x="2117" y="71879"/>
                  </a:lnTo>
                  <a:lnTo>
                    <a:pt x="4910" y="76396"/>
                  </a:lnTo>
                  <a:lnTo>
                    <a:pt x="6482" y="84195"/>
                  </a:lnTo>
                  <a:lnTo>
                    <a:pt x="7741" y="96208"/>
                  </a:lnTo>
                  <a:lnTo>
                    <a:pt x="13269" y="119188"/>
                  </a:lnTo>
                  <a:lnTo>
                    <a:pt x="14198" y="151441"/>
                  </a:lnTo>
                  <a:lnTo>
                    <a:pt x="20430" y="183063"/>
                  </a:lnTo>
                  <a:lnTo>
                    <a:pt x="21343" y="211905"/>
                  </a:lnTo>
                  <a:lnTo>
                    <a:pt x="21405" y="241380"/>
                  </a:lnTo>
                  <a:lnTo>
                    <a:pt x="21426" y="276897"/>
                  </a:lnTo>
                  <a:lnTo>
                    <a:pt x="19313" y="308960"/>
                  </a:lnTo>
                  <a:lnTo>
                    <a:pt x="15776" y="336283"/>
                  </a:lnTo>
                  <a:lnTo>
                    <a:pt x="16845" y="364487"/>
                  </a:lnTo>
                  <a:lnTo>
                    <a:pt x="20072" y="392952"/>
                  </a:lnTo>
                  <a:lnTo>
                    <a:pt x="21162" y="427223"/>
                  </a:lnTo>
                  <a:lnTo>
                    <a:pt x="21378" y="456923"/>
                  </a:lnTo>
                  <a:lnTo>
                    <a:pt x="23537" y="485720"/>
                  </a:lnTo>
                  <a:lnTo>
                    <a:pt x="27579" y="514339"/>
                  </a:lnTo>
                  <a:lnTo>
                    <a:pt x="28378" y="543716"/>
                  </a:lnTo>
                  <a:lnTo>
                    <a:pt x="30653" y="577153"/>
                  </a:lnTo>
                  <a:lnTo>
                    <a:pt x="34718" y="606924"/>
                  </a:lnTo>
                  <a:lnTo>
                    <a:pt x="35587" y="640782"/>
                  </a:lnTo>
                  <a:lnTo>
                    <a:pt x="35711" y="676149"/>
                  </a:lnTo>
                  <a:lnTo>
                    <a:pt x="36511" y="695300"/>
                  </a:lnTo>
                  <a:lnTo>
                    <a:pt x="42200" y="728807"/>
                  </a:lnTo>
                  <a:lnTo>
                    <a:pt x="46567" y="758354"/>
                  </a:lnTo>
                  <a:lnTo>
                    <a:pt x="49553" y="790986"/>
                  </a:lnTo>
                  <a:lnTo>
                    <a:pt x="51988" y="808777"/>
                  </a:lnTo>
                  <a:lnTo>
                    <a:pt x="56697" y="842470"/>
                  </a:lnTo>
                  <a:lnTo>
                    <a:pt x="57150" y="8572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9" name="SMARTInkShape-4828"/>
            <p:cNvSpPr/>
            <p:nvPr/>
          </p:nvSpPr>
          <p:spPr bwMode="auto">
            <a:xfrm>
              <a:off x="4893477" y="1350169"/>
              <a:ext cx="7137" cy="1"/>
            </a:xfrm>
            <a:custGeom>
              <a:avLst/>
              <a:gdLst/>
              <a:ahLst/>
              <a:cxnLst/>
              <a:rect l="0" t="0" r="0" b="0"/>
              <a:pathLst>
                <a:path w="7137" h="1">
                  <a:moveTo>
                    <a:pt x="7136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0" name="SMARTInkShape-4829"/>
            <p:cNvSpPr/>
            <p:nvPr/>
          </p:nvSpPr>
          <p:spPr bwMode="auto">
            <a:xfrm>
              <a:off x="4900613" y="1343025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92" name="SMARTInkShape-Group949"/>
          <p:cNvGrpSpPr/>
          <p:nvPr/>
        </p:nvGrpSpPr>
        <p:grpSpPr>
          <a:xfrm>
            <a:off x="5629401" y="1355841"/>
            <a:ext cx="684832" cy="513826"/>
            <a:chOff x="5629401" y="1355841"/>
            <a:chExt cx="684832" cy="513826"/>
          </a:xfrm>
        </p:grpSpPr>
        <p:sp>
          <p:nvSpPr>
            <p:cNvPr id="982" name="SMARTInkShape-4830"/>
            <p:cNvSpPr/>
            <p:nvPr/>
          </p:nvSpPr>
          <p:spPr bwMode="auto">
            <a:xfrm>
              <a:off x="6225954" y="1744901"/>
              <a:ext cx="88279" cy="110912"/>
            </a:xfrm>
            <a:custGeom>
              <a:avLst/>
              <a:gdLst/>
              <a:ahLst/>
              <a:cxnLst/>
              <a:rect l="0" t="0" r="0" b="0"/>
              <a:pathLst>
                <a:path w="88279" h="110912">
                  <a:moveTo>
                    <a:pt x="17684" y="48180"/>
                  </a:moveTo>
                  <a:lnTo>
                    <a:pt x="13891" y="51973"/>
                  </a:lnTo>
                  <a:lnTo>
                    <a:pt x="12029" y="55951"/>
                  </a:lnTo>
                  <a:lnTo>
                    <a:pt x="11533" y="58123"/>
                  </a:lnTo>
                  <a:lnTo>
                    <a:pt x="7042" y="64973"/>
                  </a:lnTo>
                  <a:lnTo>
                    <a:pt x="684" y="72029"/>
                  </a:lnTo>
                  <a:lnTo>
                    <a:pt x="0" y="73605"/>
                  </a:lnTo>
                  <a:lnTo>
                    <a:pt x="339" y="74655"/>
                  </a:lnTo>
                  <a:lnTo>
                    <a:pt x="1358" y="75355"/>
                  </a:lnTo>
                  <a:lnTo>
                    <a:pt x="6584" y="76340"/>
                  </a:lnTo>
                  <a:lnTo>
                    <a:pt x="33871" y="66776"/>
                  </a:lnTo>
                  <a:lnTo>
                    <a:pt x="55218" y="51912"/>
                  </a:lnTo>
                  <a:lnTo>
                    <a:pt x="79522" y="28995"/>
                  </a:lnTo>
                  <a:lnTo>
                    <a:pt x="84855" y="19545"/>
                  </a:lnTo>
                  <a:lnTo>
                    <a:pt x="88278" y="4336"/>
                  </a:lnTo>
                  <a:lnTo>
                    <a:pt x="86972" y="2282"/>
                  </a:lnTo>
                  <a:lnTo>
                    <a:pt x="84513" y="913"/>
                  </a:lnTo>
                  <a:lnTo>
                    <a:pt x="81287" y="0"/>
                  </a:lnTo>
                  <a:lnTo>
                    <a:pt x="77548" y="979"/>
                  </a:lnTo>
                  <a:lnTo>
                    <a:pt x="60141" y="13956"/>
                  </a:lnTo>
                  <a:lnTo>
                    <a:pt x="41416" y="35599"/>
                  </a:lnTo>
                  <a:lnTo>
                    <a:pt x="22857" y="70754"/>
                  </a:lnTo>
                  <a:lnTo>
                    <a:pt x="14590" y="91915"/>
                  </a:lnTo>
                  <a:lnTo>
                    <a:pt x="15779" y="98839"/>
                  </a:lnTo>
                  <a:lnTo>
                    <a:pt x="20912" y="107199"/>
                  </a:lnTo>
                  <a:lnTo>
                    <a:pt x="25203" y="110130"/>
                  </a:lnTo>
                  <a:lnTo>
                    <a:pt x="27460" y="110911"/>
                  </a:lnTo>
                  <a:lnTo>
                    <a:pt x="34200" y="109663"/>
                  </a:lnTo>
                  <a:lnTo>
                    <a:pt x="42486" y="105668"/>
                  </a:lnTo>
                  <a:lnTo>
                    <a:pt x="55283" y="94494"/>
                  </a:lnTo>
                  <a:lnTo>
                    <a:pt x="74834" y="69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3" name="SMARTInkShape-4831"/>
            <p:cNvSpPr/>
            <p:nvPr/>
          </p:nvSpPr>
          <p:spPr bwMode="auto">
            <a:xfrm>
              <a:off x="6236877" y="1607344"/>
              <a:ext cx="49624" cy="248040"/>
            </a:xfrm>
            <a:custGeom>
              <a:avLst/>
              <a:gdLst/>
              <a:ahLst/>
              <a:cxnLst/>
              <a:rect l="0" t="0" r="0" b="0"/>
              <a:pathLst>
                <a:path w="49624" h="248040">
                  <a:moveTo>
                    <a:pt x="49623" y="0"/>
                  </a:moveTo>
                  <a:lnTo>
                    <a:pt x="45831" y="0"/>
                  </a:lnTo>
                  <a:lnTo>
                    <a:pt x="44713" y="794"/>
                  </a:lnTo>
                  <a:lnTo>
                    <a:pt x="43969" y="2116"/>
                  </a:lnTo>
                  <a:lnTo>
                    <a:pt x="43472" y="3792"/>
                  </a:lnTo>
                  <a:lnTo>
                    <a:pt x="32857" y="17888"/>
                  </a:lnTo>
                  <a:lnTo>
                    <a:pt x="23692" y="51848"/>
                  </a:lnTo>
                  <a:lnTo>
                    <a:pt x="19454" y="86559"/>
                  </a:lnTo>
                  <a:lnTo>
                    <a:pt x="15548" y="116664"/>
                  </a:lnTo>
                  <a:lnTo>
                    <a:pt x="14391" y="148602"/>
                  </a:lnTo>
                  <a:lnTo>
                    <a:pt x="11932" y="178174"/>
                  </a:lnTo>
                  <a:lnTo>
                    <a:pt x="3990" y="212818"/>
                  </a:lnTo>
                  <a:lnTo>
                    <a:pt x="0" y="243308"/>
                  </a:lnTo>
                  <a:lnTo>
                    <a:pt x="667" y="245549"/>
                  </a:lnTo>
                  <a:lnTo>
                    <a:pt x="1904" y="247043"/>
                  </a:lnTo>
                  <a:lnTo>
                    <a:pt x="3523" y="248039"/>
                  </a:lnTo>
                  <a:lnTo>
                    <a:pt x="5396" y="247115"/>
                  </a:lnTo>
                  <a:lnTo>
                    <a:pt x="9594" y="241856"/>
                  </a:lnTo>
                  <a:lnTo>
                    <a:pt x="21107" y="211119"/>
                  </a:lnTo>
                  <a:lnTo>
                    <a:pt x="28192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4" name="SMARTInkShape-4832"/>
            <p:cNvSpPr/>
            <p:nvPr/>
          </p:nvSpPr>
          <p:spPr bwMode="auto">
            <a:xfrm>
              <a:off x="6094217" y="1664494"/>
              <a:ext cx="112833" cy="190843"/>
            </a:xfrm>
            <a:custGeom>
              <a:avLst/>
              <a:gdLst/>
              <a:ahLst/>
              <a:cxnLst/>
              <a:rect l="0" t="0" r="0" b="0"/>
              <a:pathLst>
                <a:path w="112833" h="190843">
                  <a:moveTo>
                    <a:pt x="35121" y="0"/>
                  </a:moveTo>
                  <a:lnTo>
                    <a:pt x="25234" y="15542"/>
                  </a:lnTo>
                  <a:lnTo>
                    <a:pt x="21385" y="19886"/>
                  </a:lnTo>
                  <a:lnTo>
                    <a:pt x="17109" y="33180"/>
                  </a:lnTo>
                  <a:lnTo>
                    <a:pt x="10572" y="67584"/>
                  </a:lnTo>
                  <a:lnTo>
                    <a:pt x="3946" y="95519"/>
                  </a:lnTo>
                  <a:lnTo>
                    <a:pt x="0" y="127369"/>
                  </a:lnTo>
                  <a:lnTo>
                    <a:pt x="461" y="136777"/>
                  </a:lnTo>
                  <a:lnTo>
                    <a:pt x="3312" y="143604"/>
                  </a:lnTo>
                  <a:lnTo>
                    <a:pt x="5184" y="144948"/>
                  </a:lnTo>
                  <a:lnTo>
                    <a:pt x="7225" y="145051"/>
                  </a:lnTo>
                  <a:lnTo>
                    <a:pt x="9380" y="144325"/>
                  </a:lnTo>
                  <a:lnTo>
                    <a:pt x="44584" y="111868"/>
                  </a:lnTo>
                  <a:lnTo>
                    <a:pt x="77495" y="79055"/>
                  </a:lnTo>
                  <a:lnTo>
                    <a:pt x="93801" y="64346"/>
                  </a:lnTo>
                  <a:lnTo>
                    <a:pt x="103799" y="60348"/>
                  </a:lnTo>
                  <a:lnTo>
                    <a:pt x="107100" y="60076"/>
                  </a:lnTo>
                  <a:lnTo>
                    <a:pt x="109300" y="60688"/>
                  </a:lnTo>
                  <a:lnTo>
                    <a:pt x="110768" y="61890"/>
                  </a:lnTo>
                  <a:lnTo>
                    <a:pt x="112398" y="67458"/>
                  </a:lnTo>
                  <a:lnTo>
                    <a:pt x="112832" y="71166"/>
                  </a:lnTo>
                  <a:lnTo>
                    <a:pt x="105859" y="87761"/>
                  </a:lnTo>
                  <a:lnTo>
                    <a:pt x="86837" y="121712"/>
                  </a:lnTo>
                  <a:lnTo>
                    <a:pt x="72147" y="153864"/>
                  </a:lnTo>
                  <a:lnTo>
                    <a:pt x="46317" y="188293"/>
                  </a:lnTo>
                  <a:lnTo>
                    <a:pt x="44066" y="190842"/>
                  </a:lnTo>
                  <a:lnTo>
                    <a:pt x="49408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5" name="SMARTInkShape-4833"/>
            <p:cNvSpPr/>
            <p:nvPr/>
          </p:nvSpPr>
          <p:spPr bwMode="auto">
            <a:xfrm>
              <a:off x="5994326" y="1757363"/>
              <a:ext cx="113581" cy="98152"/>
            </a:xfrm>
            <a:custGeom>
              <a:avLst/>
              <a:gdLst/>
              <a:ahLst/>
              <a:cxnLst/>
              <a:rect l="0" t="0" r="0" b="0"/>
              <a:pathLst>
                <a:path w="113581" h="98152">
                  <a:moveTo>
                    <a:pt x="13568" y="0"/>
                  </a:moveTo>
                  <a:lnTo>
                    <a:pt x="9776" y="0"/>
                  </a:lnTo>
                  <a:lnTo>
                    <a:pt x="8658" y="793"/>
                  </a:lnTo>
                  <a:lnTo>
                    <a:pt x="7913" y="2116"/>
                  </a:lnTo>
                  <a:lnTo>
                    <a:pt x="0" y="32111"/>
                  </a:lnTo>
                  <a:lnTo>
                    <a:pt x="137" y="61928"/>
                  </a:lnTo>
                  <a:lnTo>
                    <a:pt x="5439" y="82120"/>
                  </a:lnTo>
                  <a:lnTo>
                    <a:pt x="7355" y="82528"/>
                  </a:lnTo>
                  <a:lnTo>
                    <a:pt x="13717" y="80864"/>
                  </a:lnTo>
                  <a:lnTo>
                    <a:pt x="19719" y="75362"/>
                  </a:lnTo>
                  <a:lnTo>
                    <a:pt x="36603" y="53551"/>
                  </a:lnTo>
                  <a:lnTo>
                    <a:pt x="46566" y="19674"/>
                  </a:lnTo>
                  <a:lnTo>
                    <a:pt x="49274" y="6535"/>
                  </a:lnTo>
                  <a:lnTo>
                    <a:pt x="50866" y="4356"/>
                  </a:lnTo>
                  <a:lnTo>
                    <a:pt x="52720" y="2904"/>
                  </a:lnTo>
                  <a:lnTo>
                    <a:pt x="53957" y="2730"/>
                  </a:lnTo>
                  <a:lnTo>
                    <a:pt x="54782" y="3407"/>
                  </a:lnTo>
                  <a:lnTo>
                    <a:pt x="55331" y="4652"/>
                  </a:lnTo>
                  <a:lnTo>
                    <a:pt x="49884" y="37071"/>
                  </a:lnTo>
                  <a:lnTo>
                    <a:pt x="49366" y="67823"/>
                  </a:lnTo>
                  <a:lnTo>
                    <a:pt x="53103" y="82978"/>
                  </a:lnTo>
                  <a:lnTo>
                    <a:pt x="59236" y="93730"/>
                  </a:lnTo>
                  <a:lnTo>
                    <a:pt x="63763" y="97220"/>
                  </a:lnTo>
                  <a:lnTo>
                    <a:pt x="66081" y="98151"/>
                  </a:lnTo>
                  <a:lnTo>
                    <a:pt x="68420" y="97977"/>
                  </a:lnTo>
                  <a:lnTo>
                    <a:pt x="73136" y="95668"/>
                  </a:lnTo>
                  <a:lnTo>
                    <a:pt x="80254" y="86113"/>
                  </a:lnTo>
                  <a:lnTo>
                    <a:pt x="95473" y="56462"/>
                  </a:lnTo>
                  <a:lnTo>
                    <a:pt x="11358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6" name="SMARTInkShape-4834"/>
            <p:cNvSpPr/>
            <p:nvPr/>
          </p:nvSpPr>
          <p:spPr bwMode="auto">
            <a:xfrm>
              <a:off x="5800725" y="1743075"/>
              <a:ext cx="214314" cy="27926"/>
            </a:xfrm>
            <a:custGeom>
              <a:avLst/>
              <a:gdLst/>
              <a:ahLst/>
              <a:cxnLst/>
              <a:rect l="0" t="0" r="0" b="0"/>
              <a:pathLst>
                <a:path w="214314" h="27926">
                  <a:moveTo>
                    <a:pt x="0" y="0"/>
                  </a:moveTo>
                  <a:lnTo>
                    <a:pt x="3792" y="7585"/>
                  </a:lnTo>
                  <a:lnTo>
                    <a:pt x="9887" y="13425"/>
                  </a:lnTo>
                  <a:lnTo>
                    <a:pt x="19476" y="18667"/>
                  </a:lnTo>
                  <a:lnTo>
                    <a:pt x="51502" y="26383"/>
                  </a:lnTo>
                  <a:lnTo>
                    <a:pt x="81141" y="27925"/>
                  </a:lnTo>
                  <a:lnTo>
                    <a:pt x="115059" y="26266"/>
                  </a:lnTo>
                  <a:lnTo>
                    <a:pt x="148127" y="20747"/>
                  </a:lnTo>
                  <a:lnTo>
                    <a:pt x="175916" y="14085"/>
                  </a:lnTo>
                  <a:lnTo>
                    <a:pt x="2143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7" name="SMARTInkShape-4835"/>
            <p:cNvSpPr/>
            <p:nvPr/>
          </p:nvSpPr>
          <p:spPr bwMode="auto">
            <a:xfrm>
              <a:off x="5915025" y="1664494"/>
              <a:ext cx="28167" cy="205173"/>
            </a:xfrm>
            <a:custGeom>
              <a:avLst/>
              <a:gdLst/>
              <a:ahLst/>
              <a:cxnLst/>
              <a:rect l="0" t="0" r="0" b="0"/>
              <a:pathLst>
                <a:path w="28167" h="205173">
                  <a:moveTo>
                    <a:pt x="0" y="0"/>
                  </a:moveTo>
                  <a:lnTo>
                    <a:pt x="794" y="18682"/>
                  </a:lnTo>
                  <a:lnTo>
                    <a:pt x="6151" y="54377"/>
                  </a:lnTo>
                  <a:lnTo>
                    <a:pt x="3057" y="81552"/>
                  </a:lnTo>
                  <a:lnTo>
                    <a:pt x="906" y="113504"/>
                  </a:lnTo>
                  <a:lnTo>
                    <a:pt x="269" y="144315"/>
                  </a:lnTo>
                  <a:lnTo>
                    <a:pt x="4962" y="176673"/>
                  </a:lnTo>
                  <a:lnTo>
                    <a:pt x="7291" y="193194"/>
                  </a:lnTo>
                  <a:lnTo>
                    <a:pt x="10649" y="200428"/>
                  </a:lnTo>
                  <a:lnTo>
                    <a:pt x="12656" y="202675"/>
                  </a:lnTo>
                  <a:lnTo>
                    <a:pt x="17002" y="205172"/>
                  </a:lnTo>
                  <a:lnTo>
                    <a:pt x="19272" y="205043"/>
                  </a:lnTo>
                  <a:lnTo>
                    <a:pt x="23911" y="202784"/>
                  </a:lnTo>
                  <a:lnTo>
                    <a:pt x="25466" y="201071"/>
                  </a:lnTo>
                  <a:lnTo>
                    <a:pt x="27193" y="197050"/>
                  </a:lnTo>
                  <a:lnTo>
                    <a:pt x="28166" y="186532"/>
                  </a:lnTo>
                  <a:lnTo>
                    <a:pt x="24661" y="169568"/>
                  </a:lnTo>
                  <a:lnTo>
                    <a:pt x="7144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8" name="SMARTInkShape-4836"/>
            <p:cNvSpPr/>
            <p:nvPr/>
          </p:nvSpPr>
          <p:spPr bwMode="auto">
            <a:xfrm>
              <a:off x="6044061" y="1355841"/>
              <a:ext cx="106709" cy="222929"/>
            </a:xfrm>
            <a:custGeom>
              <a:avLst/>
              <a:gdLst/>
              <a:ahLst/>
              <a:cxnLst/>
              <a:rect l="0" t="0" r="0" b="0"/>
              <a:pathLst>
                <a:path w="106709" h="222929">
                  <a:moveTo>
                    <a:pt x="42414" y="144347"/>
                  </a:moveTo>
                  <a:lnTo>
                    <a:pt x="46206" y="140554"/>
                  </a:lnTo>
                  <a:lnTo>
                    <a:pt x="48068" y="136576"/>
                  </a:lnTo>
                  <a:lnTo>
                    <a:pt x="49550" y="103885"/>
                  </a:lnTo>
                  <a:lnTo>
                    <a:pt x="48759" y="103085"/>
                  </a:lnTo>
                  <a:lnTo>
                    <a:pt x="45763" y="102195"/>
                  </a:lnTo>
                  <a:lnTo>
                    <a:pt x="44647" y="103546"/>
                  </a:lnTo>
                  <a:lnTo>
                    <a:pt x="41488" y="113031"/>
                  </a:lnTo>
                  <a:lnTo>
                    <a:pt x="18896" y="146259"/>
                  </a:lnTo>
                  <a:lnTo>
                    <a:pt x="7224" y="176680"/>
                  </a:lnTo>
                  <a:lnTo>
                    <a:pt x="1825" y="193350"/>
                  </a:lnTo>
                  <a:lnTo>
                    <a:pt x="0" y="213205"/>
                  </a:lnTo>
                  <a:lnTo>
                    <a:pt x="1439" y="216446"/>
                  </a:lnTo>
                  <a:lnTo>
                    <a:pt x="3985" y="218606"/>
                  </a:lnTo>
                  <a:lnTo>
                    <a:pt x="7270" y="220047"/>
                  </a:lnTo>
                  <a:lnTo>
                    <a:pt x="15152" y="219531"/>
                  </a:lnTo>
                  <a:lnTo>
                    <a:pt x="23948" y="215862"/>
                  </a:lnTo>
                  <a:lnTo>
                    <a:pt x="51046" y="192325"/>
                  </a:lnTo>
                  <a:lnTo>
                    <a:pt x="72048" y="158367"/>
                  </a:lnTo>
                  <a:lnTo>
                    <a:pt x="90248" y="126214"/>
                  </a:lnTo>
                  <a:lnTo>
                    <a:pt x="96804" y="98669"/>
                  </a:lnTo>
                  <a:lnTo>
                    <a:pt x="98746" y="70399"/>
                  </a:lnTo>
                  <a:lnTo>
                    <a:pt x="103114" y="41915"/>
                  </a:lnTo>
                  <a:lnTo>
                    <a:pt x="105204" y="11136"/>
                  </a:lnTo>
                  <a:lnTo>
                    <a:pt x="102600" y="2327"/>
                  </a:lnTo>
                  <a:lnTo>
                    <a:pt x="101588" y="455"/>
                  </a:lnTo>
                  <a:lnTo>
                    <a:pt x="100914" y="0"/>
                  </a:lnTo>
                  <a:lnTo>
                    <a:pt x="100463" y="490"/>
                  </a:lnTo>
                  <a:lnTo>
                    <a:pt x="98823" y="32281"/>
                  </a:lnTo>
                  <a:lnTo>
                    <a:pt x="94670" y="58402"/>
                  </a:lnTo>
                  <a:lnTo>
                    <a:pt x="93881" y="90130"/>
                  </a:lnTo>
                  <a:lnTo>
                    <a:pt x="97528" y="119992"/>
                  </a:lnTo>
                  <a:lnTo>
                    <a:pt x="98961" y="148948"/>
                  </a:lnTo>
                  <a:lnTo>
                    <a:pt x="100179" y="176843"/>
                  </a:lnTo>
                  <a:lnTo>
                    <a:pt x="105692" y="211567"/>
                  </a:lnTo>
                  <a:lnTo>
                    <a:pt x="106708" y="2229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9" name="SMARTInkShape-4837"/>
            <p:cNvSpPr/>
            <p:nvPr/>
          </p:nvSpPr>
          <p:spPr bwMode="auto">
            <a:xfrm>
              <a:off x="5930695" y="1457152"/>
              <a:ext cx="91487" cy="112645"/>
            </a:xfrm>
            <a:custGeom>
              <a:avLst/>
              <a:gdLst/>
              <a:ahLst/>
              <a:cxnLst/>
              <a:rect l="0" t="0" r="0" b="0"/>
              <a:pathLst>
                <a:path w="91487" h="112645">
                  <a:moveTo>
                    <a:pt x="48624" y="173"/>
                  </a:moveTo>
                  <a:lnTo>
                    <a:pt x="42473" y="173"/>
                  </a:lnTo>
                  <a:lnTo>
                    <a:pt x="28506" y="13173"/>
                  </a:lnTo>
                  <a:lnTo>
                    <a:pt x="27776" y="16005"/>
                  </a:lnTo>
                  <a:lnTo>
                    <a:pt x="26658" y="20703"/>
                  </a:lnTo>
                  <a:lnTo>
                    <a:pt x="21589" y="36654"/>
                  </a:lnTo>
                  <a:lnTo>
                    <a:pt x="18388" y="50405"/>
                  </a:lnTo>
                  <a:lnTo>
                    <a:pt x="3283" y="83530"/>
                  </a:lnTo>
                  <a:lnTo>
                    <a:pt x="0" y="97808"/>
                  </a:lnTo>
                  <a:lnTo>
                    <a:pt x="1349" y="105214"/>
                  </a:lnTo>
                  <a:lnTo>
                    <a:pt x="2820" y="108301"/>
                  </a:lnTo>
                  <a:lnTo>
                    <a:pt x="4594" y="110358"/>
                  </a:lnTo>
                  <a:lnTo>
                    <a:pt x="8682" y="112644"/>
                  </a:lnTo>
                  <a:lnTo>
                    <a:pt x="15261" y="111544"/>
                  </a:lnTo>
                  <a:lnTo>
                    <a:pt x="19238" y="110139"/>
                  </a:lnTo>
                  <a:lnTo>
                    <a:pt x="25774" y="104345"/>
                  </a:lnTo>
                  <a:lnTo>
                    <a:pt x="49127" y="70721"/>
                  </a:lnTo>
                  <a:lnTo>
                    <a:pt x="63981" y="42860"/>
                  </a:lnTo>
                  <a:lnTo>
                    <a:pt x="69255" y="9410"/>
                  </a:lnTo>
                  <a:lnTo>
                    <a:pt x="69522" y="3950"/>
                  </a:lnTo>
                  <a:lnTo>
                    <a:pt x="68905" y="1103"/>
                  </a:lnTo>
                  <a:lnTo>
                    <a:pt x="67701" y="0"/>
                  </a:lnTo>
                  <a:lnTo>
                    <a:pt x="66105" y="57"/>
                  </a:lnTo>
                  <a:lnTo>
                    <a:pt x="62214" y="4355"/>
                  </a:lnTo>
                  <a:lnTo>
                    <a:pt x="60065" y="7723"/>
                  </a:lnTo>
                  <a:lnTo>
                    <a:pt x="57041" y="23842"/>
                  </a:lnTo>
                  <a:lnTo>
                    <a:pt x="55936" y="57618"/>
                  </a:lnTo>
                  <a:lnTo>
                    <a:pt x="56636" y="70154"/>
                  </a:lnTo>
                  <a:lnTo>
                    <a:pt x="59593" y="78371"/>
                  </a:lnTo>
                  <a:lnTo>
                    <a:pt x="62287" y="80880"/>
                  </a:lnTo>
                  <a:lnTo>
                    <a:pt x="69513" y="83668"/>
                  </a:lnTo>
                  <a:lnTo>
                    <a:pt x="78016" y="82790"/>
                  </a:lnTo>
                  <a:lnTo>
                    <a:pt x="91486" y="787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0" name="SMARTInkShape-4838"/>
            <p:cNvSpPr/>
            <p:nvPr/>
          </p:nvSpPr>
          <p:spPr bwMode="auto">
            <a:xfrm>
              <a:off x="5794243" y="1428750"/>
              <a:ext cx="156502" cy="147766"/>
            </a:xfrm>
            <a:custGeom>
              <a:avLst/>
              <a:gdLst/>
              <a:ahLst/>
              <a:cxnLst/>
              <a:rect l="0" t="0" r="0" b="0"/>
              <a:pathLst>
                <a:path w="156502" h="147766">
                  <a:moveTo>
                    <a:pt x="6482" y="0"/>
                  </a:moveTo>
                  <a:lnTo>
                    <a:pt x="6482" y="31374"/>
                  </a:lnTo>
                  <a:lnTo>
                    <a:pt x="2690" y="61495"/>
                  </a:lnTo>
                  <a:lnTo>
                    <a:pt x="0" y="92316"/>
                  </a:lnTo>
                  <a:lnTo>
                    <a:pt x="1586" y="121334"/>
                  </a:lnTo>
                  <a:lnTo>
                    <a:pt x="6631" y="144948"/>
                  </a:lnTo>
                  <a:lnTo>
                    <a:pt x="8169" y="146638"/>
                  </a:lnTo>
                  <a:lnTo>
                    <a:pt x="9988" y="147765"/>
                  </a:lnTo>
                  <a:lnTo>
                    <a:pt x="16243" y="146900"/>
                  </a:lnTo>
                  <a:lnTo>
                    <a:pt x="20132" y="145559"/>
                  </a:lnTo>
                  <a:lnTo>
                    <a:pt x="26572" y="137718"/>
                  </a:lnTo>
                  <a:lnTo>
                    <a:pt x="38893" y="119916"/>
                  </a:lnTo>
                  <a:lnTo>
                    <a:pt x="49462" y="105683"/>
                  </a:lnTo>
                  <a:lnTo>
                    <a:pt x="64831" y="70676"/>
                  </a:lnTo>
                  <a:lnTo>
                    <a:pt x="79126" y="36980"/>
                  </a:lnTo>
                  <a:lnTo>
                    <a:pt x="90693" y="10495"/>
                  </a:lnTo>
                  <a:lnTo>
                    <a:pt x="91198" y="10965"/>
                  </a:lnTo>
                  <a:lnTo>
                    <a:pt x="91758" y="15721"/>
                  </a:lnTo>
                  <a:lnTo>
                    <a:pt x="86494" y="46109"/>
                  </a:lnTo>
                  <a:lnTo>
                    <a:pt x="81553" y="81604"/>
                  </a:lnTo>
                  <a:lnTo>
                    <a:pt x="83546" y="112692"/>
                  </a:lnTo>
                  <a:lnTo>
                    <a:pt x="85407" y="128993"/>
                  </a:lnTo>
                  <a:lnTo>
                    <a:pt x="88656" y="136176"/>
                  </a:lnTo>
                  <a:lnTo>
                    <a:pt x="91427" y="138409"/>
                  </a:lnTo>
                  <a:lnTo>
                    <a:pt x="98739" y="140890"/>
                  </a:lnTo>
                  <a:lnTo>
                    <a:pt x="102912" y="139964"/>
                  </a:lnTo>
                  <a:lnTo>
                    <a:pt x="111781" y="134702"/>
                  </a:lnTo>
                  <a:lnTo>
                    <a:pt x="137255" y="103963"/>
                  </a:lnTo>
                  <a:lnTo>
                    <a:pt x="156501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1" name="SMARTInkShape-4839"/>
            <p:cNvSpPr/>
            <p:nvPr/>
          </p:nvSpPr>
          <p:spPr bwMode="auto">
            <a:xfrm>
              <a:off x="5629401" y="1421995"/>
              <a:ext cx="159877" cy="289000"/>
            </a:xfrm>
            <a:custGeom>
              <a:avLst/>
              <a:gdLst/>
              <a:ahLst/>
              <a:cxnLst/>
              <a:rect l="0" t="0" r="0" b="0"/>
              <a:pathLst>
                <a:path w="159877" h="289000">
                  <a:moveTo>
                    <a:pt x="71312" y="28186"/>
                  </a:moveTo>
                  <a:lnTo>
                    <a:pt x="67519" y="28186"/>
                  </a:lnTo>
                  <a:lnTo>
                    <a:pt x="66402" y="27393"/>
                  </a:lnTo>
                  <a:lnTo>
                    <a:pt x="65657" y="26070"/>
                  </a:lnTo>
                  <a:lnTo>
                    <a:pt x="65161" y="24394"/>
                  </a:lnTo>
                  <a:lnTo>
                    <a:pt x="64036" y="23277"/>
                  </a:lnTo>
                  <a:lnTo>
                    <a:pt x="56950" y="20445"/>
                  </a:lnTo>
                  <a:lnTo>
                    <a:pt x="36908" y="925"/>
                  </a:lnTo>
                  <a:lnTo>
                    <a:pt x="28398" y="0"/>
                  </a:lnTo>
                  <a:lnTo>
                    <a:pt x="22341" y="1901"/>
                  </a:lnTo>
                  <a:lnTo>
                    <a:pt x="11985" y="9589"/>
                  </a:lnTo>
                  <a:lnTo>
                    <a:pt x="4697" y="20206"/>
                  </a:lnTo>
                  <a:lnTo>
                    <a:pt x="1303" y="33407"/>
                  </a:lnTo>
                  <a:lnTo>
                    <a:pt x="0" y="51621"/>
                  </a:lnTo>
                  <a:lnTo>
                    <a:pt x="751" y="53334"/>
                  </a:lnTo>
                  <a:lnTo>
                    <a:pt x="2047" y="54477"/>
                  </a:lnTo>
                  <a:lnTo>
                    <a:pt x="3703" y="55238"/>
                  </a:lnTo>
                  <a:lnTo>
                    <a:pt x="9778" y="53968"/>
                  </a:lnTo>
                  <a:lnTo>
                    <a:pt x="30405" y="42892"/>
                  </a:lnTo>
                  <a:lnTo>
                    <a:pt x="65333" y="16108"/>
                  </a:lnTo>
                  <a:lnTo>
                    <a:pt x="82152" y="5734"/>
                  </a:lnTo>
                  <a:lnTo>
                    <a:pt x="86476" y="4487"/>
                  </a:lnTo>
                  <a:lnTo>
                    <a:pt x="90152" y="4449"/>
                  </a:lnTo>
                  <a:lnTo>
                    <a:pt x="93397" y="5218"/>
                  </a:lnTo>
                  <a:lnTo>
                    <a:pt x="99119" y="10305"/>
                  </a:lnTo>
                  <a:lnTo>
                    <a:pt x="101756" y="13884"/>
                  </a:lnTo>
                  <a:lnTo>
                    <a:pt x="102569" y="26328"/>
                  </a:lnTo>
                  <a:lnTo>
                    <a:pt x="98565" y="55417"/>
                  </a:lnTo>
                  <a:lnTo>
                    <a:pt x="94537" y="80770"/>
                  </a:lnTo>
                  <a:lnTo>
                    <a:pt x="90100" y="107913"/>
                  </a:lnTo>
                  <a:lnTo>
                    <a:pt x="85484" y="137968"/>
                  </a:lnTo>
                  <a:lnTo>
                    <a:pt x="80785" y="168259"/>
                  </a:lnTo>
                  <a:lnTo>
                    <a:pt x="76051" y="194951"/>
                  </a:lnTo>
                  <a:lnTo>
                    <a:pt x="73418" y="220044"/>
                  </a:lnTo>
                  <a:lnTo>
                    <a:pt x="71935" y="252250"/>
                  </a:lnTo>
                  <a:lnTo>
                    <a:pt x="73177" y="268264"/>
                  </a:lnTo>
                  <a:lnTo>
                    <a:pt x="79020" y="280673"/>
                  </a:lnTo>
                  <a:lnTo>
                    <a:pt x="82800" y="284617"/>
                  </a:lnTo>
                  <a:lnTo>
                    <a:pt x="91234" y="288999"/>
                  </a:lnTo>
                  <a:lnTo>
                    <a:pt x="95706" y="288580"/>
                  </a:lnTo>
                  <a:lnTo>
                    <a:pt x="104908" y="283881"/>
                  </a:lnTo>
                  <a:lnTo>
                    <a:pt x="128660" y="261433"/>
                  </a:lnTo>
                  <a:lnTo>
                    <a:pt x="147345" y="227248"/>
                  </a:lnTo>
                  <a:lnTo>
                    <a:pt x="156282" y="199351"/>
                  </a:lnTo>
                  <a:lnTo>
                    <a:pt x="159876" y="181253"/>
                  </a:lnTo>
                  <a:lnTo>
                    <a:pt x="158828" y="165272"/>
                  </a:lnTo>
                  <a:lnTo>
                    <a:pt x="153599" y="152349"/>
                  </a:lnTo>
                  <a:lnTo>
                    <a:pt x="149982" y="146680"/>
                  </a:lnTo>
                  <a:lnTo>
                    <a:pt x="139614" y="138265"/>
                  </a:lnTo>
                  <a:lnTo>
                    <a:pt x="133515" y="134909"/>
                  </a:lnTo>
                  <a:lnTo>
                    <a:pt x="116156" y="133298"/>
                  </a:lnTo>
                  <a:lnTo>
                    <a:pt x="86186" y="136853"/>
                  </a:lnTo>
                  <a:lnTo>
                    <a:pt x="51407" y="145166"/>
                  </a:lnTo>
                  <a:lnTo>
                    <a:pt x="28483" y="149042"/>
                  </a:lnTo>
                  <a:lnTo>
                    <a:pt x="28472" y="149238"/>
                  </a:lnTo>
                  <a:lnTo>
                    <a:pt x="36040" y="145722"/>
                  </a:lnTo>
                  <a:lnTo>
                    <a:pt x="67285" y="119599"/>
                  </a:lnTo>
                  <a:lnTo>
                    <a:pt x="92743" y="996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16" name="SMARTInkShape-Group950"/>
          <p:cNvGrpSpPr/>
          <p:nvPr/>
        </p:nvGrpSpPr>
        <p:grpSpPr>
          <a:xfrm>
            <a:off x="985838" y="1293019"/>
            <a:ext cx="1257006" cy="1014413"/>
            <a:chOff x="985838" y="1293019"/>
            <a:chExt cx="1257006" cy="1014413"/>
          </a:xfrm>
        </p:grpSpPr>
        <p:sp>
          <p:nvSpPr>
            <p:cNvPr id="993" name="SMARTInkShape-4840"/>
            <p:cNvSpPr/>
            <p:nvPr/>
          </p:nvSpPr>
          <p:spPr bwMode="auto">
            <a:xfrm>
              <a:off x="2143125" y="2135981"/>
              <a:ext cx="99719" cy="171451"/>
            </a:xfrm>
            <a:custGeom>
              <a:avLst/>
              <a:gdLst/>
              <a:ahLst/>
              <a:cxnLst/>
              <a:rect l="0" t="0" r="0" b="0"/>
              <a:pathLst>
                <a:path w="99719" h="171451">
                  <a:moveTo>
                    <a:pt x="92869" y="0"/>
                  </a:moveTo>
                  <a:lnTo>
                    <a:pt x="92869" y="3793"/>
                  </a:lnTo>
                  <a:lnTo>
                    <a:pt x="93663" y="4910"/>
                  </a:lnTo>
                  <a:lnTo>
                    <a:pt x="94985" y="5655"/>
                  </a:lnTo>
                  <a:lnTo>
                    <a:pt x="96661" y="6151"/>
                  </a:lnTo>
                  <a:lnTo>
                    <a:pt x="97778" y="8070"/>
                  </a:lnTo>
                  <a:lnTo>
                    <a:pt x="99718" y="26943"/>
                  </a:lnTo>
                  <a:lnTo>
                    <a:pt x="96133" y="44496"/>
                  </a:lnTo>
                  <a:lnTo>
                    <a:pt x="77757" y="78797"/>
                  </a:lnTo>
                  <a:lnTo>
                    <a:pt x="59368" y="110992"/>
                  </a:lnTo>
                  <a:lnTo>
                    <a:pt x="35539" y="141428"/>
                  </a:lnTo>
                  <a:lnTo>
                    <a:pt x="14723" y="161434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4" name="SMARTInkShape-4841"/>
            <p:cNvSpPr/>
            <p:nvPr/>
          </p:nvSpPr>
          <p:spPr bwMode="auto">
            <a:xfrm>
              <a:off x="1921669" y="2085975"/>
              <a:ext cx="157163" cy="5689"/>
            </a:xfrm>
            <a:custGeom>
              <a:avLst/>
              <a:gdLst/>
              <a:ahLst/>
              <a:cxnLst/>
              <a:rect l="0" t="0" r="0" b="0"/>
              <a:pathLst>
                <a:path w="157163" h="5689">
                  <a:moveTo>
                    <a:pt x="0" y="0"/>
                  </a:moveTo>
                  <a:lnTo>
                    <a:pt x="31063" y="0"/>
                  </a:lnTo>
                  <a:lnTo>
                    <a:pt x="61434" y="0"/>
                  </a:lnTo>
                  <a:lnTo>
                    <a:pt x="92304" y="794"/>
                  </a:lnTo>
                  <a:lnTo>
                    <a:pt x="121332" y="5654"/>
                  </a:lnTo>
                  <a:lnTo>
                    <a:pt x="134888" y="5688"/>
                  </a:lnTo>
                  <a:lnTo>
                    <a:pt x="1571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5" name="SMARTInkShape-4842"/>
            <p:cNvSpPr/>
            <p:nvPr/>
          </p:nvSpPr>
          <p:spPr bwMode="auto">
            <a:xfrm>
              <a:off x="1984258" y="1952169"/>
              <a:ext cx="86997" cy="226511"/>
            </a:xfrm>
            <a:custGeom>
              <a:avLst/>
              <a:gdLst/>
              <a:ahLst/>
              <a:cxnLst/>
              <a:rect l="0" t="0" r="0" b="0"/>
              <a:pathLst>
                <a:path w="86997" h="226511">
                  <a:moveTo>
                    <a:pt x="58855" y="83800"/>
                  </a:moveTo>
                  <a:lnTo>
                    <a:pt x="74948" y="51612"/>
                  </a:lnTo>
                  <a:lnTo>
                    <a:pt x="85237" y="21147"/>
                  </a:lnTo>
                  <a:lnTo>
                    <a:pt x="86996" y="4573"/>
                  </a:lnTo>
                  <a:lnTo>
                    <a:pt x="86347" y="2407"/>
                  </a:lnTo>
                  <a:lnTo>
                    <a:pt x="85120" y="963"/>
                  </a:lnTo>
                  <a:lnTo>
                    <a:pt x="83509" y="0"/>
                  </a:lnTo>
                  <a:lnTo>
                    <a:pt x="77485" y="1047"/>
                  </a:lnTo>
                  <a:lnTo>
                    <a:pt x="69516" y="4952"/>
                  </a:lnTo>
                  <a:lnTo>
                    <a:pt x="49348" y="24627"/>
                  </a:lnTo>
                  <a:lnTo>
                    <a:pt x="22669" y="58618"/>
                  </a:lnTo>
                  <a:lnTo>
                    <a:pt x="9151" y="90273"/>
                  </a:lnTo>
                  <a:lnTo>
                    <a:pt x="119" y="120996"/>
                  </a:lnTo>
                  <a:lnTo>
                    <a:pt x="0" y="150207"/>
                  </a:lnTo>
                  <a:lnTo>
                    <a:pt x="7071" y="182025"/>
                  </a:lnTo>
                  <a:lnTo>
                    <a:pt x="20808" y="213609"/>
                  </a:lnTo>
                  <a:lnTo>
                    <a:pt x="29864" y="226118"/>
                  </a:lnTo>
                  <a:lnTo>
                    <a:pt x="27978" y="226427"/>
                  </a:lnTo>
                  <a:lnTo>
                    <a:pt x="26364" y="226510"/>
                  </a:lnTo>
                  <a:lnTo>
                    <a:pt x="22454" y="222368"/>
                  </a:lnTo>
                  <a:lnTo>
                    <a:pt x="15992" y="2123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6" name="SMARTInkShape-4843"/>
            <p:cNvSpPr/>
            <p:nvPr/>
          </p:nvSpPr>
          <p:spPr bwMode="auto">
            <a:xfrm>
              <a:off x="1893094" y="2178844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0" y="0"/>
                  </a:moveTo>
                  <a:lnTo>
                    <a:pt x="0" y="6151"/>
                  </a:lnTo>
                  <a:lnTo>
                    <a:pt x="794" y="6482"/>
                  </a:lnTo>
                  <a:lnTo>
                    <a:pt x="7144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7" name="SMARTInkShape-4844"/>
            <p:cNvSpPr/>
            <p:nvPr/>
          </p:nvSpPr>
          <p:spPr bwMode="auto">
            <a:xfrm>
              <a:off x="1800312" y="2064544"/>
              <a:ext cx="21345" cy="150020"/>
            </a:xfrm>
            <a:custGeom>
              <a:avLst/>
              <a:gdLst/>
              <a:ahLst/>
              <a:cxnLst/>
              <a:rect l="0" t="0" r="0" b="0"/>
              <a:pathLst>
                <a:path w="21345" h="150020">
                  <a:moveTo>
                    <a:pt x="7057" y="0"/>
                  </a:moveTo>
                  <a:lnTo>
                    <a:pt x="7057" y="3792"/>
                  </a:lnTo>
                  <a:lnTo>
                    <a:pt x="575" y="32111"/>
                  </a:lnTo>
                  <a:lnTo>
                    <a:pt x="0" y="64759"/>
                  </a:lnTo>
                  <a:lnTo>
                    <a:pt x="5579" y="97957"/>
                  </a:lnTo>
                  <a:lnTo>
                    <a:pt x="8736" y="113691"/>
                  </a:lnTo>
                  <a:lnTo>
                    <a:pt x="21344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8" name="SMARTInkShape-4845"/>
            <p:cNvSpPr/>
            <p:nvPr/>
          </p:nvSpPr>
          <p:spPr bwMode="auto">
            <a:xfrm>
              <a:off x="1722138" y="2093119"/>
              <a:ext cx="135238" cy="62543"/>
            </a:xfrm>
            <a:custGeom>
              <a:avLst/>
              <a:gdLst/>
              <a:ahLst/>
              <a:cxnLst/>
              <a:rect l="0" t="0" r="0" b="0"/>
              <a:pathLst>
                <a:path w="135238" h="62543">
                  <a:moveTo>
                    <a:pt x="28081" y="0"/>
                  </a:moveTo>
                  <a:lnTo>
                    <a:pt x="5137" y="0"/>
                  </a:lnTo>
                  <a:lnTo>
                    <a:pt x="3260" y="794"/>
                  </a:lnTo>
                  <a:lnTo>
                    <a:pt x="2009" y="2116"/>
                  </a:lnTo>
                  <a:lnTo>
                    <a:pt x="618" y="5703"/>
                  </a:lnTo>
                  <a:lnTo>
                    <a:pt x="0" y="9943"/>
                  </a:lnTo>
                  <a:lnTo>
                    <a:pt x="1842" y="14473"/>
                  </a:lnTo>
                  <a:lnTo>
                    <a:pt x="20104" y="34759"/>
                  </a:lnTo>
                  <a:lnTo>
                    <a:pt x="53417" y="52094"/>
                  </a:lnTo>
                  <a:lnTo>
                    <a:pt x="83628" y="62138"/>
                  </a:lnTo>
                  <a:lnTo>
                    <a:pt x="94044" y="62542"/>
                  </a:lnTo>
                  <a:lnTo>
                    <a:pt x="118474" y="54224"/>
                  </a:lnTo>
                  <a:lnTo>
                    <a:pt x="121681" y="51231"/>
                  </a:lnTo>
                  <a:lnTo>
                    <a:pt x="135237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9" name="SMARTInkShape-4846"/>
            <p:cNvSpPr/>
            <p:nvPr/>
          </p:nvSpPr>
          <p:spPr bwMode="auto">
            <a:xfrm>
              <a:off x="1571625" y="1986821"/>
              <a:ext cx="143981" cy="163869"/>
            </a:xfrm>
            <a:custGeom>
              <a:avLst/>
              <a:gdLst/>
              <a:ahLst/>
              <a:cxnLst/>
              <a:rect l="0" t="0" r="0" b="0"/>
              <a:pathLst>
                <a:path w="143981" h="163869">
                  <a:moveTo>
                    <a:pt x="0" y="13429"/>
                  </a:moveTo>
                  <a:lnTo>
                    <a:pt x="13773" y="12635"/>
                  </a:lnTo>
                  <a:lnTo>
                    <a:pt x="43735" y="3486"/>
                  </a:lnTo>
                  <a:lnTo>
                    <a:pt x="72404" y="0"/>
                  </a:lnTo>
                  <a:lnTo>
                    <a:pt x="105701" y="1428"/>
                  </a:lnTo>
                  <a:lnTo>
                    <a:pt x="131651" y="9118"/>
                  </a:lnTo>
                  <a:lnTo>
                    <a:pt x="140003" y="17863"/>
                  </a:lnTo>
                  <a:lnTo>
                    <a:pt x="143342" y="23529"/>
                  </a:lnTo>
                  <a:lnTo>
                    <a:pt x="143980" y="30481"/>
                  </a:lnTo>
                  <a:lnTo>
                    <a:pt x="140456" y="46672"/>
                  </a:lnTo>
                  <a:lnTo>
                    <a:pt x="125754" y="73638"/>
                  </a:lnTo>
                  <a:lnTo>
                    <a:pt x="106317" y="101736"/>
                  </a:lnTo>
                  <a:lnTo>
                    <a:pt x="78415" y="133972"/>
                  </a:lnTo>
                  <a:lnTo>
                    <a:pt x="46633" y="162888"/>
                  </a:lnTo>
                  <a:lnTo>
                    <a:pt x="44582" y="163868"/>
                  </a:lnTo>
                  <a:lnTo>
                    <a:pt x="44803" y="162934"/>
                  </a:lnTo>
                  <a:lnTo>
                    <a:pt x="74979" y="133573"/>
                  </a:lnTo>
                  <a:lnTo>
                    <a:pt x="100013" y="1134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0" name="SMARTInkShape-4847"/>
            <p:cNvSpPr/>
            <p:nvPr/>
          </p:nvSpPr>
          <p:spPr bwMode="auto">
            <a:xfrm>
              <a:off x="1500188" y="1879526"/>
              <a:ext cx="229344" cy="172764"/>
            </a:xfrm>
            <a:custGeom>
              <a:avLst/>
              <a:gdLst/>
              <a:ahLst/>
              <a:cxnLst/>
              <a:rect l="0" t="0" r="0" b="0"/>
              <a:pathLst>
                <a:path w="229344" h="172764">
                  <a:moveTo>
                    <a:pt x="0" y="13568"/>
                  </a:moveTo>
                  <a:lnTo>
                    <a:pt x="32126" y="12774"/>
                  </a:lnTo>
                  <a:lnTo>
                    <a:pt x="61994" y="8658"/>
                  </a:lnTo>
                  <a:lnTo>
                    <a:pt x="95979" y="6292"/>
                  </a:lnTo>
                  <a:lnTo>
                    <a:pt x="119386" y="2926"/>
                  </a:lnTo>
                  <a:lnTo>
                    <a:pt x="145135" y="900"/>
                  </a:lnTo>
                  <a:lnTo>
                    <a:pt x="170867" y="0"/>
                  </a:lnTo>
                  <a:lnTo>
                    <a:pt x="201616" y="287"/>
                  </a:lnTo>
                  <a:lnTo>
                    <a:pt x="215548" y="3168"/>
                  </a:lnTo>
                  <a:lnTo>
                    <a:pt x="224916" y="9210"/>
                  </a:lnTo>
                  <a:lnTo>
                    <a:pt x="228525" y="13044"/>
                  </a:lnTo>
                  <a:lnTo>
                    <a:pt x="229343" y="17981"/>
                  </a:lnTo>
                  <a:lnTo>
                    <a:pt x="226020" y="29817"/>
                  </a:lnTo>
                  <a:lnTo>
                    <a:pt x="199544" y="63315"/>
                  </a:lnTo>
                  <a:lnTo>
                    <a:pt x="172189" y="95071"/>
                  </a:lnTo>
                  <a:lnTo>
                    <a:pt x="140095" y="124147"/>
                  </a:lnTo>
                  <a:lnTo>
                    <a:pt x="110918" y="147403"/>
                  </a:lnTo>
                  <a:lnTo>
                    <a:pt x="77618" y="172589"/>
                  </a:lnTo>
                  <a:lnTo>
                    <a:pt x="77145" y="172763"/>
                  </a:lnTo>
                  <a:lnTo>
                    <a:pt x="77624" y="172085"/>
                  </a:lnTo>
                  <a:lnTo>
                    <a:pt x="112118" y="147171"/>
                  </a:lnTo>
                  <a:lnTo>
                    <a:pt x="138877" y="131030"/>
                  </a:lnTo>
                  <a:lnTo>
                    <a:pt x="173188" y="108031"/>
                  </a:lnTo>
                  <a:lnTo>
                    <a:pt x="185737" y="99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1" name="SMARTInkShape-4848"/>
            <p:cNvSpPr/>
            <p:nvPr/>
          </p:nvSpPr>
          <p:spPr bwMode="auto">
            <a:xfrm>
              <a:off x="1578769" y="1878806"/>
              <a:ext cx="35688" cy="216214"/>
            </a:xfrm>
            <a:custGeom>
              <a:avLst/>
              <a:gdLst/>
              <a:ahLst/>
              <a:cxnLst/>
              <a:rect l="0" t="0" r="0" b="0"/>
              <a:pathLst>
                <a:path w="35688" h="216214">
                  <a:moveTo>
                    <a:pt x="0" y="0"/>
                  </a:moveTo>
                  <a:lnTo>
                    <a:pt x="2116" y="30015"/>
                  </a:lnTo>
                  <a:lnTo>
                    <a:pt x="6151" y="61227"/>
                  </a:lnTo>
                  <a:lnTo>
                    <a:pt x="10642" y="88609"/>
                  </a:lnTo>
                  <a:lnTo>
                    <a:pt x="20792" y="120623"/>
                  </a:lnTo>
                  <a:lnTo>
                    <a:pt x="26269" y="151451"/>
                  </a:lnTo>
                  <a:lnTo>
                    <a:pt x="31684" y="180694"/>
                  </a:lnTo>
                  <a:lnTo>
                    <a:pt x="35561" y="216213"/>
                  </a:lnTo>
                  <a:lnTo>
                    <a:pt x="35687" y="210896"/>
                  </a:lnTo>
                  <a:lnTo>
                    <a:pt x="27944" y="182230"/>
                  </a:lnTo>
                  <a:lnTo>
                    <a:pt x="21431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2" name="SMARTInkShape-4849"/>
            <p:cNvSpPr/>
            <p:nvPr/>
          </p:nvSpPr>
          <p:spPr bwMode="auto">
            <a:xfrm>
              <a:off x="1426008" y="1835944"/>
              <a:ext cx="74181" cy="342901"/>
            </a:xfrm>
            <a:custGeom>
              <a:avLst/>
              <a:gdLst/>
              <a:ahLst/>
              <a:cxnLst/>
              <a:rect l="0" t="0" r="0" b="0"/>
              <a:pathLst>
                <a:path w="74181" h="342901">
                  <a:moveTo>
                    <a:pt x="52748" y="0"/>
                  </a:moveTo>
                  <a:lnTo>
                    <a:pt x="52748" y="3792"/>
                  </a:lnTo>
                  <a:lnTo>
                    <a:pt x="39770" y="39402"/>
                  </a:lnTo>
                  <a:lnTo>
                    <a:pt x="27912" y="74645"/>
                  </a:lnTo>
                  <a:lnTo>
                    <a:pt x="18956" y="101438"/>
                  </a:lnTo>
                  <a:lnTo>
                    <a:pt x="11800" y="131338"/>
                  </a:lnTo>
                  <a:lnTo>
                    <a:pt x="5974" y="163147"/>
                  </a:lnTo>
                  <a:lnTo>
                    <a:pt x="739" y="195806"/>
                  </a:lnTo>
                  <a:lnTo>
                    <a:pt x="0" y="226724"/>
                  </a:lnTo>
                  <a:lnTo>
                    <a:pt x="3111" y="255548"/>
                  </a:lnTo>
                  <a:lnTo>
                    <a:pt x="9785" y="281587"/>
                  </a:lnTo>
                  <a:lnTo>
                    <a:pt x="30052" y="314767"/>
                  </a:lnTo>
                  <a:lnTo>
                    <a:pt x="47159" y="328544"/>
                  </a:lnTo>
                  <a:lnTo>
                    <a:pt x="74180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3" name="SMARTInkShape-4850"/>
            <p:cNvSpPr/>
            <p:nvPr/>
          </p:nvSpPr>
          <p:spPr bwMode="auto">
            <a:xfrm>
              <a:off x="1185997" y="1966681"/>
              <a:ext cx="118560" cy="272737"/>
            </a:xfrm>
            <a:custGeom>
              <a:avLst/>
              <a:gdLst/>
              <a:ahLst/>
              <a:cxnLst/>
              <a:rect l="0" t="0" r="0" b="0"/>
              <a:pathLst>
                <a:path w="118560" h="272737">
                  <a:moveTo>
                    <a:pt x="35584" y="47857"/>
                  </a:moveTo>
                  <a:lnTo>
                    <a:pt x="35584" y="54007"/>
                  </a:lnTo>
                  <a:lnTo>
                    <a:pt x="31792" y="58498"/>
                  </a:lnTo>
                  <a:lnTo>
                    <a:pt x="29930" y="64757"/>
                  </a:lnTo>
                  <a:lnTo>
                    <a:pt x="28637" y="97707"/>
                  </a:lnTo>
                  <a:lnTo>
                    <a:pt x="27705" y="125510"/>
                  </a:lnTo>
                  <a:lnTo>
                    <a:pt x="23548" y="158530"/>
                  </a:lnTo>
                  <a:lnTo>
                    <a:pt x="21170" y="192656"/>
                  </a:lnTo>
                  <a:lnTo>
                    <a:pt x="16585" y="222434"/>
                  </a:lnTo>
                  <a:lnTo>
                    <a:pt x="12517" y="254232"/>
                  </a:lnTo>
                  <a:lnTo>
                    <a:pt x="8097" y="272066"/>
                  </a:lnTo>
                  <a:lnTo>
                    <a:pt x="7734" y="272736"/>
                  </a:lnTo>
                  <a:lnTo>
                    <a:pt x="7493" y="272389"/>
                  </a:lnTo>
                  <a:lnTo>
                    <a:pt x="6430" y="269092"/>
                  </a:lnTo>
                  <a:lnTo>
                    <a:pt x="3312" y="262336"/>
                  </a:lnTo>
                  <a:lnTo>
                    <a:pt x="546" y="227159"/>
                  </a:lnTo>
                  <a:lnTo>
                    <a:pt x="168" y="202159"/>
                  </a:lnTo>
                  <a:lnTo>
                    <a:pt x="0" y="175173"/>
                  </a:lnTo>
                  <a:lnTo>
                    <a:pt x="719" y="147304"/>
                  </a:lnTo>
                  <a:lnTo>
                    <a:pt x="3684" y="119043"/>
                  </a:lnTo>
                  <a:lnTo>
                    <a:pt x="9765" y="90607"/>
                  </a:lnTo>
                  <a:lnTo>
                    <a:pt x="17759" y="63682"/>
                  </a:lnTo>
                  <a:lnTo>
                    <a:pt x="31185" y="32261"/>
                  </a:lnTo>
                  <a:lnTo>
                    <a:pt x="40508" y="18171"/>
                  </a:lnTo>
                  <a:lnTo>
                    <a:pt x="52060" y="8734"/>
                  </a:lnTo>
                  <a:lnTo>
                    <a:pt x="65132" y="2687"/>
                  </a:lnTo>
                  <a:lnTo>
                    <a:pt x="78879" y="0"/>
                  </a:lnTo>
                  <a:lnTo>
                    <a:pt x="90810" y="922"/>
                  </a:lnTo>
                  <a:lnTo>
                    <a:pt x="101404" y="4772"/>
                  </a:lnTo>
                  <a:lnTo>
                    <a:pt x="111404" y="11774"/>
                  </a:lnTo>
                  <a:lnTo>
                    <a:pt x="116907" y="22295"/>
                  </a:lnTo>
                  <a:lnTo>
                    <a:pt x="118559" y="34908"/>
                  </a:lnTo>
                  <a:lnTo>
                    <a:pt x="116647" y="48452"/>
                  </a:lnTo>
                  <a:lnTo>
                    <a:pt x="103524" y="69464"/>
                  </a:lnTo>
                  <a:lnTo>
                    <a:pt x="70842" y="97259"/>
                  </a:lnTo>
                  <a:lnTo>
                    <a:pt x="46429" y="113001"/>
                  </a:lnTo>
                  <a:lnTo>
                    <a:pt x="42021" y="114305"/>
                  </a:lnTo>
                  <a:lnTo>
                    <a:pt x="38288" y="114381"/>
                  </a:lnTo>
                  <a:lnTo>
                    <a:pt x="35005" y="113637"/>
                  </a:lnTo>
                  <a:lnTo>
                    <a:pt x="34404" y="110760"/>
                  </a:lnTo>
                  <a:lnTo>
                    <a:pt x="42728" y="90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4" name="SMARTInkShape-4851"/>
            <p:cNvSpPr/>
            <p:nvPr/>
          </p:nvSpPr>
          <p:spPr bwMode="auto">
            <a:xfrm>
              <a:off x="992981" y="1850231"/>
              <a:ext cx="133863" cy="262341"/>
            </a:xfrm>
            <a:custGeom>
              <a:avLst/>
              <a:gdLst/>
              <a:ahLst/>
              <a:cxnLst/>
              <a:rect l="0" t="0" r="0" b="0"/>
              <a:pathLst>
                <a:path w="133863" h="262341">
                  <a:moveTo>
                    <a:pt x="0" y="0"/>
                  </a:moveTo>
                  <a:lnTo>
                    <a:pt x="0" y="33180"/>
                  </a:lnTo>
                  <a:lnTo>
                    <a:pt x="0" y="67585"/>
                  </a:lnTo>
                  <a:lnTo>
                    <a:pt x="0" y="95520"/>
                  </a:lnTo>
                  <a:lnTo>
                    <a:pt x="0" y="127697"/>
                  </a:lnTo>
                  <a:lnTo>
                    <a:pt x="3793" y="158575"/>
                  </a:lnTo>
                  <a:lnTo>
                    <a:pt x="6151" y="187832"/>
                  </a:lnTo>
                  <a:lnTo>
                    <a:pt x="12668" y="220164"/>
                  </a:lnTo>
                  <a:lnTo>
                    <a:pt x="14361" y="229613"/>
                  </a:lnTo>
                  <a:lnTo>
                    <a:pt x="17760" y="236459"/>
                  </a:lnTo>
                  <a:lnTo>
                    <a:pt x="18984" y="237808"/>
                  </a:lnTo>
                  <a:lnTo>
                    <a:pt x="19800" y="237914"/>
                  </a:lnTo>
                  <a:lnTo>
                    <a:pt x="20344" y="237191"/>
                  </a:lnTo>
                  <a:lnTo>
                    <a:pt x="19913" y="235915"/>
                  </a:lnTo>
                  <a:lnTo>
                    <a:pt x="17317" y="232380"/>
                  </a:lnTo>
                  <a:lnTo>
                    <a:pt x="15634" y="226047"/>
                  </a:lnTo>
                  <a:lnTo>
                    <a:pt x="14465" y="197954"/>
                  </a:lnTo>
                  <a:lnTo>
                    <a:pt x="16439" y="165544"/>
                  </a:lnTo>
                  <a:lnTo>
                    <a:pt x="24186" y="143242"/>
                  </a:lnTo>
                  <a:lnTo>
                    <a:pt x="41025" y="118165"/>
                  </a:lnTo>
                  <a:lnTo>
                    <a:pt x="54482" y="109932"/>
                  </a:lnTo>
                  <a:lnTo>
                    <a:pt x="77791" y="102952"/>
                  </a:lnTo>
                  <a:lnTo>
                    <a:pt x="85198" y="101972"/>
                  </a:lnTo>
                  <a:lnTo>
                    <a:pt x="97662" y="105117"/>
                  </a:lnTo>
                  <a:lnTo>
                    <a:pt x="118598" y="120071"/>
                  </a:lnTo>
                  <a:lnTo>
                    <a:pt x="129420" y="137441"/>
                  </a:lnTo>
                  <a:lnTo>
                    <a:pt x="133862" y="157669"/>
                  </a:lnTo>
                  <a:lnTo>
                    <a:pt x="131385" y="178744"/>
                  </a:lnTo>
                  <a:lnTo>
                    <a:pt x="118039" y="203862"/>
                  </a:lnTo>
                  <a:lnTo>
                    <a:pt x="92990" y="234297"/>
                  </a:lnTo>
                  <a:lnTo>
                    <a:pt x="76148" y="250485"/>
                  </a:lnTo>
                  <a:lnTo>
                    <a:pt x="53919" y="262340"/>
                  </a:lnTo>
                  <a:lnTo>
                    <a:pt x="52615" y="261413"/>
                  </a:lnTo>
                  <a:lnTo>
                    <a:pt x="50007" y="250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5" name="SMARTInkShape-4852"/>
            <p:cNvSpPr/>
            <p:nvPr/>
          </p:nvSpPr>
          <p:spPr bwMode="auto">
            <a:xfrm>
              <a:off x="2164556" y="1621631"/>
              <a:ext cx="78288" cy="150020"/>
            </a:xfrm>
            <a:custGeom>
              <a:avLst/>
              <a:gdLst/>
              <a:ahLst/>
              <a:cxnLst/>
              <a:rect l="0" t="0" r="0" b="0"/>
              <a:pathLst>
                <a:path w="78288" h="150020">
                  <a:moveTo>
                    <a:pt x="71438" y="0"/>
                  </a:moveTo>
                  <a:lnTo>
                    <a:pt x="75230" y="3793"/>
                  </a:lnTo>
                  <a:lnTo>
                    <a:pt x="77092" y="7771"/>
                  </a:lnTo>
                  <a:lnTo>
                    <a:pt x="78287" y="24377"/>
                  </a:lnTo>
                  <a:lnTo>
                    <a:pt x="74702" y="43736"/>
                  </a:lnTo>
                  <a:lnTo>
                    <a:pt x="60676" y="72404"/>
                  </a:lnTo>
                  <a:lnTo>
                    <a:pt x="40502" y="107818"/>
                  </a:lnTo>
                  <a:lnTo>
                    <a:pt x="20732" y="131694"/>
                  </a:lnTo>
                  <a:lnTo>
                    <a:pt x="0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6" name="SMARTInkShape-4853"/>
            <p:cNvSpPr/>
            <p:nvPr/>
          </p:nvSpPr>
          <p:spPr bwMode="auto">
            <a:xfrm>
              <a:off x="1900238" y="1571625"/>
              <a:ext cx="171451" cy="28576"/>
            </a:xfrm>
            <a:custGeom>
              <a:avLst/>
              <a:gdLst/>
              <a:ahLst/>
              <a:cxnLst/>
              <a:rect l="0" t="0" r="0" b="0"/>
              <a:pathLst>
                <a:path w="171451" h="28576">
                  <a:moveTo>
                    <a:pt x="0" y="28575"/>
                  </a:moveTo>
                  <a:lnTo>
                    <a:pt x="3792" y="28575"/>
                  </a:lnTo>
                  <a:lnTo>
                    <a:pt x="7770" y="26458"/>
                  </a:lnTo>
                  <a:lnTo>
                    <a:pt x="9942" y="24783"/>
                  </a:lnTo>
                  <a:lnTo>
                    <a:pt x="39144" y="19756"/>
                  </a:lnTo>
                  <a:lnTo>
                    <a:pt x="67425" y="13791"/>
                  </a:lnTo>
                  <a:lnTo>
                    <a:pt x="98823" y="6997"/>
                  </a:lnTo>
                  <a:lnTo>
                    <a:pt x="134085" y="1382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7" name="SMARTInkShape-4854"/>
            <p:cNvSpPr/>
            <p:nvPr/>
          </p:nvSpPr>
          <p:spPr bwMode="auto">
            <a:xfrm>
              <a:off x="1971969" y="1500188"/>
              <a:ext cx="76764" cy="195724"/>
            </a:xfrm>
            <a:custGeom>
              <a:avLst/>
              <a:gdLst/>
              <a:ahLst/>
              <a:cxnLst/>
              <a:rect l="0" t="0" r="0" b="0"/>
              <a:pathLst>
                <a:path w="76764" h="195724">
                  <a:moveTo>
                    <a:pt x="6850" y="0"/>
                  </a:moveTo>
                  <a:lnTo>
                    <a:pt x="3057" y="3792"/>
                  </a:lnTo>
                  <a:lnTo>
                    <a:pt x="1195" y="9887"/>
                  </a:lnTo>
                  <a:lnTo>
                    <a:pt x="0" y="26735"/>
                  </a:lnTo>
                  <a:lnTo>
                    <a:pt x="4674" y="56757"/>
                  </a:lnTo>
                  <a:lnTo>
                    <a:pt x="6205" y="84726"/>
                  </a:lnTo>
                  <a:lnTo>
                    <a:pt x="7452" y="117002"/>
                  </a:lnTo>
                  <a:lnTo>
                    <a:pt x="14583" y="152522"/>
                  </a:lnTo>
                  <a:lnTo>
                    <a:pt x="25977" y="179570"/>
                  </a:lnTo>
                  <a:lnTo>
                    <a:pt x="30697" y="186435"/>
                  </a:lnTo>
                  <a:lnTo>
                    <a:pt x="41609" y="194764"/>
                  </a:lnTo>
                  <a:lnTo>
                    <a:pt x="45897" y="195723"/>
                  </a:lnTo>
                  <a:lnTo>
                    <a:pt x="54896" y="194673"/>
                  </a:lnTo>
                  <a:lnTo>
                    <a:pt x="65095" y="189620"/>
                  </a:lnTo>
                  <a:lnTo>
                    <a:pt x="73144" y="179303"/>
                  </a:lnTo>
                  <a:lnTo>
                    <a:pt x="76763" y="162399"/>
                  </a:lnTo>
                  <a:lnTo>
                    <a:pt x="71144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8" name="SMARTInkShape-4855"/>
            <p:cNvSpPr/>
            <p:nvPr/>
          </p:nvSpPr>
          <p:spPr bwMode="auto">
            <a:xfrm>
              <a:off x="1907381" y="1657350"/>
              <a:ext cx="7144" cy="28460"/>
            </a:xfrm>
            <a:custGeom>
              <a:avLst/>
              <a:gdLst/>
              <a:ahLst/>
              <a:cxnLst/>
              <a:rect l="0" t="0" r="0" b="0"/>
              <a:pathLst>
                <a:path w="7144" h="28460">
                  <a:moveTo>
                    <a:pt x="0" y="0"/>
                  </a:moveTo>
                  <a:lnTo>
                    <a:pt x="3793" y="3792"/>
                  </a:lnTo>
                  <a:lnTo>
                    <a:pt x="5655" y="7771"/>
                  </a:lnTo>
                  <a:lnTo>
                    <a:pt x="7143" y="28459"/>
                  </a:ln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9" name="SMARTInkShape-4856"/>
            <p:cNvSpPr/>
            <p:nvPr/>
          </p:nvSpPr>
          <p:spPr bwMode="auto">
            <a:xfrm>
              <a:off x="1807538" y="1521619"/>
              <a:ext cx="21263" cy="142876"/>
            </a:xfrm>
            <a:custGeom>
              <a:avLst/>
              <a:gdLst/>
              <a:ahLst/>
              <a:cxnLst/>
              <a:rect l="0" t="0" r="0" b="0"/>
              <a:pathLst>
                <a:path w="21263" h="142876">
                  <a:moveTo>
                    <a:pt x="14118" y="0"/>
                  </a:moveTo>
                  <a:lnTo>
                    <a:pt x="14118" y="3792"/>
                  </a:lnTo>
                  <a:lnTo>
                    <a:pt x="12002" y="7771"/>
                  </a:lnTo>
                  <a:lnTo>
                    <a:pt x="4175" y="16792"/>
                  </a:lnTo>
                  <a:lnTo>
                    <a:pt x="1762" y="23603"/>
                  </a:lnTo>
                  <a:lnTo>
                    <a:pt x="0" y="55851"/>
                  </a:lnTo>
                  <a:lnTo>
                    <a:pt x="647" y="86494"/>
                  </a:lnTo>
                  <a:lnTo>
                    <a:pt x="5984" y="117752"/>
                  </a:lnTo>
                  <a:lnTo>
                    <a:pt x="10474" y="132962"/>
                  </a:lnTo>
                  <a:lnTo>
                    <a:pt x="14615" y="138469"/>
                  </a:lnTo>
                  <a:lnTo>
                    <a:pt x="21262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0" name="SMARTInkShape-4857"/>
            <p:cNvSpPr/>
            <p:nvPr/>
          </p:nvSpPr>
          <p:spPr bwMode="auto">
            <a:xfrm>
              <a:off x="1750513" y="1550194"/>
              <a:ext cx="92576" cy="77749"/>
            </a:xfrm>
            <a:custGeom>
              <a:avLst/>
              <a:gdLst/>
              <a:ahLst/>
              <a:cxnLst/>
              <a:rect l="0" t="0" r="0" b="0"/>
              <a:pathLst>
                <a:path w="92576" h="77749">
                  <a:moveTo>
                    <a:pt x="6850" y="0"/>
                  </a:moveTo>
                  <a:lnTo>
                    <a:pt x="3057" y="3792"/>
                  </a:lnTo>
                  <a:lnTo>
                    <a:pt x="1195" y="7771"/>
                  </a:lnTo>
                  <a:lnTo>
                    <a:pt x="0" y="16792"/>
                  </a:lnTo>
                  <a:lnTo>
                    <a:pt x="7515" y="36362"/>
                  </a:lnTo>
                  <a:lnTo>
                    <a:pt x="23312" y="64350"/>
                  </a:lnTo>
                  <a:lnTo>
                    <a:pt x="30835" y="72256"/>
                  </a:lnTo>
                  <a:lnTo>
                    <a:pt x="36824" y="75770"/>
                  </a:lnTo>
                  <a:lnTo>
                    <a:pt x="52243" y="77748"/>
                  </a:lnTo>
                  <a:lnTo>
                    <a:pt x="60891" y="76094"/>
                  </a:lnTo>
                  <a:lnTo>
                    <a:pt x="68174" y="71919"/>
                  </a:lnTo>
                  <a:lnTo>
                    <a:pt x="76703" y="64772"/>
                  </a:lnTo>
                  <a:lnTo>
                    <a:pt x="9257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1" name="SMARTInkShape-4858"/>
            <p:cNvSpPr/>
            <p:nvPr/>
          </p:nvSpPr>
          <p:spPr bwMode="auto">
            <a:xfrm>
              <a:off x="1457325" y="1396994"/>
              <a:ext cx="242852" cy="255403"/>
            </a:xfrm>
            <a:custGeom>
              <a:avLst/>
              <a:gdLst/>
              <a:ahLst/>
              <a:cxnLst/>
              <a:rect l="0" t="0" r="0" b="0"/>
              <a:pathLst>
                <a:path w="242852" h="255403">
                  <a:moveTo>
                    <a:pt x="0" y="38900"/>
                  </a:moveTo>
                  <a:lnTo>
                    <a:pt x="3792" y="38900"/>
                  </a:lnTo>
                  <a:lnTo>
                    <a:pt x="7771" y="36783"/>
                  </a:lnTo>
                  <a:lnTo>
                    <a:pt x="9943" y="35107"/>
                  </a:lnTo>
                  <a:lnTo>
                    <a:pt x="44799" y="30081"/>
                  </a:lnTo>
                  <a:lnTo>
                    <a:pt x="72011" y="24116"/>
                  </a:lnTo>
                  <a:lnTo>
                    <a:pt x="102299" y="17321"/>
                  </a:lnTo>
                  <a:lnTo>
                    <a:pt x="136409" y="10281"/>
                  </a:lnTo>
                  <a:lnTo>
                    <a:pt x="167417" y="3168"/>
                  </a:lnTo>
                  <a:lnTo>
                    <a:pt x="183151" y="0"/>
                  </a:lnTo>
                  <a:lnTo>
                    <a:pt x="195436" y="1238"/>
                  </a:lnTo>
                  <a:lnTo>
                    <a:pt x="199347" y="2679"/>
                  </a:lnTo>
                  <a:lnTo>
                    <a:pt x="201954" y="4434"/>
                  </a:lnTo>
                  <a:lnTo>
                    <a:pt x="203693" y="6398"/>
                  </a:lnTo>
                  <a:lnTo>
                    <a:pt x="204058" y="9294"/>
                  </a:lnTo>
                  <a:lnTo>
                    <a:pt x="202346" y="16746"/>
                  </a:lnTo>
                  <a:lnTo>
                    <a:pt x="189336" y="33659"/>
                  </a:lnTo>
                  <a:lnTo>
                    <a:pt x="162815" y="53751"/>
                  </a:lnTo>
                  <a:lnTo>
                    <a:pt x="133614" y="74786"/>
                  </a:lnTo>
                  <a:lnTo>
                    <a:pt x="104853" y="92307"/>
                  </a:lnTo>
                  <a:lnTo>
                    <a:pt x="75103" y="114539"/>
                  </a:lnTo>
                  <a:lnTo>
                    <a:pt x="74675" y="115520"/>
                  </a:lnTo>
                  <a:lnTo>
                    <a:pt x="75183" y="116174"/>
                  </a:lnTo>
                  <a:lnTo>
                    <a:pt x="76316" y="116609"/>
                  </a:lnTo>
                  <a:lnTo>
                    <a:pt x="85495" y="117223"/>
                  </a:lnTo>
                  <a:lnTo>
                    <a:pt x="114225" y="111727"/>
                  </a:lnTo>
                  <a:lnTo>
                    <a:pt x="141971" y="106075"/>
                  </a:lnTo>
                  <a:lnTo>
                    <a:pt x="174181" y="104047"/>
                  </a:lnTo>
                  <a:lnTo>
                    <a:pt x="203392" y="104240"/>
                  </a:lnTo>
                  <a:lnTo>
                    <a:pt x="219778" y="107098"/>
                  </a:lnTo>
                  <a:lnTo>
                    <a:pt x="232881" y="115248"/>
                  </a:lnTo>
                  <a:lnTo>
                    <a:pt x="238598" y="120755"/>
                  </a:lnTo>
                  <a:lnTo>
                    <a:pt x="241615" y="126807"/>
                  </a:lnTo>
                  <a:lnTo>
                    <a:pt x="242851" y="139882"/>
                  </a:lnTo>
                  <a:lnTo>
                    <a:pt x="235292" y="160631"/>
                  </a:lnTo>
                  <a:lnTo>
                    <a:pt x="211225" y="189769"/>
                  </a:lnTo>
                  <a:lnTo>
                    <a:pt x="181824" y="214482"/>
                  </a:lnTo>
                  <a:lnTo>
                    <a:pt x="153445" y="232564"/>
                  </a:lnTo>
                  <a:lnTo>
                    <a:pt x="118544" y="253972"/>
                  </a:lnTo>
                  <a:lnTo>
                    <a:pt x="114748" y="255306"/>
                  </a:lnTo>
                  <a:lnTo>
                    <a:pt x="112217" y="255402"/>
                  </a:lnTo>
                  <a:lnTo>
                    <a:pt x="110530" y="254672"/>
                  </a:lnTo>
                  <a:lnTo>
                    <a:pt x="110993" y="252598"/>
                  </a:lnTo>
                  <a:lnTo>
                    <a:pt x="115741" y="246060"/>
                  </a:lnTo>
                  <a:lnTo>
                    <a:pt x="142875" y="2246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2" name="SMARTInkShape-4859"/>
            <p:cNvSpPr/>
            <p:nvPr/>
          </p:nvSpPr>
          <p:spPr bwMode="auto">
            <a:xfrm>
              <a:off x="1521619" y="1407319"/>
              <a:ext cx="68139" cy="220772"/>
            </a:xfrm>
            <a:custGeom>
              <a:avLst/>
              <a:gdLst/>
              <a:ahLst/>
              <a:cxnLst/>
              <a:rect l="0" t="0" r="0" b="0"/>
              <a:pathLst>
                <a:path w="68139" h="220772">
                  <a:moveTo>
                    <a:pt x="50006" y="0"/>
                  </a:moveTo>
                  <a:lnTo>
                    <a:pt x="50006" y="3792"/>
                  </a:lnTo>
                  <a:lnTo>
                    <a:pt x="43855" y="30528"/>
                  </a:lnTo>
                  <a:lnTo>
                    <a:pt x="43058" y="64032"/>
                  </a:lnTo>
                  <a:lnTo>
                    <a:pt x="42920" y="95790"/>
                  </a:lnTo>
                  <a:lnTo>
                    <a:pt x="43673" y="126454"/>
                  </a:lnTo>
                  <a:lnTo>
                    <a:pt x="48571" y="158735"/>
                  </a:lnTo>
                  <a:lnTo>
                    <a:pt x="57337" y="191780"/>
                  </a:lnTo>
                  <a:lnTo>
                    <a:pt x="64171" y="216255"/>
                  </a:lnTo>
                  <a:lnTo>
                    <a:pt x="65799" y="217988"/>
                  </a:lnTo>
                  <a:lnTo>
                    <a:pt x="67679" y="219144"/>
                  </a:lnTo>
                  <a:lnTo>
                    <a:pt x="68138" y="219915"/>
                  </a:lnTo>
                  <a:lnTo>
                    <a:pt x="67650" y="220429"/>
                  </a:lnTo>
                  <a:lnTo>
                    <a:pt x="66531" y="220771"/>
                  </a:lnTo>
                  <a:lnTo>
                    <a:pt x="63171" y="216918"/>
                  </a:lnTo>
                  <a:lnTo>
                    <a:pt x="40020" y="182595"/>
                  </a:lnTo>
                  <a:lnTo>
                    <a:pt x="13726" y="147017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3" name="SMARTInkShape-4860"/>
            <p:cNvSpPr/>
            <p:nvPr/>
          </p:nvSpPr>
          <p:spPr bwMode="auto">
            <a:xfrm>
              <a:off x="1383197" y="1293019"/>
              <a:ext cx="109848" cy="436341"/>
            </a:xfrm>
            <a:custGeom>
              <a:avLst/>
              <a:gdLst/>
              <a:ahLst/>
              <a:cxnLst/>
              <a:rect l="0" t="0" r="0" b="0"/>
              <a:pathLst>
                <a:path w="109848" h="436341">
                  <a:moveTo>
                    <a:pt x="74128" y="0"/>
                  </a:moveTo>
                  <a:lnTo>
                    <a:pt x="80279" y="6151"/>
                  </a:lnTo>
                  <a:lnTo>
                    <a:pt x="67441" y="38746"/>
                  </a:lnTo>
                  <a:lnTo>
                    <a:pt x="51509" y="69777"/>
                  </a:lnTo>
                  <a:lnTo>
                    <a:pt x="41321" y="95306"/>
                  </a:lnTo>
                  <a:lnTo>
                    <a:pt x="29385" y="128877"/>
                  </a:lnTo>
                  <a:lnTo>
                    <a:pt x="22868" y="147830"/>
                  </a:lnTo>
                  <a:lnTo>
                    <a:pt x="17730" y="167610"/>
                  </a:lnTo>
                  <a:lnTo>
                    <a:pt x="13510" y="187940"/>
                  </a:lnTo>
                  <a:lnTo>
                    <a:pt x="9904" y="208637"/>
                  </a:lnTo>
                  <a:lnTo>
                    <a:pt x="6706" y="229579"/>
                  </a:lnTo>
                  <a:lnTo>
                    <a:pt x="3780" y="250683"/>
                  </a:lnTo>
                  <a:lnTo>
                    <a:pt x="1035" y="271897"/>
                  </a:lnTo>
                  <a:lnTo>
                    <a:pt x="0" y="291596"/>
                  </a:lnTo>
                  <a:lnTo>
                    <a:pt x="103" y="310285"/>
                  </a:lnTo>
                  <a:lnTo>
                    <a:pt x="3922" y="345073"/>
                  </a:lnTo>
                  <a:lnTo>
                    <a:pt x="13556" y="376409"/>
                  </a:lnTo>
                  <a:lnTo>
                    <a:pt x="25776" y="401978"/>
                  </a:lnTo>
                  <a:lnTo>
                    <a:pt x="39938" y="421544"/>
                  </a:lnTo>
                  <a:lnTo>
                    <a:pt x="56816" y="432886"/>
                  </a:lnTo>
                  <a:lnTo>
                    <a:pt x="77017" y="436340"/>
                  </a:lnTo>
                  <a:lnTo>
                    <a:pt x="109847" y="435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4" name="SMARTInkShape-4861"/>
            <p:cNvSpPr/>
            <p:nvPr/>
          </p:nvSpPr>
          <p:spPr bwMode="auto">
            <a:xfrm>
              <a:off x="1180199" y="1467043"/>
              <a:ext cx="132008" cy="312119"/>
            </a:xfrm>
            <a:custGeom>
              <a:avLst/>
              <a:gdLst/>
              <a:ahLst/>
              <a:cxnLst/>
              <a:rect l="0" t="0" r="0" b="0"/>
              <a:pathLst>
                <a:path w="132008" h="312119">
                  <a:moveTo>
                    <a:pt x="34239" y="26001"/>
                  </a:moveTo>
                  <a:lnTo>
                    <a:pt x="35032" y="58906"/>
                  </a:lnTo>
                  <a:lnTo>
                    <a:pt x="39893" y="91620"/>
                  </a:lnTo>
                  <a:lnTo>
                    <a:pt x="40941" y="121379"/>
                  </a:lnTo>
                  <a:lnTo>
                    <a:pt x="41251" y="155332"/>
                  </a:lnTo>
                  <a:lnTo>
                    <a:pt x="39227" y="190527"/>
                  </a:lnTo>
                  <a:lnTo>
                    <a:pt x="35717" y="226091"/>
                  </a:lnTo>
                  <a:lnTo>
                    <a:pt x="32560" y="259647"/>
                  </a:lnTo>
                  <a:lnTo>
                    <a:pt x="24382" y="291846"/>
                  </a:lnTo>
                  <a:lnTo>
                    <a:pt x="17472" y="308411"/>
                  </a:lnTo>
                  <a:lnTo>
                    <a:pt x="15123" y="311111"/>
                  </a:lnTo>
                  <a:lnTo>
                    <a:pt x="12764" y="312118"/>
                  </a:lnTo>
                  <a:lnTo>
                    <a:pt x="10397" y="311996"/>
                  </a:lnTo>
                  <a:lnTo>
                    <a:pt x="8819" y="310327"/>
                  </a:lnTo>
                  <a:lnTo>
                    <a:pt x="7066" y="304239"/>
                  </a:lnTo>
                  <a:lnTo>
                    <a:pt x="5147" y="269492"/>
                  </a:lnTo>
                  <a:lnTo>
                    <a:pt x="1994" y="244550"/>
                  </a:lnTo>
                  <a:lnTo>
                    <a:pt x="64" y="215473"/>
                  </a:lnTo>
                  <a:lnTo>
                    <a:pt x="0" y="183236"/>
                  </a:lnTo>
                  <a:lnTo>
                    <a:pt x="2617" y="147741"/>
                  </a:lnTo>
                  <a:lnTo>
                    <a:pt x="6426" y="112916"/>
                  </a:lnTo>
                  <a:lnTo>
                    <a:pt x="11559" y="80505"/>
                  </a:lnTo>
                  <a:lnTo>
                    <a:pt x="19132" y="52871"/>
                  </a:lnTo>
                  <a:lnTo>
                    <a:pt x="32320" y="22585"/>
                  </a:lnTo>
                  <a:lnTo>
                    <a:pt x="43705" y="10460"/>
                  </a:lnTo>
                  <a:lnTo>
                    <a:pt x="56702" y="3219"/>
                  </a:lnTo>
                  <a:lnTo>
                    <a:pt x="70416" y="0"/>
                  </a:lnTo>
                  <a:lnTo>
                    <a:pt x="84449" y="2803"/>
                  </a:lnTo>
                  <a:lnTo>
                    <a:pt x="112860" y="17538"/>
                  </a:lnTo>
                  <a:lnTo>
                    <a:pt x="122892" y="28590"/>
                  </a:lnTo>
                  <a:lnTo>
                    <a:pt x="129202" y="42233"/>
                  </a:lnTo>
                  <a:lnTo>
                    <a:pt x="132007" y="58880"/>
                  </a:lnTo>
                  <a:lnTo>
                    <a:pt x="129020" y="74745"/>
                  </a:lnTo>
                  <a:lnTo>
                    <a:pt x="114168" y="104333"/>
                  </a:lnTo>
                  <a:lnTo>
                    <a:pt x="96815" y="122147"/>
                  </a:lnTo>
                  <a:lnTo>
                    <a:pt x="76592" y="133687"/>
                  </a:lnTo>
                  <a:lnTo>
                    <a:pt x="64704" y="135245"/>
                  </a:lnTo>
                  <a:lnTo>
                    <a:pt x="59311" y="134549"/>
                  </a:lnTo>
                  <a:lnTo>
                    <a:pt x="55716" y="130910"/>
                  </a:lnTo>
                  <a:lnTo>
                    <a:pt x="48526" y="104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5" name="SMARTInkShape-4862"/>
            <p:cNvSpPr/>
            <p:nvPr/>
          </p:nvSpPr>
          <p:spPr bwMode="auto">
            <a:xfrm>
              <a:off x="985838" y="1350496"/>
              <a:ext cx="159100" cy="297336"/>
            </a:xfrm>
            <a:custGeom>
              <a:avLst/>
              <a:gdLst/>
              <a:ahLst/>
              <a:cxnLst/>
              <a:rect l="0" t="0" r="0" b="0"/>
              <a:pathLst>
                <a:path w="159100" h="297336">
                  <a:moveTo>
                    <a:pt x="0" y="21104"/>
                  </a:moveTo>
                  <a:lnTo>
                    <a:pt x="0" y="17312"/>
                  </a:lnTo>
                  <a:lnTo>
                    <a:pt x="2116" y="13333"/>
                  </a:lnTo>
                  <a:lnTo>
                    <a:pt x="6150" y="8104"/>
                  </a:lnTo>
                  <a:lnTo>
                    <a:pt x="7117" y="0"/>
                  </a:lnTo>
                  <a:lnTo>
                    <a:pt x="7935" y="13464"/>
                  </a:lnTo>
                  <a:lnTo>
                    <a:pt x="13294" y="43411"/>
                  </a:lnTo>
                  <a:lnTo>
                    <a:pt x="13993" y="71811"/>
                  </a:lnTo>
                  <a:lnTo>
                    <a:pt x="14200" y="105361"/>
                  </a:lnTo>
                  <a:lnTo>
                    <a:pt x="14261" y="140437"/>
                  </a:lnTo>
                  <a:lnTo>
                    <a:pt x="18072" y="175965"/>
                  </a:lnTo>
                  <a:lnTo>
                    <a:pt x="20435" y="204043"/>
                  </a:lnTo>
                  <a:lnTo>
                    <a:pt x="21234" y="234070"/>
                  </a:lnTo>
                  <a:lnTo>
                    <a:pt x="21405" y="253535"/>
                  </a:lnTo>
                  <a:lnTo>
                    <a:pt x="22207" y="253845"/>
                  </a:lnTo>
                  <a:lnTo>
                    <a:pt x="25215" y="252074"/>
                  </a:lnTo>
                  <a:lnTo>
                    <a:pt x="33614" y="232269"/>
                  </a:lnTo>
                  <a:lnTo>
                    <a:pt x="42917" y="200722"/>
                  </a:lnTo>
                  <a:lnTo>
                    <a:pt x="54255" y="176453"/>
                  </a:lnTo>
                  <a:lnTo>
                    <a:pt x="75628" y="143601"/>
                  </a:lnTo>
                  <a:lnTo>
                    <a:pt x="90318" y="125221"/>
                  </a:lnTo>
                  <a:lnTo>
                    <a:pt x="102053" y="118972"/>
                  </a:lnTo>
                  <a:lnTo>
                    <a:pt x="114413" y="116988"/>
                  </a:lnTo>
                  <a:lnTo>
                    <a:pt x="125198" y="118752"/>
                  </a:lnTo>
                  <a:lnTo>
                    <a:pt x="140195" y="128001"/>
                  </a:lnTo>
                  <a:lnTo>
                    <a:pt x="147769" y="138464"/>
                  </a:lnTo>
                  <a:lnTo>
                    <a:pt x="159099" y="164583"/>
                  </a:lnTo>
                  <a:lnTo>
                    <a:pt x="158971" y="193174"/>
                  </a:lnTo>
                  <a:lnTo>
                    <a:pt x="146321" y="222988"/>
                  </a:lnTo>
                  <a:lnTo>
                    <a:pt x="127491" y="251931"/>
                  </a:lnTo>
                  <a:lnTo>
                    <a:pt x="94886" y="282864"/>
                  </a:lnTo>
                  <a:lnTo>
                    <a:pt x="72829" y="294366"/>
                  </a:lnTo>
                  <a:lnTo>
                    <a:pt x="61208" y="297335"/>
                  </a:lnTo>
                  <a:lnTo>
                    <a:pt x="56680" y="296539"/>
                  </a:lnTo>
                  <a:lnTo>
                    <a:pt x="52868" y="294421"/>
                  </a:lnTo>
                  <a:lnTo>
                    <a:pt x="49532" y="291422"/>
                  </a:lnTo>
                  <a:lnTo>
                    <a:pt x="48103" y="287041"/>
                  </a:lnTo>
                  <a:lnTo>
                    <a:pt x="48631" y="275823"/>
                  </a:lnTo>
                  <a:lnTo>
                    <a:pt x="64293" y="2425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25" name="SMARTInkShape-Group951"/>
          <p:cNvGrpSpPr/>
          <p:nvPr/>
        </p:nvGrpSpPr>
        <p:grpSpPr>
          <a:xfrm>
            <a:off x="2457450" y="964406"/>
            <a:ext cx="114301" cy="278608"/>
            <a:chOff x="2457450" y="964406"/>
            <a:chExt cx="114301" cy="278608"/>
          </a:xfrm>
        </p:grpSpPr>
        <p:sp>
          <p:nvSpPr>
            <p:cNvPr id="1017" name="SMARTInkShape-4863"/>
            <p:cNvSpPr/>
            <p:nvPr/>
          </p:nvSpPr>
          <p:spPr bwMode="auto">
            <a:xfrm>
              <a:off x="2522064" y="1228725"/>
              <a:ext cx="13968" cy="14201"/>
            </a:xfrm>
            <a:custGeom>
              <a:avLst/>
              <a:gdLst/>
              <a:ahLst/>
              <a:cxnLst/>
              <a:rect l="0" t="0" r="0" b="0"/>
              <a:pathLst>
                <a:path w="13968" h="14201">
                  <a:moveTo>
                    <a:pt x="13967" y="0"/>
                  </a:moveTo>
                  <a:lnTo>
                    <a:pt x="13967" y="6850"/>
                  </a:lnTo>
                  <a:lnTo>
                    <a:pt x="3325" y="7136"/>
                  </a:lnTo>
                  <a:lnTo>
                    <a:pt x="2110" y="7932"/>
                  </a:lnTo>
                  <a:lnTo>
                    <a:pt x="1300" y="9257"/>
                  </a:lnTo>
                  <a:lnTo>
                    <a:pt x="0" y="13294"/>
                  </a:lnTo>
                  <a:lnTo>
                    <a:pt x="687" y="13625"/>
                  </a:lnTo>
                  <a:lnTo>
                    <a:pt x="5858" y="14200"/>
                  </a:lnTo>
                  <a:lnTo>
                    <a:pt x="1396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8" name="SMARTInkShape-4864"/>
            <p:cNvSpPr/>
            <p:nvPr/>
          </p:nvSpPr>
          <p:spPr bwMode="auto">
            <a:xfrm>
              <a:off x="2536031" y="1228725"/>
              <a:ext cx="21424" cy="14289"/>
            </a:xfrm>
            <a:custGeom>
              <a:avLst/>
              <a:gdLst/>
              <a:ahLst/>
              <a:cxnLst/>
              <a:rect l="0" t="0" r="0" b="0"/>
              <a:pathLst>
                <a:path w="21424" h="14289">
                  <a:moveTo>
                    <a:pt x="14288" y="0"/>
                  </a:moveTo>
                  <a:lnTo>
                    <a:pt x="7438" y="0"/>
                  </a:lnTo>
                  <a:lnTo>
                    <a:pt x="7231" y="3792"/>
                  </a:lnTo>
                  <a:lnTo>
                    <a:pt x="6408" y="4909"/>
                  </a:lnTo>
                  <a:lnTo>
                    <a:pt x="8" y="7141"/>
                  </a:lnTo>
                  <a:lnTo>
                    <a:pt x="0" y="87"/>
                  </a:lnTo>
                  <a:lnTo>
                    <a:pt x="3793" y="3818"/>
                  </a:lnTo>
                  <a:lnTo>
                    <a:pt x="4116" y="4927"/>
                  </a:lnTo>
                  <a:lnTo>
                    <a:pt x="3538" y="5666"/>
                  </a:lnTo>
                  <a:lnTo>
                    <a:pt x="2359" y="6158"/>
                  </a:lnTo>
                  <a:lnTo>
                    <a:pt x="2366" y="7281"/>
                  </a:lnTo>
                  <a:lnTo>
                    <a:pt x="6358" y="13208"/>
                  </a:lnTo>
                  <a:lnTo>
                    <a:pt x="8911" y="13808"/>
                  </a:lnTo>
                  <a:lnTo>
                    <a:pt x="21423" y="14288"/>
                  </a:lnTo>
                  <a:lnTo>
                    <a:pt x="14582" y="7438"/>
                  </a:lnTo>
                  <a:lnTo>
                    <a:pt x="14375" y="11023"/>
                  </a:lnTo>
                  <a:lnTo>
                    <a:pt x="13552" y="12111"/>
                  </a:lnTo>
                  <a:lnTo>
                    <a:pt x="7440" y="14203"/>
                  </a:lnTo>
                  <a:lnTo>
                    <a:pt x="14263" y="14287"/>
                  </a:lnTo>
                  <a:lnTo>
                    <a:pt x="297" y="14288"/>
                  </a:lnTo>
                  <a:lnTo>
                    <a:pt x="7144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9" name="SMARTInkShape-4865"/>
            <p:cNvSpPr/>
            <p:nvPr/>
          </p:nvSpPr>
          <p:spPr bwMode="auto">
            <a:xfrm>
              <a:off x="2543175" y="1200152"/>
              <a:ext cx="7145" cy="7143"/>
            </a:xfrm>
            <a:custGeom>
              <a:avLst/>
              <a:gdLst/>
              <a:ahLst/>
              <a:cxnLst/>
              <a:rect l="0" t="0" r="0" b="0"/>
              <a:pathLst>
                <a:path w="7145" h="7143">
                  <a:moveTo>
                    <a:pt x="0" y="7142"/>
                  </a:moveTo>
                  <a:lnTo>
                    <a:pt x="0" y="24"/>
                  </a:lnTo>
                  <a:lnTo>
                    <a:pt x="6151" y="0"/>
                  </a:lnTo>
                  <a:lnTo>
                    <a:pt x="6482" y="793"/>
                  </a:lnTo>
                  <a:lnTo>
                    <a:pt x="7144" y="71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0" name="SMARTInkShape-4866"/>
            <p:cNvSpPr/>
            <p:nvPr/>
          </p:nvSpPr>
          <p:spPr bwMode="auto">
            <a:xfrm>
              <a:off x="2543298" y="1207381"/>
              <a:ext cx="28453" cy="7058"/>
            </a:xfrm>
            <a:custGeom>
              <a:avLst/>
              <a:gdLst/>
              <a:ahLst/>
              <a:cxnLst/>
              <a:rect l="0" t="0" r="0" b="0"/>
              <a:pathLst>
                <a:path w="28453" h="7058">
                  <a:moveTo>
                    <a:pt x="28452" y="7057"/>
                  </a:moveTo>
                  <a:lnTo>
                    <a:pt x="24660" y="7057"/>
                  </a:lnTo>
                  <a:lnTo>
                    <a:pt x="20681" y="4940"/>
                  </a:lnTo>
                  <a:lnTo>
                    <a:pt x="16267" y="2147"/>
                  </a:lnTo>
                  <a:lnTo>
                    <a:pt x="6966" y="354"/>
                  </a:lnTo>
                  <a:lnTo>
                    <a:pt x="1277" y="0"/>
                  </a:lnTo>
                  <a:lnTo>
                    <a:pt x="811" y="765"/>
                  </a:lnTo>
                  <a:lnTo>
                    <a:pt x="0" y="6071"/>
                  </a:lnTo>
                  <a:lnTo>
                    <a:pt x="753" y="6400"/>
                  </a:lnTo>
                  <a:lnTo>
                    <a:pt x="14165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1" name="SMARTInkShape-4867"/>
            <p:cNvSpPr/>
            <p:nvPr/>
          </p:nvSpPr>
          <p:spPr bwMode="auto">
            <a:xfrm>
              <a:off x="2557576" y="1164431"/>
              <a:ext cx="14175" cy="28576"/>
            </a:xfrm>
            <a:custGeom>
              <a:avLst/>
              <a:gdLst/>
              <a:ahLst/>
              <a:cxnLst/>
              <a:rect l="0" t="0" r="0" b="0"/>
              <a:pathLst>
                <a:path w="14175" h="28576">
                  <a:moveTo>
                    <a:pt x="14174" y="0"/>
                  </a:moveTo>
                  <a:lnTo>
                    <a:pt x="14174" y="3793"/>
                  </a:lnTo>
                  <a:lnTo>
                    <a:pt x="13380" y="4910"/>
                  </a:lnTo>
                  <a:lnTo>
                    <a:pt x="12057" y="5654"/>
                  </a:lnTo>
                  <a:lnTo>
                    <a:pt x="10382" y="6151"/>
                  </a:lnTo>
                  <a:lnTo>
                    <a:pt x="4231" y="10642"/>
                  </a:lnTo>
                  <a:lnTo>
                    <a:pt x="1817" y="14784"/>
                  </a:lnTo>
                  <a:lnTo>
                    <a:pt x="0" y="27193"/>
                  </a:lnTo>
                  <a:lnTo>
                    <a:pt x="4170" y="27961"/>
                  </a:lnTo>
                  <a:lnTo>
                    <a:pt x="1417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2" name="SMARTInkShape-4868"/>
            <p:cNvSpPr/>
            <p:nvPr/>
          </p:nvSpPr>
          <p:spPr bwMode="auto">
            <a:xfrm>
              <a:off x="2500702" y="1185863"/>
              <a:ext cx="21043" cy="7144"/>
            </a:xfrm>
            <a:custGeom>
              <a:avLst/>
              <a:gdLst/>
              <a:ahLst/>
              <a:cxnLst/>
              <a:rect l="0" t="0" r="0" b="0"/>
              <a:pathLst>
                <a:path w="21043" h="7144">
                  <a:moveTo>
                    <a:pt x="21042" y="7143"/>
                  </a:moveTo>
                  <a:lnTo>
                    <a:pt x="14891" y="7143"/>
                  </a:lnTo>
                  <a:lnTo>
                    <a:pt x="8391" y="2234"/>
                  </a:lnTo>
                  <a:lnTo>
                    <a:pt x="0" y="87"/>
                  </a:lnTo>
                  <a:lnTo>
                    <a:pt x="675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3" name="SMARTInkShape-4869"/>
            <p:cNvSpPr/>
            <p:nvPr/>
          </p:nvSpPr>
          <p:spPr bwMode="auto">
            <a:xfrm>
              <a:off x="2457450" y="1157288"/>
              <a:ext cx="7145" cy="7144"/>
            </a:xfrm>
            <a:custGeom>
              <a:avLst/>
              <a:gdLst/>
              <a:ahLst/>
              <a:cxnLst/>
              <a:rect l="0" t="0" r="0" b="0"/>
              <a:pathLst>
                <a:path w="7145" h="7144">
                  <a:moveTo>
                    <a:pt x="7144" y="0"/>
                  </a:moveTo>
                  <a:lnTo>
                    <a:pt x="7144" y="3792"/>
                  </a:lnTo>
                  <a:lnTo>
                    <a:pt x="6350" y="4909"/>
                  </a:lnTo>
                  <a:lnTo>
                    <a:pt x="5027" y="5654"/>
                  </a:ln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4" name="SMARTInkShape-4870"/>
            <p:cNvSpPr/>
            <p:nvPr/>
          </p:nvSpPr>
          <p:spPr bwMode="auto">
            <a:xfrm>
              <a:off x="2471738" y="964406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0" y="7144"/>
                  </a:moveTo>
                  <a:lnTo>
                    <a:pt x="0" y="3352"/>
                  </a:lnTo>
                  <a:lnTo>
                    <a:pt x="793" y="2235"/>
                  </a:lnTo>
                  <a:lnTo>
                    <a:pt x="2116" y="1490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34" name="SMARTInkShape-Group952"/>
          <p:cNvGrpSpPr/>
          <p:nvPr/>
        </p:nvGrpSpPr>
        <p:grpSpPr>
          <a:xfrm>
            <a:off x="2393156" y="1351837"/>
            <a:ext cx="1130962" cy="545954"/>
            <a:chOff x="2393156" y="1351837"/>
            <a:chExt cx="1130962" cy="545954"/>
          </a:xfrm>
        </p:grpSpPr>
        <p:sp>
          <p:nvSpPr>
            <p:cNvPr id="1026" name="SMARTInkShape-4871"/>
            <p:cNvSpPr/>
            <p:nvPr/>
          </p:nvSpPr>
          <p:spPr bwMode="auto">
            <a:xfrm>
              <a:off x="3429000" y="1351837"/>
              <a:ext cx="95118" cy="434102"/>
            </a:xfrm>
            <a:custGeom>
              <a:avLst/>
              <a:gdLst/>
              <a:ahLst/>
              <a:cxnLst/>
              <a:rect l="0" t="0" r="0" b="0"/>
              <a:pathLst>
                <a:path w="95118" h="434102">
                  <a:moveTo>
                    <a:pt x="0" y="26907"/>
                  </a:moveTo>
                  <a:lnTo>
                    <a:pt x="3792" y="23114"/>
                  </a:lnTo>
                  <a:lnTo>
                    <a:pt x="5654" y="17019"/>
                  </a:lnTo>
                  <a:lnTo>
                    <a:pt x="6151" y="13171"/>
                  </a:lnTo>
                  <a:lnTo>
                    <a:pt x="8069" y="9812"/>
                  </a:lnTo>
                  <a:lnTo>
                    <a:pt x="14434" y="3963"/>
                  </a:lnTo>
                  <a:lnTo>
                    <a:pt x="20438" y="835"/>
                  </a:lnTo>
                  <a:lnTo>
                    <a:pt x="23151" y="0"/>
                  </a:lnTo>
                  <a:lnTo>
                    <a:pt x="30397" y="1190"/>
                  </a:lnTo>
                  <a:lnTo>
                    <a:pt x="51777" y="12214"/>
                  </a:lnTo>
                  <a:lnTo>
                    <a:pt x="62964" y="26991"/>
                  </a:lnTo>
                  <a:lnTo>
                    <a:pt x="78187" y="59740"/>
                  </a:lnTo>
                  <a:lnTo>
                    <a:pt x="87137" y="87537"/>
                  </a:lnTo>
                  <a:lnTo>
                    <a:pt x="93761" y="121058"/>
                  </a:lnTo>
                  <a:lnTo>
                    <a:pt x="95051" y="138887"/>
                  </a:lnTo>
                  <a:lnTo>
                    <a:pt x="95117" y="157122"/>
                  </a:lnTo>
                  <a:lnTo>
                    <a:pt x="94368" y="175630"/>
                  </a:lnTo>
                  <a:lnTo>
                    <a:pt x="92281" y="195112"/>
                  </a:lnTo>
                  <a:lnTo>
                    <a:pt x="89302" y="215243"/>
                  </a:lnTo>
                  <a:lnTo>
                    <a:pt x="85728" y="235808"/>
                  </a:lnTo>
                  <a:lnTo>
                    <a:pt x="81759" y="255074"/>
                  </a:lnTo>
                  <a:lnTo>
                    <a:pt x="77524" y="273475"/>
                  </a:lnTo>
                  <a:lnTo>
                    <a:pt x="68587" y="308736"/>
                  </a:lnTo>
                  <a:lnTo>
                    <a:pt x="59323" y="342929"/>
                  </a:lnTo>
                  <a:lnTo>
                    <a:pt x="49914" y="370296"/>
                  </a:lnTo>
                  <a:lnTo>
                    <a:pt x="37808" y="401437"/>
                  </a:lnTo>
                  <a:lnTo>
                    <a:pt x="25675" y="428506"/>
                  </a:lnTo>
                  <a:lnTo>
                    <a:pt x="25848" y="430371"/>
                  </a:lnTo>
                  <a:lnTo>
                    <a:pt x="28575" y="4341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7" name="SMARTInkShape-4872"/>
            <p:cNvSpPr/>
            <p:nvPr/>
          </p:nvSpPr>
          <p:spPr bwMode="auto">
            <a:xfrm>
              <a:off x="3268741" y="1478822"/>
              <a:ext cx="153116" cy="233653"/>
            </a:xfrm>
            <a:custGeom>
              <a:avLst/>
              <a:gdLst/>
              <a:ahLst/>
              <a:cxnLst/>
              <a:rect l="0" t="0" r="0" b="0"/>
              <a:pathLst>
                <a:path w="153116" h="233653">
                  <a:moveTo>
                    <a:pt x="60247" y="142809"/>
                  </a:moveTo>
                  <a:lnTo>
                    <a:pt x="60247" y="108498"/>
                  </a:lnTo>
                  <a:lnTo>
                    <a:pt x="35877" y="143728"/>
                  </a:lnTo>
                  <a:lnTo>
                    <a:pt x="16341" y="178649"/>
                  </a:lnTo>
                  <a:lnTo>
                    <a:pt x="833" y="211458"/>
                  </a:lnTo>
                  <a:lnTo>
                    <a:pt x="0" y="215563"/>
                  </a:lnTo>
                  <a:lnTo>
                    <a:pt x="238" y="219093"/>
                  </a:lnTo>
                  <a:lnTo>
                    <a:pt x="1191" y="222240"/>
                  </a:lnTo>
                  <a:lnTo>
                    <a:pt x="2620" y="223544"/>
                  </a:lnTo>
                  <a:lnTo>
                    <a:pt x="4366" y="223620"/>
                  </a:lnTo>
                  <a:lnTo>
                    <a:pt x="10617" y="222051"/>
                  </a:lnTo>
                  <a:lnTo>
                    <a:pt x="12872" y="221831"/>
                  </a:lnTo>
                  <a:lnTo>
                    <a:pt x="27424" y="213936"/>
                  </a:lnTo>
                  <a:lnTo>
                    <a:pt x="47972" y="191343"/>
                  </a:lnTo>
                  <a:lnTo>
                    <a:pt x="61725" y="169361"/>
                  </a:lnTo>
                  <a:lnTo>
                    <a:pt x="71973" y="139211"/>
                  </a:lnTo>
                  <a:lnTo>
                    <a:pt x="84712" y="108229"/>
                  </a:lnTo>
                  <a:lnTo>
                    <a:pt x="93874" y="82990"/>
                  </a:lnTo>
                  <a:lnTo>
                    <a:pt x="104165" y="49591"/>
                  </a:lnTo>
                  <a:lnTo>
                    <a:pt x="108449" y="23379"/>
                  </a:lnTo>
                  <a:lnTo>
                    <a:pt x="105926" y="4323"/>
                  </a:lnTo>
                  <a:lnTo>
                    <a:pt x="104361" y="33"/>
                  </a:lnTo>
                  <a:lnTo>
                    <a:pt x="103943" y="0"/>
                  </a:lnTo>
                  <a:lnTo>
                    <a:pt x="92661" y="17851"/>
                  </a:lnTo>
                  <a:lnTo>
                    <a:pt x="81966" y="53244"/>
                  </a:lnTo>
                  <a:lnTo>
                    <a:pt x="74619" y="86638"/>
                  </a:lnTo>
                  <a:lnTo>
                    <a:pt x="69532" y="121668"/>
                  </a:lnTo>
                  <a:lnTo>
                    <a:pt x="68025" y="157183"/>
                  </a:lnTo>
                  <a:lnTo>
                    <a:pt x="69260" y="179360"/>
                  </a:lnTo>
                  <a:lnTo>
                    <a:pt x="80871" y="210883"/>
                  </a:lnTo>
                  <a:lnTo>
                    <a:pt x="83521" y="216767"/>
                  </a:lnTo>
                  <a:lnTo>
                    <a:pt x="92816" y="225421"/>
                  </a:lnTo>
                  <a:lnTo>
                    <a:pt x="104884" y="231119"/>
                  </a:lnTo>
                  <a:lnTo>
                    <a:pt x="118186" y="233652"/>
                  </a:lnTo>
                  <a:lnTo>
                    <a:pt x="132035" y="230544"/>
                  </a:lnTo>
                  <a:lnTo>
                    <a:pt x="153115" y="2213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8" name="SMARTInkShape-4873"/>
            <p:cNvSpPr/>
            <p:nvPr/>
          </p:nvSpPr>
          <p:spPr bwMode="auto">
            <a:xfrm>
              <a:off x="3179291" y="1572618"/>
              <a:ext cx="85404" cy="113061"/>
            </a:xfrm>
            <a:custGeom>
              <a:avLst/>
              <a:gdLst/>
              <a:ahLst/>
              <a:cxnLst/>
              <a:rect l="0" t="0" r="0" b="0"/>
              <a:pathLst>
                <a:path w="85404" h="113061">
                  <a:moveTo>
                    <a:pt x="28253" y="6151"/>
                  </a:moveTo>
                  <a:lnTo>
                    <a:pt x="28253" y="2358"/>
                  </a:lnTo>
                  <a:lnTo>
                    <a:pt x="27459" y="1241"/>
                  </a:lnTo>
                  <a:lnTo>
                    <a:pt x="26136" y="496"/>
                  </a:lnTo>
                  <a:lnTo>
                    <a:pt x="24460" y="0"/>
                  </a:lnTo>
                  <a:lnTo>
                    <a:pt x="23343" y="463"/>
                  </a:lnTo>
                  <a:lnTo>
                    <a:pt x="22598" y="1565"/>
                  </a:lnTo>
                  <a:lnTo>
                    <a:pt x="22102" y="3094"/>
                  </a:lnTo>
                  <a:lnTo>
                    <a:pt x="20977" y="4113"/>
                  </a:lnTo>
                  <a:lnTo>
                    <a:pt x="17611" y="5245"/>
                  </a:lnTo>
                  <a:lnTo>
                    <a:pt x="16396" y="7134"/>
                  </a:lnTo>
                  <a:lnTo>
                    <a:pt x="7909" y="39712"/>
                  </a:lnTo>
                  <a:lnTo>
                    <a:pt x="766" y="74234"/>
                  </a:lnTo>
                  <a:lnTo>
                    <a:pt x="0" y="89206"/>
                  </a:lnTo>
                  <a:lnTo>
                    <a:pt x="1938" y="96775"/>
                  </a:lnTo>
                  <a:lnTo>
                    <a:pt x="3565" y="99904"/>
                  </a:lnTo>
                  <a:lnTo>
                    <a:pt x="5444" y="101991"/>
                  </a:lnTo>
                  <a:lnTo>
                    <a:pt x="9649" y="104309"/>
                  </a:lnTo>
                  <a:lnTo>
                    <a:pt x="16479" y="105614"/>
                  </a:lnTo>
                  <a:lnTo>
                    <a:pt x="23284" y="101686"/>
                  </a:lnTo>
                  <a:lnTo>
                    <a:pt x="30807" y="94648"/>
                  </a:lnTo>
                  <a:lnTo>
                    <a:pt x="57326" y="63184"/>
                  </a:lnTo>
                  <a:lnTo>
                    <a:pt x="64987" y="53724"/>
                  </a:lnTo>
                  <a:lnTo>
                    <a:pt x="70308" y="37541"/>
                  </a:lnTo>
                  <a:lnTo>
                    <a:pt x="70577" y="37397"/>
                  </a:lnTo>
                  <a:lnTo>
                    <a:pt x="70956" y="41779"/>
                  </a:lnTo>
                  <a:lnTo>
                    <a:pt x="70274" y="52779"/>
                  </a:lnTo>
                  <a:lnTo>
                    <a:pt x="62293" y="84813"/>
                  </a:lnTo>
                  <a:lnTo>
                    <a:pt x="58447" y="99044"/>
                  </a:lnTo>
                  <a:lnTo>
                    <a:pt x="57907" y="103798"/>
                  </a:lnTo>
                  <a:lnTo>
                    <a:pt x="58341" y="106968"/>
                  </a:lnTo>
                  <a:lnTo>
                    <a:pt x="59424" y="109081"/>
                  </a:lnTo>
                  <a:lnTo>
                    <a:pt x="60940" y="110489"/>
                  </a:lnTo>
                  <a:lnTo>
                    <a:pt x="64741" y="112055"/>
                  </a:lnTo>
                  <a:lnTo>
                    <a:pt x="69856" y="113060"/>
                  </a:lnTo>
                  <a:lnTo>
                    <a:pt x="85403" y="106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9" name="SMARTInkShape-4874"/>
            <p:cNvSpPr/>
            <p:nvPr/>
          </p:nvSpPr>
          <p:spPr bwMode="auto">
            <a:xfrm>
              <a:off x="3015044" y="1557338"/>
              <a:ext cx="135351" cy="128588"/>
            </a:xfrm>
            <a:custGeom>
              <a:avLst/>
              <a:gdLst/>
              <a:ahLst/>
              <a:cxnLst/>
              <a:rect l="0" t="0" r="0" b="0"/>
              <a:pathLst>
                <a:path w="135351" h="128588">
                  <a:moveTo>
                    <a:pt x="13906" y="0"/>
                  </a:moveTo>
                  <a:lnTo>
                    <a:pt x="10114" y="3792"/>
                  </a:lnTo>
                  <a:lnTo>
                    <a:pt x="6135" y="5654"/>
                  </a:lnTo>
                  <a:lnTo>
                    <a:pt x="3963" y="6150"/>
                  </a:lnTo>
                  <a:lnTo>
                    <a:pt x="2515" y="7275"/>
                  </a:lnTo>
                  <a:lnTo>
                    <a:pt x="906" y="10641"/>
                  </a:lnTo>
                  <a:lnTo>
                    <a:pt x="0" y="16999"/>
                  </a:lnTo>
                  <a:lnTo>
                    <a:pt x="8452" y="50204"/>
                  </a:lnTo>
                  <a:lnTo>
                    <a:pt x="21198" y="84252"/>
                  </a:lnTo>
                  <a:lnTo>
                    <a:pt x="35350" y="112054"/>
                  </a:lnTo>
                  <a:lnTo>
                    <a:pt x="40106" y="117270"/>
                  </a:lnTo>
                  <a:lnTo>
                    <a:pt x="48214" y="120894"/>
                  </a:lnTo>
                  <a:lnTo>
                    <a:pt x="66637" y="96248"/>
                  </a:lnTo>
                  <a:lnTo>
                    <a:pt x="80313" y="63798"/>
                  </a:lnTo>
                  <a:lnTo>
                    <a:pt x="92452" y="38397"/>
                  </a:lnTo>
                  <a:lnTo>
                    <a:pt x="98213" y="30515"/>
                  </a:lnTo>
                  <a:lnTo>
                    <a:pt x="98686" y="30662"/>
                  </a:lnTo>
                  <a:lnTo>
                    <a:pt x="99211" y="32942"/>
                  </a:lnTo>
                  <a:lnTo>
                    <a:pt x="99606" y="65629"/>
                  </a:lnTo>
                  <a:lnTo>
                    <a:pt x="99628" y="100188"/>
                  </a:lnTo>
                  <a:lnTo>
                    <a:pt x="103422" y="117703"/>
                  </a:lnTo>
                  <a:lnTo>
                    <a:pt x="107401" y="123750"/>
                  </a:lnTo>
                  <a:lnTo>
                    <a:pt x="109574" y="125362"/>
                  </a:lnTo>
                  <a:lnTo>
                    <a:pt x="120216" y="127632"/>
                  </a:lnTo>
                  <a:lnTo>
                    <a:pt x="13535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0" name="SMARTInkShape-4875"/>
            <p:cNvSpPr/>
            <p:nvPr/>
          </p:nvSpPr>
          <p:spPr bwMode="auto">
            <a:xfrm>
              <a:off x="2853684" y="1521840"/>
              <a:ext cx="180081" cy="375951"/>
            </a:xfrm>
            <a:custGeom>
              <a:avLst/>
              <a:gdLst/>
              <a:ahLst/>
              <a:cxnLst/>
              <a:rect l="0" t="0" r="0" b="0"/>
              <a:pathLst>
                <a:path w="180081" h="375951">
                  <a:moveTo>
                    <a:pt x="96685" y="71216"/>
                  </a:moveTo>
                  <a:lnTo>
                    <a:pt x="92892" y="67424"/>
                  </a:lnTo>
                  <a:lnTo>
                    <a:pt x="91030" y="63445"/>
                  </a:lnTo>
                  <a:lnTo>
                    <a:pt x="85774" y="30306"/>
                  </a:lnTo>
                  <a:lnTo>
                    <a:pt x="78901" y="8273"/>
                  </a:lnTo>
                  <a:lnTo>
                    <a:pt x="76098" y="5442"/>
                  </a:lnTo>
                  <a:lnTo>
                    <a:pt x="68750" y="2295"/>
                  </a:lnTo>
                  <a:lnTo>
                    <a:pt x="47914" y="0"/>
                  </a:lnTo>
                  <a:lnTo>
                    <a:pt x="44327" y="1514"/>
                  </a:lnTo>
                  <a:lnTo>
                    <a:pt x="22960" y="23427"/>
                  </a:lnTo>
                  <a:lnTo>
                    <a:pt x="22135" y="25069"/>
                  </a:lnTo>
                  <a:lnTo>
                    <a:pt x="22378" y="26164"/>
                  </a:lnTo>
                  <a:lnTo>
                    <a:pt x="28473" y="31714"/>
                  </a:lnTo>
                  <a:lnTo>
                    <a:pt x="34883" y="33816"/>
                  </a:lnTo>
                  <a:lnTo>
                    <a:pt x="66839" y="37467"/>
                  </a:lnTo>
                  <a:lnTo>
                    <a:pt x="72025" y="39191"/>
                  </a:lnTo>
                  <a:lnTo>
                    <a:pt x="82021" y="47458"/>
                  </a:lnTo>
                  <a:lnTo>
                    <a:pt x="90961" y="59863"/>
                  </a:lnTo>
                  <a:lnTo>
                    <a:pt x="97581" y="75960"/>
                  </a:lnTo>
                  <a:lnTo>
                    <a:pt x="101977" y="110457"/>
                  </a:lnTo>
                  <a:lnTo>
                    <a:pt x="100889" y="139192"/>
                  </a:lnTo>
                  <a:lnTo>
                    <a:pt x="97760" y="170484"/>
                  </a:lnTo>
                  <a:lnTo>
                    <a:pt x="93723" y="202912"/>
                  </a:lnTo>
                  <a:lnTo>
                    <a:pt x="87166" y="233729"/>
                  </a:lnTo>
                  <a:lnTo>
                    <a:pt x="79754" y="263300"/>
                  </a:lnTo>
                  <a:lnTo>
                    <a:pt x="73814" y="292318"/>
                  </a:lnTo>
                  <a:lnTo>
                    <a:pt x="66008" y="327845"/>
                  </a:lnTo>
                  <a:lnTo>
                    <a:pt x="62756" y="361004"/>
                  </a:lnTo>
                  <a:lnTo>
                    <a:pt x="65201" y="370138"/>
                  </a:lnTo>
                  <a:lnTo>
                    <a:pt x="67758" y="372891"/>
                  </a:lnTo>
                  <a:lnTo>
                    <a:pt x="74833" y="375950"/>
                  </a:lnTo>
                  <a:lnTo>
                    <a:pt x="85385" y="373077"/>
                  </a:lnTo>
                  <a:lnTo>
                    <a:pt x="104714" y="360417"/>
                  </a:lnTo>
                  <a:lnTo>
                    <a:pt x="136371" y="331013"/>
                  </a:lnTo>
                  <a:lnTo>
                    <a:pt x="160037" y="300152"/>
                  </a:lnTo>
                  <a:lnTo>
                    <a:pt x="174546" y="269665"/>
                  </a:lnTo>
                  <a:lnTo>
                    <a:pt x="180080" y="240524"/>
                  </a:lnTo>
                  <a:lnTo>
                    <a:pt x="177682" y="232507"/>
                  </a:lnTo>
                  <a:lnTo>
                    <a:pt x="166550" y="219366"/>
                  </a:lnTo>
                  <a:lnTo>
                    <a:pt x="138640" y="206835"/>
                  </a:lnTo>
                  <a:lnTo>
                    <a:pt x="114538" y="202929"/>
                  </a:lnTo>
                  <a:lnTo>
                    <a:pt x="88745" y="202780"/>
                  </a:lnTo>
                  <a:lnTo>
                    <a:pt x="64051" y="208006"/>
                  </a:lnTo>
                  <a:lnTo>
                    <a:pt x="31629" y="216080"/>
                  </a:lnTo>
                  <a:lnTo>
                    <a:pt x="473" y="226933"/>
                  </a:lnTo>
                  <a:lnTo>
                    <a:pt x="0" y="226621"/>
                  </a:lnTo>
                  <a:lnTo>
                    <a:pt x="1591" y="224158"/>
                  </a:lnTo>
                  <a:lnTo>
                    <a:pt x="34607" y="203961"/>
                  </a:lnTo>
                  <a:lnTo>
                    <a:pt x="63739" y="182515"/>
                  </a:lnTo>
                  <a:lnTo>
                    <a:pt x="97506" y="153935"/>
                  </a:lnTo>
                  <a:lnTo>
                    <a:pt x="132404" y="1212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1" name="SMARTInkShape-4876"/>
            <p:cNvSpPr/>
            <p:nvPr/>
          </p:nvSpPr>
          <p:spPr bwMode="auto">
            <a:xfrm>
              <a:off x="2764752" y="1685925"/>
              <a:ext cx="21312" cy="48303"/>
            </a:xfrm>
            <a:custGeom>
              <a:avLst/>
              <a:gdLst/>
              <a:ahLst/>
              <a:cxnLst/>
              <a:rect l="0" t="0" r="0" b="0"/>
              <a:pathLst>
                <a:path w="21312" h="48303">
                  <a:moveTo>
                    <a:pt x="21311" y="0"/>
                  </a:moveTo>
                  <a:lnTo>
                    <a:pt x="2972" y="19133"/>
                  </a:lnTo>
                  <a:lnTo>
                    <a:pt x="1254" y="23849"/>
                  </a:lnTo>
                  <a:lnTo>
                    <a:pt x="0" y="44254"/>
                  </a:lnTo>
                  <a:lnTo>
                    <a:pt x="753" y="46171"/>
                  </a:lnTo>
                  <a:lnTo>
                    <a:pt x="2049" y="47450"/>
                  </a:lnTo>
                  <a:lnTo>
                    <a:pt x="3707" y="48302"/>
                  </a:lnTo>
                  <a:lnTo>
                    <a:pt x="5606" y="48076"/>
                  </a:lnTo>
                  <a:lnTo>
                    <a:pt x="9833" y="45709"/>
                  </a:lnTo>
                  <a:lnTo>
                    <a:pt x="11277" y="43173"/>
                  </a:lnTo>
                  <a:lnTo>
                    <a:pt x="1416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2" name="SMARTInkShape-4877"/>
            <p:cNvSpPr/>
            <p:nvPr/>
          </p:nvSpPr>
          <p:spPr bwMode="auto">
            <a:xfrm>
              <a:off x="2607469" y="1572014"/>
              <a:ext cx="121445" cy="116727"/>
            </a:xfrm>
            <a:custGeom>
              <a:avLst/>
              <a:gdLst/>
              <a:ahLst/>
              <a:cxnLst/>
              <a:rect l="0" t="0" r="0" b="0"/>
              <a:pathLst>
                <a:path w="121445" h="116727">
                  <a:moveTo>
                    <a:pt x="0" y="21042"/>
                  </a:moveTo>
                  <a:lnTo>
                    <a:pt x="3792" y="17250"/>
                  </a:lnTo>
                  <a:lnTo>
                    <a:pt x="37799" y="8391"/>
                  </a:lnTo>
                  <a:lnTo>
                    <a:pt x="57090" y="1581"/>
                  </a:lnTo>
                  <a:lnTo>
                    <a:pt x="76188" y="0"/>
                  </a:lnTo>
                  <a:lnTo>
                    <a:pt x="79367" y="664"/>
                  </a:lnTo>
                  <a:lnTo>
                    <a:pt x="81486" y="1901"/>
                  </a:lnTo>
                  <a:lnTo>
                    <a:pt x="82899" y="3519"/>
                  </a:lnTo>
                  <a:lnTo>
                    <a:pt x="82352" y="11666"/>
                  </a:lnTo>
                  <a:lnTo>
                    <a:pt x="78670" y="23225"/>
                  </a:lnTo>
                  <a:lnTo>
                    <a:pt x="58916" y="57049"/>
                  </a:lnTo>
                  <a:lnTo>
                    <a:pt x="35637" y="90401"/>
                  </a:lnTo>
                  <a:lnTo>
                    <a:pt x="20445" y="107327"/>
                  </a:lnTo>
                  <a:lnTo>
                    <a:pt x="19186" y="110315"/>
                  </a:lnTo>
                  <a:lnTo>
                    <a:pt x="19141" y="113101"/>
                  </a:lnTo>
                  <a:lnTo>
                    <a:pt x="19904" y="115752"/>
                  </a:lnTo>
                  <a:lnTo>
                    <a:pt x="22000" y="116726"/>
                  </a:lnTo>
                  <a:lnTo>
                    <a:pt x="28563" y="115692"/>
                  </a:lnTo>
                  <a:lnTo>
                    <a:pt x="58769" y="100332"/>
                  </a:lnTo>
                  <a:lnTo>
                    <a:pt x="94004" y="89377"/>
                  </a:lnTo>
                  <a:lnTo>
                    <a:pt x="107051" y="86533"/>
                  </a:lnTo>
                  <a:lnTo>
                    <a:pt x="113195" y="87985"/>
                  </a:lnTo>
                  <a:lnTo>
                    <a:pt x="121444" y="924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3" name="SMARTInkShape-4878"/>
            <p:cNvSpPr/>
            <p:nvPr/>
          </p:nvSpPr>
          <p:spPr bwMode="auto">
            <a:xfrm>
              <a:off x="2393156" y="1384096"/>
              <a:ext cx="164308" cy="279383"/>
            </a:xfrm>
            <a:custGeom>
              <a:avLst/>
              <a:gdLst/>
              <a:ahLst/>
              <a:cxnLst/>
              <a:rect l="0" t="0" r="0" b="0"/>
              <a:pathLst>
                <a:path w="164308" h="279383">
                  <a:moveTo>
                    <a:pt x="14288" y="51798"/>
                  </a:moveTo>
                  <a:lnTo>
                    <a:pt x="20439" y="51798"/>
                  </a:lnTo>
                  <a:lnTo>
                    <a:pt x="17345" y="51798"/>
                  </a:lnTo>
                  <a:lnTo>
                    <a:pt x="16326" y="52592"/>
                  </a:lnTo>
                  <a:lnTo>
                    <a:pt x="15194" y="55590"/>
                  </a:lnTo>
                  <a:lnTo>
                    <a:pt x="14311" y="89382"/>
                  </a:lnTo>
                  <a:lnTo>
                    <a:pt x="13499" y="122957"/>
                  </a:lnTo>
                  <a:lnTo>
                    <a:pt x="9380" y="154727"/>
                  </a:lnTo>
                  <a:lnTo>
                    <a:pt x="7806" y="183807"/>
                  </a:lnTo>
                  <a:lnTo>
                    <a:pt x="5158" y="215369"/>
                  </a:lnTo>
                  <a:lnTo>
                    <a:pt x="202" y="248840"/>
                  </a:lnTo>
                  <a:lnTo>
                    <a:pt x="8" y="217417"/>
                  </a:lnTo>
                  <a:lnTo>
                    <a:pt x="3" y="191269"/>
                  </a:lnTo>
                  <a:lnTo>
                    <a:pt x="1" y="159621"/>
                  </a:lnTo>
                  <a:lnTo>
                    <a:pt x="0" y="125109"/>
                  </a:lnTo>
                  <a:lnTo>
                    <a:pt x="0" y="93540"/>
                  </a:lnTo>
                  <a:lnTo>
                    <a:pt x="0" y="64078"/>
                  </a:lnTo>
                  <a:lnTo>
                    <a:pt x="2117" y="51170"/>
                  </a:lnTo>
                  <a:lnTo>
                    <a:pt x="3793" y="46617"/>
                  </a:lnTo>
                  <a:lnTo>
                    <a:pt x="5704" y="44375"/>
                  </a:lnTo>
                  <a:lnTo>
                    <a:pt x="7771" y="43674"/>
                  </a:lnTo>
                  <a:lnTo>
                    <a:pt x="9943" y="44001"/>
                  </a:lnTo>
                  <a:lnTo>
                    <a:pt x="14474" y="48597"/>
                  </a:lnTo>
                  <a:lnTo>
                    <a:pt x="23849" y="68275"/>
                  </a:lnTo>
                  <a:lnTo>
                    <a:pt x="30967" y="95750"/>
                  </a:lnTo>
                  <a:lnTo>
                    <a:pt x="34311" y="129026"/>
                  </a:lnTo>
                  <a:lnTo>
                    <a:pt x="35093" y="154384"/>
                  </a:lnTo>
                  <a:lnTo>
                    <a:pt x="36235" y="179942"/>
                  </a:lnTo>
                  <a:lnTo>
                    <a:pt x="40546" y="212180"/>
                  </a:lnTo>
                  <a:lnTo>
                    <a:pt x="42405" y="247285"/>
                  </a:lnTo>
                  <a:lnTo>
                    <a:pt x="42772" y="266184"/>
                  </a:lnTo>
                  <a:lnTo>
                    <a:pt x="43596" y="267747"/>
                  </a:lnTo>
                  <a:lnTo>
                    <a:pt x="44939" y="267995"/>
                  </a:lnTo>
                  <a:lnTo>
                    <a:pt x="46628" y="267367"/>
                  </a:lnTo>
                  <a:lnTo>
                    <a:pt x="52798" y="258898"/>
                  </a:lnTo>
                  <a:lnTo>
                    <a:pt x="61200" y="224704"/>
                  </a:lnTo>
                  <a:lnTo>
                    <a:pt x="64171" y="190518"/>
                  </a:lnTo>
                  <a:lnTo>
                    <a:pt x="67679" y="164251"/>
                  </a:lnTo>
                  <a:lnTo>
                    <a:pt x="71884" y="134585"/>
                  </a:lnTo>
                  <a:lnTo>
                    <a:pt x="76398" y="103673"/>
                  </a:lnTo>
                  <a:lnTo>
                    <a:pt x="81051" y="74060"/>
                  </a:lnTo>
                  <a:lnTo>
                    <a:pt x="85764" y="49257"/>
                  </a:lnTo>
                  <a:lnTo>
                    <a:pt x="91299" y="29237"/>
                  </a:lnTo>
                  <a:lnTo>
                    <a:pt x="104755" y="1927"/>
                  </a:lnTo>
                  <a:lnTo>
                    <a:pt x="106349" y="294"/>
                  </a:lnTo>
                  <a:lnTo>
                    <a:pt x="108206" y="0"/>
                  </a:lnTo>
                  <a:lnTo>
                    <a:pt x="110237" y="597"/>
                  </a:lnTo>
                  <a:lnTo>
                    <a:pt x="114611" y="7611"/>
                  </a:lnTo>
                  <a:lnTo>
                    <a:pt x="118407" y="20253"/>
                  </a:lnTo>
                  <a:lnTo>
                    <a:pt x="121338" y="49683"/>
                  </a:lnTo>
                  <a:lnTo>
                    <a:pt x="126087" y="84332"/>
                  </a:lnTo>
                  <a:lnTo>
                    <a:pt x="127476" y="110708"/>
                  </a:lnTo>
                  <a:lnTo>
                    <a:pt x="128094" y="136188"/>
                  </a:lnTo>
                  <a:lnTo>
                    <a:pt x="128368" y="161536"/>
                  </a:lnTo>
                  <a:lnTo>
                    <a:pt x="128490" y="188676"/>
                  </a:lnTo>
                  <a:lnTo>
                    <a:pt x="128559" y="223147"/>
                  </a:lnTo>
                  <a:lnTo>
                    <a:pt x="134285" y="256742"/>
                  </a:lnTo>
                  <a:lnTo>
                    <a:pt x="140771" y="272683"/>
                  </a:lnTo>
                  <a:lnTo>
                    <a:pt x="145380" y="276969"/>
                  </a:lnTo>
                  <a:lnTo>
                    <a:pt x="150074" y="278874"/>
                  </a:lnTo>
                  <a:lnTo>
                    <a:pt x="152437" y="279382"/>
                  </a:lnTo>
                  <a:lnTo>
                    <a:pt x="154806" y="278133"/>
                  </a:lnTo>
                  <a:lnTo>
                    <a:pt x="164307" y="2661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38" name="SMARTInkShape-Group953"/>
          <p:cNvGrpSpPr/>
          <p:nvPr/>
        </p:nvGrpSpPr>
        <p:grpSpPr>
          <a:xfrm>
            <a:off x="2415029" y="1893547"/>
            <a:ext cx="442472" cy="351867"/>
            <a:chOff x="2415029" y="1893547"/>
            <a:chExt cx="442472" cy="351867"/>
          </a:xfrm>
        </p:grpSpPr>
        <p:sp>
          <p:nvSpPr>
            <p:cNvPr id="1035" name="SMARTInkShape-4879"/>
            <p:cNvSpPr/>
            <p:nvPr/>
          </p:nvSpPr>
          <p:spPr bwMode="auto">
            <a:xfrm>
              <a:off x="2818000" y="2150269"/>
              <a:ext cx="39501" cy="95145"/>
            </a:xfrm>
            <a:custGeom>
              <a:avLst/>
              <a:gdLst/>
              <a:ahLst/>
              <a:cxnLst/>
              <a:rect l="0" t="0" r="0" b="0"/>
              <a:pathLst>
                <a:path w="39501" h="95145">
                  <a:moveTo>
                    <a:pt x="39500" y="0"/>
                  </a:moveTo>
                  <a:lnTo>
                    <a:pt x="39500" y="13735"/>
                  </a:lnTo>
                  <a:lnTo>
                    <a:pt x="37383" y="20127"/>
                  </a:lnTo>
                  <a:lnTo>
                    <a:pt x="18915" y="54117"/>
                  </a:lnTo>
                  <a:lnTo>
                    <a:pt x="9500" y="68863"/>
                  </a:lnTo>
                  <a:lnTo>
                    <a:pt x="0" y="95091"/>
                  </a:lnTo>
                  <a:lnTo>
                    <a:pt x="467" y="95144"/>
                  </a:lnTo>
                  <a:lnTo>
                    <a:pt x="1572" y="94385"/>
                  </a:lnTo>
                  <a:lnTo>
                    <a:pt x="10925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6" name="SMARTInkShape-4880"/>
            <p:cNvSpPr/>
            <p:nvPr/>
          </p:nvSpPr>
          <p:spPr bwMode="auto">
            <a:xfrm>
              <a:off x="2658555" y="2022070"/>
              <a:ext cx="130390" cy="138885"/>
            </a:xfrm>
            <a:custGeom>
              <a:avLst/>
              <a:gdLst/>
              <a:ahLst/>
              <a:cxnLst/>
              <a:rect l="0" t="0" r="0" b="0"/>
              <a:pathLst>
                <a:path w="130390" h="138885">
                  <a:moveTo>
                    <a:pt x="13208" y="21043"/>
                  </a:moveTo>
                  <a:lnTo>
                    <a:pt x="0" y="21043"/>
                  </a:lnTo>
                  <a:lnTo>
                    <a:pt x="5166" y="21043"/>
                  </a:lnTo>
                  <a:lnTo>
                    <a:pt x="21487" y="15388"/>
                  </a:lnTo>
                  <a:lnTo>
                    <a:pt x="34975" y="12223"/>
                  </a:lnTo>
                  <a:lnTo>
                    <a:pt x="63243" y="1581"/>
                  </a:lnTo>
                  <a:lnTo>
                    <a:pt x="82270" y="0"/>
                  </a:lnTo>
                  <a:lnTo>
                    <a:pt x="85443" y="664"/>
                  </a:lnTo>
                  <a:lnTo>
                    <a:pt x="87558" y="1901"/>
                  </a:lnTo>
                  <a:lnTo>
                    <a:pt x="88968" y="3519"/>
                  </a:lnTo>
                  <a:lnTo>
                    <a:pt x="90535" y="7433"/>
                  </a:lnTo>
                  <a:lnTo>
                    <a:pt x="91541" y="16414"/>
                  </a:lnTo>
                  <a:lnTo>
                    <a:pt x="90036" y="18751"/>
                  </a:lnTo>
                  <a:lnTo>
                    <a:pt x="59223" y="45783"/>
                  </a:lnTo>
                  <a:lnTo>
                    <a:pt x="49374" y="49468"/>
                  </a:lnTo>
                  <a:lnTo>
                    <a:pt x="52852" y="45781"/>
                  </a:lnTo>
                  <a:lnTo>
                    <a:pt x="58873" y="43944"/>
                  </a:lnTo>
                  <a:lnTo>
                    <a:pt x="90545" y="36949"/>
                  </a:lnTo>
                  <a:lnTo>
                    <a:pt x="110593" y="35650"/>
                  </a:lnTo>
                  <a:lnTo>
                    <a:pt x="118138" y="37589"/>
                  </a:lnTo>
                  <a:lnTo>
                    <a:pt x="121261" y="39217"/>
                  </a:lnTo>
                  <a:lnTo>
                    <a:pt x="126848" y="45260"/>
                  </a:lnTo>
                  <a:lnTo>
                    <a:pt x="129449" y="49094"/>
                  </a:lnTo>
                  <a:lnTo>
                    <a:pt x="130389" y="53237"/>
                  </a:lnTo>
                  <a:lnTo>
                    <a:pt x="129317" y="62074"/>
                  </a:lnTo>
                  <a:lnTo>
                    <a:pt x="117723" y="93940"/>
                  </a:lnTo>
                  <a:lnTo>
                    <a:pt x="108871" y="105300"/>
                  </a:lnTo>
                  <a:lnTo>
                    <a:pt x="79863" y="130980"/>
                  </a:lnTo>
                  <a:lnTo>
                    <a:pt x="62584" y="138884"/>
                  </a:lnTo>
                  <a:lnTo>
                    <a:pt x="62000" y="138497"/>
                  </a:lnTo>
                  <a:lnTo>
                    <a:pt x="62405" y="137445"/>
                  </a:lnTo>
                  <a:lnTo>
                    <a:pt x="84645" y="1139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7" name="SMARTInkShape-4881"/>
            <p:cNvSpPr/>
            <p:nvPr/>
          </p:nvSpPr>
          <p:spPr bwMode="auto">
            <a:xfrm>
              <a:off x="2415029" y="1893547"/>
              <a:ext cx="206728" cy="240166"/>
            </a:xfrm>
            <a:custGeom>
              <a:avLst/>
              <a:gdLst/>
              <a:ahLst/>
              <a:cxnLst/>
              <a:rect l="0" t="0" r="0" b="0"/>
              <a:pathLst>
                <a:path w="206728" h="240166">
                  <a:moveTo>
                    <a:pt x="6702" y="13834"/>
                  </a:moveTo>
                  <a:lnTo>
                    <a:pt x="6702" y="46739"/>
                  </a:lnTo>
                  <a:lnTo>
                    <a:pt x="6702" y="79454"/>
                  </a:lnTo>
                  <a:lnTo>
                    <a:pt x="4586" y="107096"/>
                  </a:lnTo>
                  <a:lnTo>
                    <a:pt x="1048" y="135394"/>
                  </a:lnTo>
                  <a:lnTo>
                    <a:pt x="0" y="163887"/>
                  </a:lnTo>
                  <a:lnTo>
                    <a:pt x="410" y="194373"/>
                  </a:lnTo>
                  <a:lnTo>
                    <a:pt x="3377" y="200701"/>
                  </a:lnTo>
                  <a:lnTo>
                    <a:pt x="4485" y="201912"/>
                  </a:lnTo>
                  <a:lnTo>
                    <a:pt x="5224" y="201926"/>
                  </a:lnTo>
                  <a:lnTo>
                    <a:pt x="5717" y="201141"/>
                  </a:lnTo>
                  <a:lnTo>
                    <a:pt x="6616" y="166088"/>
                  </a:lnTo>
                  <a:lnTo>
                    <a:pt x="10469" y="139292"/>
                  </a:lnTo>
                  <a:lnTo>
                    <a:pt x="12845" y="111244"/>
                  </a:lnTo>
                  <a:lnTo>
                    <a:pt x="17342" y="82825"/>
                  </a:lnTo>
                  <a:lnTo>
                    <a:pt x="23701" y="54296"/>
                  </a:lnTo>
                  <a:lnTo>
                    <a:pt x="28052" y="22709"/>
                  </a:lnTo>
                  <a:lnTo>
                    <a:pt x="34169" y="2910"/>
                  </a:lnTo>
                  <a:lnTo>
                    <a:pt x="34538" y="2583"/>
                  </a:lnTo>
                  <a:lnTo>
                    <a:pt x="34785" y="3158"/>
                  </a:lnTo>
                  <a:lnTo>
                    <a:pt x="37351" y="31810"/>
                  </a:lnTo>
                  <a:lnTo>
                    <a:pt x="40919" y="59906"/>
                  </a:lnTo>
                  <a:lnTo>
                    <a:pt x="41976" y="93366"/>
                  </a:lnTo>
                  <a:lnTo>
                    <a:pt x="44406" y="128416"/>
                  </a:lnTo>
                  <a:lnTo>
                    <a:pt x="50153" y="161820"/>
                  </a:lnTo>
                  <a:lnTo>
                    <a:pt x="56883" y="189709"/>
                  </a:lnTo>
                  <a:lnTo>
                    <a:pt x="66268" y="216674"/>
                  </a:lnTo>
                  <a:lnTo>
                    <a:pt x="71012" y="223048"/>
                  </a:lnTo>
                  <a:lnTo>
                    <a:pt x="73387" y="224747"/>
                  </a:lnTo>
                  <a:lnTo>
                    <a:pt x="75765" y="225087"/>
                  </a:lnTo>
                  <a:lnTo>
                    <a:pt x="80524" y="223347"/>
                  </a:lnTo>
                  <a:lnTo>
                    <a:pt x="82110" y="220978"/>
                  </a:lnTo>
                  <a:lnTo>
                    <a:pt x="90708" y="185364"/>
                  </a:lnTo>
                  <a:lnTo>
                    <a:pt x="96592" y="157615"/>
                  </a:lnTo>
                  <a:lnTo>
                    <a:pt x="99482" y="123816"/>
                  </a:lnTo>
                  <a:lnTo>
                    <a:pt x="102971" y="97640"/>
                  </a:lnTo>
                  <a:lnTo>
                    <a:pt x="107168" y="72248"/>
                  </a:lnTo>
                  <a:lnTo>
                    <a:pt x="111876" y="37757"/>
                  </a:lnTo>
                  <a:lnTo>
                    <a:pt x="117259" y="5242"/>
                  </a:lnTo>
                  <a:lnTo>
                    <a:pt x="119339" y="226"/>
                  </a:lnTo>
                  <a:lnTo>
                    <a:pt x="119893" y="0"/>
                  </a:lnTo>
                  <a:lnTo>
                    <a:pt x="124466" y="3473"/>
                  </a:lnTo>
                  <a:lnTo>
                    <a:pt x="129778" y="37350"/>
                  </a:lnTo>
                  <a:lnTo>
                    <a:pt x="133657" y="66575"/>
                  </a:lnTo>
                  <a:lnTo>
                    <a:pt x="134806" y="100369"/>
                  </a:lnTo>
                  <a:lnTo>
                    <a:pt x="137263" y="135518"/>
                  </a:lnTo>
                  <a:lnTo>
                    <a:pt x="143018" y="166835"/>
                  </a:lnTo>
                  <a:lnTo>
                    <a:pt x="152074" y="198750"/>
                  </a:lnTo>
                  <a:lnTo>
                    <a:pt x="159137" y="220759"/>
                  </a:lnTo>
                  <a:lnTo>
                    <a:pt x="168113" y="230949"/>
                  </a:lnTo>
                  <a:lnTo>
                    <a:pt x="182321" y="239031"/>
                  </a:lnTo>
                  <a:lnTo>
                    <a:pt x="185694" y="240165"/>
                  </a:lnTo>
                  <a:lnTo>
                    <a:pt x="189530" y="239334"/>
                  </a:lnTo>
                  <a:lnTo>
                    <a:pt x="206727" y="2281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45" name="SMARTInkShape-Group954"/>
          <p:cNvGrpSpPr/>
          <p:nvPr/>
        </p:nvGrpSpPr>
        <p:grpSpPr>
          <a:xfrm>
            <a:off x="2793834" y="1878806"/>
            <a:ext cx="753313" cy="367122"/>
            <a:chOff x="2793834" y="1878806"/>
            <a:chExt cx="753313" cy="367122"/>
          </a:xfrm>
        </p:grpSpPr>
        <p:sp>
          <p:nvSpPr>
            <p:cNvPr id="1039" name="SMARTInkShape-4882"/>
            <p:cNvSpPr/>
            <p:nvPr/>
          </p:nvSpPr>
          <p:spPr bwMode="auto">
            <a:xfrm>
              <a:off x="3471863" y="1878806"/>
              <a:ext cx="75284" cy="257176"/>
            </a:xfrm>
            <a:custGeom>
              <a:avLst/>
              <a:gdLst/>
              <a:ahLst/>
              <a:cxnLst/>
              <a:rect l="0" t="0" r="0" b="0"/>
              <a:pathLst>
                <a:path w="75284" h="257176">
                  <a:moveTo>
                    <a:pt x="57150" y="0"/>
                  </a:moveTo>
                  <a:lnTo>
                    <a:pt x="53357" y="0"/>
                  </a:lnTo>
                  <a:lnTo>
                    <a:pt x="52240" y="794"/>
                  </a:lnTo>
                  <a:lnTo>
                    <a:pt x="51495" y="2117"/>
                  </a:lnTo>
                  <a:lnTo>
                    <a:pt x="50999" y="3793"/>
                  </a:lnTo>
                  <a:lnTo>
                    <a:pt x="51461" y="5704"/>
                  </a:lnTo>
                  <a:lnTo>
                    <a:pt x="66824" y="37585"/>
                  </a:lnTo>
                  <a:lnTo>
                    <a:pt x="71320" y="65456"/>
                  </a:lnTo>
                  <a:lnTo>
                    <a:pt x="75283" y="91538"/>
                  </a:lnTo>
                  <a:lnTo>
                    <a:pt x="72135" y="120168"/>
                  </a:lnTo>
                  <a:lnTo>
                    <a:pt x="66176" y="152639"/>
                  </a:lnTo>
                  <a:lnTo>
                    <a:pt x="57795" y="182722"/>
                  </a:lnTo>
                  <a:lnTo>
                    <a:pt x="40937" y="210950"/>
                  </a:lnTo>
                  <a:lnTo>
                    <a:pt x="10682" y="245796"/>
                  </a:lnTo>
                  <a:lnTo>
                    <a:pt x="0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0" name="SMARTInkShape-4883"/>
            <p:cNvSpPr/>
            <p:nvPr/>
          </p:nvSpPr>
          <p:spPr bwMode="auto">
            <a:xfrm>
              <a:off x="3322055" y="1931829"/>
              <a:ext cx="142665" cy="182268"/>
            </a:xfrm>
            <a:custGeom>
              <a:avLst/>
              <a:gdLst/>
              <a:ahLst/>
              <a:cxnLst/>
              <a:rect l="0" t="0" r="0" b="0"/>
              <a:pathLst>
                <a:path w="142665" h="182268">
                  <a:moveTo>
                    <a:pt x="49795" y="111284"/>
                  </a:moveTo>
                  <a:lnTo>
                    <a:pt x="49795" y="105133"/>
                  </a:lnTo>
                  <a:lnTo>
                    <a:pt x="49001" y="104802"/>
                  </a:lnTo>
                  <a:lnTo>
                    <a:pt x="39852" y="104227"/>
                  </a:lnTo>
                  <a:lnTo>
                    <a:pt x="35322" y="106295"/>
                  </a:lnTo>
                  <a:lnTo>
                    <a:pt x="33002" y="107958"/>
                  </a:lnTo>
                  <a:lnTo>
                    <a:pt x="21204" y="126387"/>
                  </a:lnTo>
                  <a:lnTo>
                    <a:pt x="11955" y="140100"/>
                  </a:lnTo>
                  <a:lnTo>
                    <a:pt x="5196" y="149491"/>
                  </a:lnTo>
                  <a:lnTo>
                    <a:pt x="857" y="166338"/>
                  </a:lnTo>
                  <a:lnTo>
                    <a:pt x="0" y="177545"/>
                  </a:lnTo>
                  <a:lnTo>
                    <a:pt x="723" y="179270"/>
                  </a:lnTo>
                  <a:lnTo>
                    <a:pt x="1999" y="180420"/>
                  </a:lnTo>
                  <a:lnTo>
                    <a:pt x="5534" y="181699"/>
                  </a:lnTo>
                  <a:lnTo>
                    <a:pt x="9750" y="182267"/>
                  </a:lnTo>
                  <a:lnTo>
                    <a:pt x="14270" y="180402"/>
                  </a:lnTo>
                  <a:lnTo>
                    <a:pt x="49986" y="146756"/>
                  </a:lnTo>
                  <a:lnTo>
                    <a:pt x="73633" y="116660"/>
                  </a:lnTo>
                  <a:lnTo>
                    <a:pt x="90546" y="84006"/>
                  </a:lnTo>
                  <a:lnTo>
                    <a:pt x="101765" y="50597"/>
                  </a:lnTo>
                  <a:lnTo>
                    <a:pt x="105922" y="19921"/>
                  </a:lnTo>
                  <a:lnTo>
                    <a:pt x="106855" y="0"/>
                  </a:lnTo>
                  <a:lnTo>
                    <a:pt x="106905" y="1764"/>
                  </a:lnTo>
                  <a:lnTo>
                    <a:pt x="99169" y="29245"/>
                  </a:lnTo>
                  <a:lnTo>
                    <a:pt x="90151" y="64387"/>
                  </a:lnTo>
                  <a:lnTo>
                    <a:pt x="86888" y="92449"/>
                  </a:lnTo>
                  <a:lnTo>
                    <a:pt x="91489" y="124673"/>
                  </a:lnTo>
                  <a:lnTo>
                    <a:pt x="102342" y="157379"/>
                  </a:lnTo>
                  <a:lnTo>
                    <a:pt x="113166" y="172743"/>
                  </a:lnTo>
                  <a:lnTo>
                    <a:pt x="119764" y="178286"/>
                  </a:lnTo>
                  <a:lnTo>
                    <a:pt x="122635" y="179765"/>
                  </a:lnTo>
                  <a:lnTo>
                    <a:pt x="130058" y="179290"/>
                  </a:lnTo>
                  <a:lnTo>
                    <a:pt x="142664" y="1755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1" name="SMARTInkShape-4884"/>
            <p:cNvSpPr/>
            <p:nvPr/>
          </p:nvSpPr>
          <p:spPr bwMode="auto">
            <a:xfrm>
              <a:off x="3236216" y="2021681"/>
              <a:ext cx="78485" cy="91330"/>
            </a:xfrm>
            <a:custGeom>
              <a:avLst/>
              <a:gdLst/>
              <a:ahLst/>
              <a:cxnLst/>
              <a:rect l="0" t="0" r="0" b="0"/>
              <a:pathLst>
                <a:path w="78485" h="91330">
                  <a:moveTo>
                    <a:pt x="28478" y="0"/>
                  </a:moveTo>
                  <a:lnTo>
                    <a:pt x="24686" y="0"/>
                  </a:lnTo>
                  <a:lnTo>
                    <a:pt x="23568" y="794"/>
                  </a:lnTo>
                  <a:lnTo>
                    <a:pt x="22823" y="2117"/>
                  </a:lnTo>
                  <a:lnTo>
                    <a:pt x="17836" y="13736"/>
                  </a:lnTo>
                  <a:lnTo>
                    <a:pt x="10001" y="27202"/>
                  </a:lnTo>
                  <a:lnTo>
                    <a:pt x="2396" y="59097"/>
                  </a:lnTo>
                  <a:lnTo>
                    <a:pt x="0" y="87671"/>
                  </a:lnTo>
                  <a:lnTo>
                    <a:pt x="761" y="89404"/>
                  </a:lnTo>
                  <a:lnTo>
                    <a:pt x="2063" y="90559"/>
                  </a:lnTo>
                  <a:lnTo>
                    <a:pt x="3724" y="91329"/>
                  </a:lnTo>
                  <a:lnTo>
                    <a:pt x="9803" y="90068"/>
                  </a:lnTo>
                  <a:lnTo>
                    <a:pt x="13647" y="88620"/>
                  </a:lnTo>
                  <a:lnTo>
                    <a:pt x="20034" y="82779"/>
                  </a:lnTo>
                  <a:lnTo>
                    <a:pt x="26312" y="75684"/>
                  </a:lnTo>
                  <a:lnTo>
                    <a:pt x="37979" y="66434"/>
                  </a:lnTo>
                  <a:lnTo>
                    <a:pt x="60449" y="37682"/>
                  </a:lnTo>
                  <a:lnTo>
                    <a:pt x="61698" y="34647"/>
                  </a:lnTo>
                  <a:lnTo>
                    <a:pt x="63325" y="32623"/>
                  </a:lnTo>
                  <a:lnTo>
                    <a:pt x="67249" y="30374"/>
                  </a:lnTo>
                  <a:lnTo>
                    <a:pt x="68613" y="30568"/>
                  </a:lnTo>
                  <a:lnTo>
                    <a:pt x="69522" y="31491"/>
                  </a:lnTo>
                  <a:lnTo>
                    <a:pt x="70128" y="32901"/>
                  </a:lnTo>
                  <a:lnTo>
                    <a:pt x="69738" y="34634"/>
                  </a:lnTo>
                  <a:lnTo>
                    <a:pt x="65526" y="43119"/>
                  </a:lnTo>
                  <a:lnTo>
                    <a:pt x="63578" y="59712"/>
                  </a:lnTo>
                  <a:lnTo>
                    <a:pt x="60482" y="65697"/>
                  </a:lnTo>
                  <a:lnTo>
                    <a:pt x="60133" y="69198"/>
                  </a:lnTo>
                  <a:lnTo>
                    <a:pt x="63505" y="83235"/>
                  </a:lnTo>
                  <a:lnTo>
                    <a:pt x="67784" y="88780"/>
                  </a:lnTo>
                  <a:lnTo>
                    <a:pt x="69763" y="89349"/>
                  </a:lnTo>
                  <a:lnTo>
                    <a:pt x="71876" y="88935"/>
                  </a:lnTo>
                  <a:lnTo>
                    <a:pt x="78484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2" name="SMARTInkShape-4885"/>
            <p:cNvSpPr/>
            <p:nvPr/>
          </p:nvSpPr>
          <p:spPr bwMode="auto">
            <a:xfrm>
              <a:off x="3100388" y="2021681"/>
              <a:ext cx="107157" cy="85726"/>
            </a:xfrm>
            <a:custGeom>
              <a:avLst/>
              <a:gdLst/>
              <a:ahLst/>
              <a:cxnLst/>
              <a:rect l="0" t="0" r="0" b="0"/>
              <a:pathLst>
                <a:path w="107157" h="85726">
                  <a:moveTo>
                    <a:pt x="0" y="0"/>
                  </a:moveTo>
                  <a:lnTo>
                    <a:pt x="0" y="9943"/>
                  </a:lnTo>
                  <a:lnTo>
                    <a:pt x="6849" y="41609"/>
                  </a:lnTo>
                  <a:lnTo>
                    <a:pt x="7117" y="65363"/>
                  </a:lnTo>
                  <a:lnTo>
                    <a:pt x="9248" y="70855"/>
                  </a:lnTo>
                  <a:lnTo>
                    <a:pt x="10928" y="73430"/>
                  </a:lnTo>
                  <a:lnTo>
                    <a:pt x="12841" y="75147"/>
                  </a:lnTo>
                  <a:lnTo>
                    <a:pt x="17084" y="77055"/>
                  </a:lnTo>
                  <a:lnTo>
                    <a:pt x="23732" y="75787"/>
                  </a:lnTo>
                  <a:lnTo>
                    <a:pt x="44753" y="66307"/>
                  </a:lnTo>
                  <a:lnTo>
                    <a:pt x="51111" y="61749"/>
                  </a:lnTo>
                  <a:lnTo>
                    <a:pt x="73097" y="33049"/>
                  </a:lnTo>
                  <a:lnTo>
                    <a:pt x="77497" y="16348"/>
                  </a:lnTo>
                  <a:lnTo>
                    <a:pt x="78438" y="4240"/>
                  </a:lnTo>
                  <a:lnTo>
                    <a:pt x="78486" y="4414"/>
                  </a:lnTo>
                  <a:lnTo>
                    <a:pt x="78580" y="38430"/>
                  </a:lnTo>
                  <a:lnTo>
                    <a:pt x="79374" y="65911"/>
                  </a:lnTo>
                  <a:lnTo>
                    <a:pt x="84284" y="75268"/>
                  </a:lnTo>
                  <a:lnTo>
                    <a:pt x="88524" y="80548"/>
                  </a:lnTo>
                  <a:lnTo>
                    <a:pt x="95171" y="83424"/>
                  </a:lnTo>
                  <a:lnTo>
                    <a:pt x="107156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3" name="SMARTInkShape-4886"/>
            <p:cNvSpPr/>
            <p:nvPr/>
          </p:nvSpPr>
          <p:spPr bwMode="auto">
            <a:xfrm>
              <a:off x="2950797" y="2017826"/>
              <a:ext cx="137562" cy="228102"/>
            </a:xfrm>
            <a:custGeom>
              <a:avLst/>
              <a:gdLst/>
              <a:ahLst/>
              <a:cxnLst/>
              <a:rect l="0" t="0" r="0" b="0"/>
              <a:pathLst>
                <a:path w="137562" h="228102">
                  <a:moveTo>
                    <a:pt x="92441" y="32430"/>
                  </a:moveTo>
                  <a:lnTo>
                    <a:pt x="88648" y="28638"/>
                  </a:lnTo>
                  <a:lnTo>
                    <a:pt x="86786" y="24659"/>
                  </a:lnTo>
                  <a:lnTo>
                    <a:pt x="86290" y="22487"/>
                  </a:lnTo>
                  <a:lnTo>
                    <a:pt x="85165" y="21039"/>
                  </a:lnTo>
                  <a:lnTo>
                    <a:pt x="61272" y="6827"/>
                  </a:lnTo>
                  <a:lnTo>
                    <a:pt x="39303" y="0"/>
                  </a:lnTo>
                  <a:lnTo>
                    <a:pt x="19934" y="3191"/>
                  </a:lnTo>
                  <a:lnTo>
                    <a:pt x="14443" y="5677"/>
                  </a:lnTo>
                  <a:lnTo>
                    <a:pt x="0" y="17756"/>
                  </a:lnTo>
                  <a:lnTo>
                    <a:pt x="9553" y="18109"/>
                  </a:lnTo>
                  <a:lnTo>
                    <a:pt x="10988" y="17326"/>
                  </a:lnTo>
                  <a:lnTo>
                    <a:pt x="11945" y="16011"/>
                  </a:lnTo>
                  <a:lnTo>
                    <a:pt x="12583" y="14340"/>
                  </a:lnTo>
                  <a:lnTo>
                    <a:pt x="14596" y="13226"/>
                  </a:lnTo>
                  <a:lnTo>
                    <a:pt x="24220" y="10865"/>
                  </a:lnTo>
                  <a:lnTo>
                    <a:pt x="29841" y="7500"/>
                  </a:lnTo>
                  <a:lnTo>
                    <a:pt x="32452" y="7079"/>
                  </a:lnTo>
                  <a:lnTo>
                    <a:pt x="34985" y="7592"/>
                  </a:lnTo>
                  <a:lnTo>
                    <a:pt x="42344" y="9990"/>
                  </a:lnTo>
                  <a:lnTo>
                    <a:pt x="44755" y="10326"/>
                  </a:lnTo>
                  <a:lnTo>
                    <a:pt x="55734" y="18384"/>
                  </a:lnTo>
                  <a:lnTo>
                    <a:pt x="65249" y="34618"/>
                  </a:lnTo>
                  <a:lnTo>
                    <a:pt x="69871" y="62231"/>
                  </a:lnTo>
                  <a:lnTo>
                    <a:pt x="70784" y="97437"/>
                  </a:lnTo>
                  <a:lnTo>
                    <a:pt x="68826" y="125510"/>
                  </a:lnTo>
                  <a:lnTo>
                    <a:pt x="63219" y="153937"/>
                  </a:lnTo>
                  <a:lnTo>
                    <a:pt x="58005" y="188194"/>
                  </a:lnTo>
                  <a:lnTo>
                    <a:pt x="57769" y="211395"/>
                  </a:lnTo>
                  <a:lnTo>
                    <a:pt x="60627" y="218597"/>
                  </a:lnTo>
                  <a:lnTo>
                    <a:pt x="66659" y="224444"/>
                  </a:lnTo>
                  <a:lnTo>
                    <a:pt x="70491" y="227114"/>
                  </a:lnTo>
                  <a:lnTo>
                    <a:pt x="73839" y="228101"/>
                  </a:lnTo>
                  <a:lnTo>
                    <a:pt x="76864" y="227965"/>
                  </a:lnTo>
                  <a:lnTo>
                    <a:pt x="100502" y="219164"/>
                  </a:lnTo>
                  <a:lnTo>
                    <a:pt x="125585" y="198622"/>
                  </a:lnTo>
                  <a:lnTo>
                    <a:pt x="136216" y="180891"/>
                  </a:lnTo>
                  <a:lnTo>
                    <a:pt x="137561" y="167469"/>
                  </a:lnTo>
                  <a:lnTo>
                    <a:pt x="134719" y="153566"/>
                  </a:lnTo>
                  <a:lnTo>
                    <a:pt x="128164" y="139450"/>
                  </a:lnTo>
                  <a:lnTo>
                    <a:pt x="115726" y="127355"/>
                  </a:lnTo>
                  <a:lnTo>
                    <a:pt x="81871" y="106655"/>
                  </a:lnTo>
                  <a:lnTo>
                    <a:pt x="54031" y="99666"/>
                  </a:lnTo>
                  <a:lnTo>
                    <a:pt x="22677" y="92396"/>
                  </a:lnTo>
                  <a:lnTo>
                    <a:pt x="2928" y="89951"/>
                  </a:lnTo>
                  <a:lnTo>
                    <a:pt x="5297" y="89745"/>
                  </a:lnTo>
                  <a:lnTo>
                    <a:pt x="30766" y="87478"/>
                  </a:lnTo>
                  <a:lnTo>
                    <a:pt x="61031" y="79640"/>
                  </a:lnTo>
                  <a:lnTo>
                    <a:pt x="78153" y="75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4" name="SMARTInkShape-4887"/>
            <p:cNvSpPr/>
            <p:nvPr/>
          </p:nvSpPr>
          <p:spPr bwMode="auto">
            <a:xfrm>
              <a:off x="2793834" y="2125916"/>
              <a:ext cx="80332" cy="74200"/>
            </a:xfrm>
            <a:custGeom>
              <a:avLst/>
              <a:gdLst/>
              <a:ahLst/>
              <a:cxnLst/>
              <a:rect l="0" t="0" r="0" b="0"/>
              <a:pathLst>
                <a:path w="80332" h="74200">
                  <a:moveTo>
                    <a:pt x="49379" y="24353"/>
                  </a:moveTo>
                  <a:lnTo>
                    <a:pt x="55529" y="24353"/>
                  </a:lnTo>
                  <a:lnTo>
                    <a:pt x="55860" y="23559"/>
                  </a:lnTo>
                  <a:lnTo>
                    <a:pt x="56520" y="4028"/>
                  </a:lnTo>
                  <a:lnTo>
                    <a:pt x="55727" y="3659"/>
                  </a:lnTo>
                  <a:lnTo>
                    <a:pt x="52729" y="3249"/>
                  </a:lnTo>
                  <a:lnTo>
                    <a:pt x="51612" y="3934"/>
                  </a:lnTo>
                  <a:lnTo>
                    <a:pt x="50868" y="5184"/>
                  </a:lnTo>
                  <a:lnTo>
                    <a:pt x="50371" y="6811"/>
                  </a:lnTo>
                  <a:lnTo>
                    <a:pt x="31057" y="36417"/>
                  </a:lnTo>
                  <a:lnTo>
                    <a:pt x="28129" y="53939"/>
                  </a:lnTo>
                  <a:lnTo>
                    <a:pt x="28069" y="55983"/>
                  </a:lnTo>
                  <a:lnTo>
                    <a:pt x="28822" y="57346"/>
                  </a:lnTo>
                  <a:lnTo>
                    <a:pt x="30118" y="58254"/>
                  </a:lnTo>
                  <a:lnTo>
                    <a:pt x="31776" y="58860"/>
                  </a:lnTo>
                  <a:lnTo>
                    <a:pt x="33674" y="58470"/>
                  </a:lnTo>
                  <a:lnTo>
                    <a:pt x="51198" y="47816"/>
                  </a:lnTo>
                  <a:lnTo>
                    <a:pt x="66258" y="19158"/>
                  </a:lnTo>
                  <a:lnTo>
                    <a:pt x="66981" y="15334"/>
                  </a:lnTo>
                  <a:lnTo>
                    <a:pt x="66670" y="11990"/>
                  </a:lnTo>
                  <a:lnTo>
                    <a:pt x="64207" y="6158"/>
                  </a:lnTo>
                  <a:lnTo>
                    <a:pt x="60467" y="920"/>
                  </a:lnTo>
                  <a:lnTo>
                    <a:pt x="58358" y="0"/>
                  </a:lnTo>
                  <a:lnTo>
                    <a:pt x="56159" y="180"/>
                  </a:lnTo>
                  <a:lnTo>
                    <a:pt x="43133" y="6172"/>
                  </a:lnTo>
                  <a:lnTo>
                    <a:pt x="36548" y="12568"/>
                  </a:lnTo>
                  <a:lnTo>
                    <a:pt x="6995" y="47339"/>
                  </a:lnTo>
                  <a:lnTo>
                    <a:pt x="4454" y="51583"/>
                  </a:lnTo>
                  <a:lnTo>
                    <a:pt x="3554" y="55206"/>
                  </a:lnTo>
                  <a:lnTo>
                    <a:pt x="3748" y="58415"/>
                  </a:lnTo>
                  <a:lnTo>
                    <a:pt x="5969" y="65477"/>
                  </a:lnTo>
                  <a:lnTo>
                    <a:pt x="10506" y="66443"/>
                  </a:lnTo>
                  <a:lnTo>
                    <a:pt x="26354" y="67063"/>
                  </a:lnTo>
                  <a:lnTo>
                    <a:pt x="35441" y="62914"/>
                  </a:lnTo>
                  <a:lnTo>
                    <a:pt x="68449" y="39777"/>
                  </a:lnTo>
                  <a:lnTo>
                    <a:pt x="78930" y="30158"/>
                  </a:lnTo>
                  <a:lnTo>
                    <a:pt x="80192" y="26635"/>
                  </a:lnTo>
                  <a:lnTo>
                    <a:pt x="79477" y="18488"/>
                  </a:lnTo>
                  <a:lnTo>
                    <a:pt x="76514" y="11692"/>
                  </a:lnTo>
                  <a:lnTo>
                    <a:pt x="74613" y="8768"/>
                  </a:lnTo>
                  <a:lnTo>
                    <a:pt x="71757" y="6820"/>
                  </a:lnTo>
                  <a:lnTo>
                    <a:pt x="64352" y="4654"/>
                  </a:lnTo>
                  <a:lnTo>
                    <a:pt x="55768" y="5808"/>
                  </a:lnTo>
                  <a:lnTo>
                    <a:pt x="46662" y="9761"/>
                  </a:lnTo>
                  <a:lnTo>
                    <a:pt x="14277" y="34269"/>
                  </a:lnTo>
                  <a:lnTo>
                    <a:pt x="6526" y="43577"/>
                  </a:lnTo>
                  <a:lnTo>
                    <a:pt x="2552" y="53005"/>
                  </a:lnTo>
                  <a:lnTo>
                    <a:pt x="0" y="68201"/>
                  </a:lnTo>
                  <a:lnTo>
                    <a:pt x="585" y="70253"/>
                  </a:lnTo>
                  <a:lnTo>
                    <a:pt x="1768" y="71622"/>
                  </a:lnTo>
                  <a:lnTo>
                    <a:pt x="3351" y="72534"/>
                  </a:lnTo>
                  <a:lnTo>
                    <a:pt x="26124" y="74199"/>
                  </a:lnTo>
                  <a:lnTo>
                    <a:pt x="43811" y="70519"/>
                  </a:lnTo>
                  <a:lnTo>
                    <a:pt x="52990" y="64450"/>
                  </a:lnTo>
                  <a:lnTo>
                    <a:pt x="79135" y="33716"/>
                  </a:lnTo>
                  <a:lnTo>
                    <a:pt x="80329" y="29801"/>
                  </a:lnTo>
                  <a:lnTo>
                    <a:pt x="80331" y="26397"/>
                  </a:lnTo>
                  <a:lnTo>
                    <a:pt x="78216" y="20499"/>
                  </a:lnTo>
                  <a:lnTo>
                    <a:pt x="74631" y="15232"/>
                  </a:lnTo>
                  <a:lnTo>
                    <a:pt x="70392" y="12361"/>
                  </a:lnTo>
                  <a:lnTo>
                    <a:pt x="68149" y="11596"/>
                  </a:lnTo>
                  <a:lnTo>
                    <a:pt x="65861" y="11879"/>
                  </a:lnTo>
                  <a:lnTo>
                    <a:pt x="61202" y="14311"/>
                  </a:lnTo>
                  <a:lnTo>
                    <a:pt x="47628" y="27249"/>
                  </a:lnTo>
                  <a:lnTo>
                    <a:pt x="44632" y="33048"/>
                  </a:lnTo>
                  <a:lnTo>
                    <a:pt x="42945" y="40776"/>
                  </a:lnTo>
                  <a:lnTo>
                    <a:pt x="43502" y="42445"/>
                  </a:lnTo>
                  <a:lnTo>
                    <a:pt x="44667" y="43558"/>
                  </a:lnTo>
                  <a:lnTo>
                    <a:pt x="48078" y="44795"/>
                  </a:lnTo>
                  <a:lnTo>
                    <a:pt x="52240" y="45344"/>
                  </a:lnTo>
                  <a:lnTo>
                    <a:pt x="77954" y="314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48" name="SMARTInkShape-Group955"/>
          <p:cNvGrpSpPr/>
          <p:nvPr/>
        </p:nvGrpSpPr>
        <p:grpSpPr>
          <a:xfrm>
            <a:off x="6065044" y="5304278"/>
            <a:ext cx="271463" cy="287178"/>
            <a:chOff x="6065044" y="5304278"/>
            <a:chExt cx="271463" cy="287178"/>
          </a:xfrm>
        </p:grpSpPr>
        <p:sp>
          <p:nvSpPr>
            <p:cNvPr id="1046" name="SMARTInkShape-4888"/>
            <p:cNvSpPr/>
            <p:nvPr/>
          </p:nvSpPr>
          <p:spPr bwMode="auto">
            <a:xfrm>
              <a:off x="6207919" y="5443868"/>
              <a:ext cx="128588" cy="112108"/>
            </a:xfrm>
            <a:custGeom>
              <a:avLst/>
              <a:gdLst/>
              <a:ahLst/>
              <a:cxnLst/>
              <a:rect l="0" t="0" r="0" b="0"/>
              <a:pathLst>
                <a:path w="128588" h="112108">
                  <a:moveTo>
                    <a:pt x="0" y="28245"/>
                  </a:moveTo>
                  <a:lnTo>
                    <a:pt x="3792" y="24452"/>
                  </a:lnTo>
                  <a:lnTo>
                    <a:pt x="5654" y="20474"/>
                  </a:lnTo>
                  <a:lnTo>
                    <a:pt x="6151" y="18302"/>
                  </a:lnTo>
                  <a:lnTo>
                    <a:pt x="10642" y="11452"/>
                  </a:lnTo>
                  <a:lnTo>
                    <a:pt x="14784" y="8875"/>
                  </a:lnTo>
                  <a:lnTo>
                    <a:pt x="19271" y="6936"/>
                  </a:lnTo>
                  <a:lnTo>
                    <a:pt x="26259" y="2175"/>
                  </a:lnTo>
                  <a:lnTo>
                    <a:pt x="33357" y="412"/>
                  </a:lnTo>
                  <a:lnTo>
                    <a:pt x="38108" y="0"/>
                  </a:lnTo>
                  <a:lnTo>
                    <a:pt x="42866" y="1933"/>
                  </a:lnTo>
                  <a:lnTo>
                    <a:pt x="45246" y="3560"/>
                  </a:lnTo>
                  <a:lnTo>
                    <a:pt x="46833" y="6232"/>
                  </a:lnTo>
                  <a:lnTo>
                    <a:pt x="49066" y="17577"/>
                  </a:lnTo>
                  <a:lnTo>
                    <a:pt x="49130" y="50725"/>
                  </a:lnTo>
                  <a:lnTo>
                    <a:pt x="43844" y="81740"/>
                  </a:lnTo>
                  <a:lnTo>
                    <a:pt x="42888" y="112107"/>
                  </a:lnTo>
                  <a:lnTo>
                    <a:pt x="47107" y="111025"/>
                  </a:lnTo>
                  <a:lnTo>
                    <a:pt x="54274" y="107105"/>
                  </a:lnTo>
                  <a:lnTo>
                    <a:pt x="81128" y="81826"/>
                  </a:lnTo>
                  <a:lnTo>
                    <a:pt x="109552" y="48716"/>
                  </a:lnTo>
                  <a:lnTo>
                    <a:pt x="128587" y="353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7" name="SMARTInkShape-4889"/>
            <p:cNvSpPr/>
            <p:nvPr/>
          </p:nvSpPr>
          <p:spPr bwMode="auto">
            <a:xfrm>
              <a:off x="6065044" y="5304278"/>
              <a:ext cx="157163" cy="287178"/>
            </a:xfrm>
            <a:custGeom>
              <a:avLst/>
              <a:gdLst/>
              <a:ahLst/>
              <a:cxnLst/>
              <a:rect l="0" t="0" r="0" b="0"/>
              <a:pathLst>
                <a:path w="157163" h="287178">
                  <a:moveTo>
                    <a:pt x="0" y="110685"/>
                  </a:moveTo>
                  <a:lnTo>
                    <a:pt x="0" y="103542"/>
                  </a:lnTo>
                  <a:lnTo>
                    <a:pt x="0" y="107334"/>
                  </a:lnTo>
                  <a:lnTo>
                    <a:pt x="6151" y="134069"/>
                  </a:lnTo>
                  <a:lnTo>
                    <a:pt x="7741" y="166780"/>
                  </a:lnTo>
                  <a:lnTo>
                    <a:pt x="11995" y="195215"/>
                  </a:lnTo>
                  <a:lnTo>
                    <a:pt x="13608" y="227629"/>
                  </a:lnTo>
                  <a:lnTo>
                    <a:pt x="14153" y="263195"/>
                  </a:lnTo>
                  <a:lnTo>
                    <a:pt x="14279" y="287177"/>
                  </a:lnTo>
                  <a:lnTo>
                    <a:pt x="14286" y="258288"/>
                  </a:lnTo>
                  <a:lnTo>
                    <a:pt x="14287" y="232295"/>
                  </a:lnTo>
                  <a:lnTo>
                    <a:pt x="13494" y="199810"/>
                  </a:lnTo>
                  <a:lnTo>
                    <a:pt x="9377" y="165843"/>
                  </a:lnTo>
                  <a:lnTo>
                    <a:pt x="7805" y="135318"/>
                  </a:lnTo>
                  <a:lnTo>
                    <a:pt x="7340" y="106959"/>
                  </a:lnTo>
                  <a:lnTo>
                    <a:pt x="7169" y="72065"/>
                  </a:lnTo>
                  <a:lnTo>
                    <a:pt x="9272" y="63622"/>
                  </a:lnTo>
                  <a:lnTo>
                    <a:pt x="10943" y="60260"/>
                  </a:lnTo>
                  <a:lnTo>
                    <a:pt x="12852" y="58018"/>
                  </a:lnTo>
                  <a:lnTo>
                    <a:pt x="17089" y="55527"/>
                  </a:lnTo>
                  <a:lnTo>
                    <a:pt x="19330" y="55656"/>
                  </a:lnTo>
                  <a:lnTo>
                    <a:pt x="23937" y="57917"/>
                  </a:lnTo>
                  <a:lnTo>
                    <a:pt x="30993" y="71237"/>
                  </a:lnTo>
                  <a:lnTo>
                    <a:pt x="42867" y="103990"/>
                  </a:lnTo>
                  <a:lnTo>
                    <a:pt x="52388" y="135997"/>
                  </a:lnTo>
                  <a:lnTo>
                    <a:pt x="59531" y="163516"/>
                  </a:lnTo>
                  <a:lnTo>
                    <a:pt x="66675" y="191779"/>
                  </a:lnTo>
                  <a:lnTo>
                    <a:pt x="75406" y="224070"/>
                  </a:lnTo>
                  <a:lnTo>
                    <a:pt x="78457" y="252270"/>
                  </a:lnTo>
                  <a:lnTo>
                    <a:pt x="82337" y="245593"/>
                  </a:lnTo>
                  <a:lnTo>
                    <a:pt x="89965" y="212005"/>
                  </a:lnTo>
                  <a:lnTo>
                    <a:pt x="92802" y="177129"/>
                  </a:lnTo>
                  <a:lnTo>
                    <a:pt x="96279" y="147888"/>
                  </a:lnTo>
                  <a:lnTo>
                    <a:pt x="100470" y="118488"/>
                  </a:lnTo>
                  <a:lnTo>
                    <a:pt x="104184" y="89547"/>
                  </a:lnTo>
                  <a:lnTo>
                    <a:pt x="105835" y="60808"/>
                  </a:lnTo>
                  <a:lnTo>
                    <a:pt x="110557" y="29231"/>
                  </a:lnTo>
                  <a:lnTo>
                    <a:pt x="114354" y="4519"/>
                  </a:lnTo>
                  <a:lnTo>
                    <a:pt x="115924" y="1807"/>
                  </a:lnTo>
                  <a:lnTo>
                    <a:pt x="117763" y="0"/>
                  </a:lnTo>
                  <a:lnTo>
                    <a:pt x="119784" y="1176"/>
                  </a:lnTo>
                  <a:lnTo>
                    <a:pt x="124146" y="8833"/>
                  </a:lnTo>
                  <a:lnTo>
                    <a:pt x="127271" y="34116"/>
                  </a:lnTo>
                  <a:lnTo>
                    <a:pt x="128002" y="57604"/>
                  </a:lnTo>
                  <a:lnTo>
                    <a:pt x="129121" y="83918"/>
                  </a:lnTo>
                  <a:lnTo>
                    <a:pt x="132264" y="111488"/>
                  </a:lnTo>
                  <a:lnTo>
                    <a:pt x="134190" y="139617"/>
                  </a:lnTo>
                  <a:lnTo>
                    <a:pt x="135046" y="167200"/>
                  </a:lnTo>
                  <a:lnTo>
                    <a:pt x="135426" y="192688"/>
                  </a:lnTo>
                  <a:lnTo>
                    <a:pt x="141374" y="228394"/>
                  </a:lnTo>
                  <a:lnTo>
                    <a:pt x="145647" y="237877"/>
                  </a:lnTo>
                  <a:lnTo>
                    <a:pt x="147105" y="239929"/>
                  </a:lnTo>
                  <a:lnTo>
                    <a:pt x="148076" y="240504"/>
                  </a:lnTo>
                  <a:lnTo>
                    <a:pt x="148723" y="240094"/>
                  </a:lnTo>
                  <a:lnTo>
                    <a:pt x="157162" y="2178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55" name="SMARTInkShape-Group956"/>
          <p:cNvGrpSpPr/>
          <p:nvPr/>
        </p:nvGrpSpPr>
        <p:grpSpPr>
          <a:xfrm>
            <a:off x="6265458" y="2311146"/>
            <a:ext cx="648158" cy="312642"/>
            <a:chOff x="6265458" y="2311146"/>
            <a:chExt cx="648158" cy="312642"/>
          </a:xfrm>
        </p:grpSpPr>
        <p:sp>
          <p:nvSpPr>
            <p:cNvPr id="1049" name="SMARTInkShape-4890"/>
            <p:cNvSpPr/>
            <p:nvPr/>
          </p:nvSpPr>
          <p:spPr bwMode="auto">
            <a:xfrm>
              <a:off x="6772301" y="2400300"/>
              <a:ext cx="141315" cy="128493"/>
            </a:xfrm>
            <a:custGeom>
              <a:avLst/>
              <a:gdLst/>
              <a:ahLst/>
              <a:cxnLst/>
              <a:rect l="0" t="0" r="0" b="0"/>
              <a:pathLst>
                <a:path w="141315" h="128493">
                  <a:moveTo>
                    <a:pt x="7118" y="0"/>
                  </a:moveTo>
                  <a:lnTo>
                    <a:pt x="269" y="0"/>
                  </a:lnTo>
                  <a:lnTo>
                    <a:pt x="0" y="9943"/>
                  </a:lnTo>
                  <a:lnTo>
                    <a:pt x="785" y="11391"/>
                  </a:lnTo>
                  <a:lnTo>
                    <a:pt x="2102" y="12357"/>
                  </a:lnTo>
                  <a:lnTo>
                    <a:pt x="5682" y="13429"/>
                  </a:lnTo>
                  <a:lnTo>
                    <a:pt x="9919" y="13906"/>
                  </a:lnTo>
                  <a:lnTo>
                    <a:pt x="14448" y="16235"/>
                  </a:lnTo>
                  <a:lnTo>
                    <a:pt x="27616" y="24197"/>
                  </a:lnTo>
                  <a:lnTo>
                    <a:pt x="62218" y="38404"/>
                  </a:lnTo>
                  <a:lnTo>
                    <a:pt x="95243" y="54787"/>
                  </a:lnTo>
                  <a:lnTo>
                    <a:pt x="129532" y="73819"/>
                  </a:lnTo>
                  <a:lnTo>
                    <a:pt x="137669" y="80963"/>
                  </a:lnTo>
                  <a:lnTo>
                    <a:pt x="140547" y="85725"/>
                  </a:lnTo>
                  <a:lnTo>
                    <a:pt x="141314" y="88106"/>
                  </a:lnTo>
                  <a:lnTo>
                    <a:pt x="141032" y="90488"/>
                  </a:lnTo>
                  <a:lnTo>
                    <a:pt x="138601" y="95250"/>
                  </a:lnTo>
                  <a:lnTo>
                    <a:pt x="132771" y="102394"/>
                  </a:lnTo>
                  <a:lnTo>
                    <a:pt x="122224" y="109538"/>
                  </a:lnTo>
                  <a:lnTo>
                    <a:pt x="90369" y="118931"/>
                  </a:lnTo>
                  <a:lnTo>
                    <a:pt x="56150" y="127496"/>
                  </a:lnTo>
                  <a:lnTo>
                    <a:pt x="51809" y="128264"/>
                  </a:lnTo>
                  <a:lnTo>
                    <a:pt x="51993" y="128372"/>
                  </a:lnTo>
                  <a:lnTo>
                    <a:pt x="54314" y="128492"/>
                  </a:lnTo>
                  <a:lnTo>
                    <a:pt x="63876" y="124767"/>
                  </a:lnTo>
                  <a:lnTo>
                    <a:pt x="85699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0" name="SMARTInkShape-4891"/>
            <p:cNvSpPr/>
            <p:nvPr/>
          </p:nvSpPr>
          <p:spPr bwMode="auto">
            <a:xfrm>
              <a:off x="6686637" y="2407444"/>
              <a:ext cx="192795" cy="64295"/>
            </a:xfrm>
            <a:custGeom>
              <a:avLst/>
              <a:gdLst/>
              <a:ahLst/>
              <a:cxnLst/>
              <a:rect l="0" t="0" r="0" b="0"/>
              <a:pathLst>
                <a:path w="192795" h="64295">
                  <a:moveTo>
                    <a:pt x="7057" y="0"/>
                  </a:moveTo>
                  <a:lnTo>
                    <a:pt x="0" y="0"/>
                  </a:lnTo>
                  <a:lnTo>
                    <a:pt x="6072" y="0"/>
                  </a:lnTo>
                  <a:lnTo>
                    <a:pt x="39151" y="19132"/>
                  </a:lnTo>
                  <a:lnTo>
                    <a:pt x="67019" y="28591"/>
                  </a:lnTo>
                  <a:lnTo>
                    <a:pt x="93615" y="35724"/>
                  </a:lnTo>
                  <a:lnTo>
                    <a:pt x="127254" y="41452"/>
                  </a:lnTo>
                  <a:lnTo>
                    <a:pt x="161938" y="50447"/>
                  </a:lnTo>
                  <a:lnTo>
                    <a:pt x="175714" y="57281"/>
                  </a:lnTo>
                  <a:lnTo>
                    <a:pt x="182028" y="61177"/>
                  </a:lnTo>
                  <a:lnTo>
                    <a:pt x="192794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1" name="SMARTInkShape-4892"/>
            <p:cNvSpPr/>
            <p:nvPr/>
          </p:nvSpPr>
          <p:spPr bwMode="auto">
            <a:xfrm>
              <a:off x="6563090" y="2375751"/>
              <a:ext cx="90860" cy="248037"/>
            </a:xfrm>
            <a:custGeom>
              <a:avLst/>
              <a:gdLst/>
              <a:ahLst/>
              <a:cxnLst/>
              <a:rect l="0" t="0" r="0" b="0"/>
              <a:pathLst>
                <a:path w="90860" h="248037">
                  <a:moveTo>
                    <a:pt x="23448" y="53124"/>
                  </a:moveTo>
                  <a:lnTo>
                    <a:pt x="17297" y="53124"/>
                  </a:lnTo>
                  <a:lnTo>
                    <a:pt x="22089" y="45353"/>
                  </a:lnTo>
                  <a:lnTo>
                    <a:pt x="22542" y="43181"/>
                  </a:lnTo>
                  <a:lnTo>
                    <a:pt x="37885" y="18878"/>
                  </a:lnTo>
                  <a:lnTo>
                    <a:pt x="41770" y="13298"/>
                  </a:lnTo>
                  <a:lnTo>
                    <a:pt x="43958" y="5693"/>
                  </a:lnTo>
                  <a:lnTo>
                    <a:pt x="44606" y="0"/>
                  </a:lnTo>
                  <a:lnTo>
                    <a:pt x="44697" y="246"/>
                  </a:lnTo>
                  <a:lnTo>
                    <a:pt x="44868" y="10534"/>
                  </a:lnTo>
                  <a:lnTo>
                    <a:pt x="42757" y="16468"/>
                  </a:lnTo>
                  <a:lnTo>
                    <a:pt x="39967" y="21751"/>
                  </a:lnTo>
                  <a:lnTo>
                    <a:pt x="38176" y="31610"/>
                  </a:lnTo>
                  <a:lnTo>
                    <a:pt x="37761" y="44564"/>
                  </a:lnTo>
                  <a:lnTo>
                    <a:pt x="38546" y="44243"/>
                  </a:lnTo>
                  <a:lnTo>
                    <a:pt x="43888" y="39705"/>
                  </a:lnTo>
                  <a:lnTo>
                    <a:pt x="50942" y="38913"/>
                  </a:lnTo>
                  <a:lnTo>
                    <a:pt x="55494" y="42651"/>
                  </a:lnTo>
                  <a:lnTo>
                    <a:pt x="57535" y="48734"/>
                  </a:lnTo>
                  <a:lnTo>
                    <a:pt x="58844" y="69367"/>
                  </a:lnTo>
                  <a:lnTo>
                    <a:pt x="55278" y="97007"/>
                  </a:lnTo>
                  <a:lnTo>
                    <a:pt x="52988" y="126540"/>
                  </a:lnTo>
                  <a:lnTo>
                    <a:pt x="48517" y="159191"/>
                  </a:lnTo>
                  <a:lnTo>
                    <a:pt x="45956" y="190208"/>
                  </a:lnTo>
                  <a:lnTo>
                    <a:pt x="40182" y="222636"/>
                  </a:lnTo>
                  <a:lnTo>
                    <a:pt x="39254" y="239169"/>
                  </a:lnTo>
                  <a:lnTo>
                    <a:pt x="41849" y="246407"/>
                  </a:lnTo>
                  <a:lnTo>
                    <a:pt x="43653" y="247860"/>
                  </a:lnTo>
                  <a:lnTo>
                    <a:pt x="45649" y="248036"/>
                  </a:lnTo>
                  <a:lnTo>
                    <a:pt x="47774" y="247359"/>
                  </a:lnTo>
                  <a:lnTo>
                    <a:pt x="52251" y="242373"/>
                  </a:lnTo>
                  <a:lnTo>
                    <a:pt x="74855" y="208663"/>
                  </a:lnTo>
                  <a:lnTo>
                    <a:pt x="87612" y="174354"/>
                  </a:lnTo>
                  <a:lnTo>
                    <a:pt x="90859" y="161773"/>
                  </a:lnTo>
                  <a:lnTo>
                    <a:pt x="89656" y="153535"/>
                  </a:lnTo>
                  <a:lnTo>
                    <a:pt x="84516" y="144435"/>
                  </a:lnTo>
                  <a:lnTo>
                    <a:pt x="75989" y="141332"/>
                  </a:lnTo>
                  <a:lnTo>
                    <a:pt x="54904" y="139339"/>
                  </a:lnTo>
                  <a:lnTo>
                    <a:pt x="19349" y="144568"/>
                  </a:lnTo>
                  <a:lnTo>
                    <a:pt x="8926" y="144566"/>
                  </a:lnTo>
                  <a:lnTo>
                    <a:pt x="1647" y="141919"/>
                  </a:lnTo>
                  <a:lnTo>
                    <a:pt x="183" y="139308"/>
                  </a:lnTo>
                  <a:lnTo>
                    <a:pt x="0" y="135980"/>
                  </a:lnTo>
                  <a:lnTo>
                    <a:pt x="2016" y="1245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2" name="SMARTInkShape-4893"/>
            <p:cNvSpPr/>
            <p:nvPr/>
          </p:nvSpPr>
          <p:spPr bwMode="auto">
            <a:xfrm>
              <a:off x="6522244" y="2486025"/>
              <a:ext cx="7145" cy="14289"/>
            </a:xfrm>
            <a:custGeom>
              <a:avLst/>
              <a:gdLst/>
              <a:ahLst/>
              <a:cxnLst/>
              <a:rect l="0" t="0" r="0" b="0"/>
              <a:pathLst>
                <a:path w="7145" h="14289">
                  <a:moveTo>
                    <a:pt x="0" y="14288"/>
                  </a:moveTo>
                  <a:lnTo>
                    <a:pt x="0" y="8137"/>
                  </a:lnTo>
                  <a:lnTo>
                    <a:pt x="794" y="7806"/>
                  </a:lnTo>
                  <a:lnTo>
                    <a:pt x="3793" y="7438"/>
                  </a:lnTo>
                  <a:lnTo>
                    <a:pt x="4910" y="6546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3" name="SMARTInkShape-4894"/>
            <p:cNvSpPr/>
            <p:nvPr/>
          </p:nvSpPr>
          <p:spPr bwMode="auto">
            <a:xfrm>
              <a:off x="6407944" y="2437133"/>
              <a:ext cx="85726" cy="94636"/>
            </a:xfrm>
            <a:custGeom>
              <a:avLst/>
              <a:gdLst/>
              <a:ahLst/>
              <a:cxnLst/>
              <a:rect l="0" t="0" r="0" b="0"/>
              <a:pathLst>
                <a:path w="85726" h="94636">
                  <a:moveTo>
                    <a:pt x="0" y="34605"/>
                  </a:moveTo>
                  <a:lnTo>
                    <a:pt x="0" y="23963"/>
                  </a:lnTo>
                  <a:lnTo>
                    <a:pt x="4233" y="19821"/>
                  </a:lnTo>
                  <a:lnTo>
                    <a:pt x="21176" y="8103"/>
                  </a:lnTo>
                  <a:lnTo>
                    <a:pt x="40443" y="0"/>
                  </a:lnTo>
                  <a:lnTo>
                    <a:pt x="42043" y="422"/>
                  </a:lnTo>
                  <a:lnTo>
                    <a:pt x="45938" y="3008"/>
                  </a:lnTo>
                  <a:lnTo>
                    <a:pt x="46500" y="5603"/>
                  </a:lnTo>
                  <a:lnTo>
                    <a:pt x="41699" y="31016"/>
                  </a:lnTo>
                  <a:lnTo>
                    <a:pt x="24232" y="64932"/>
                  </a:lnTo>
                  <a:lnTo>
                    <a:pt x="8571" y="93693"/>
                  </a:lnTo>
                  <a:lnTo>
                    <a:pt x="8889" y="94635"/>
                  </a:lnTo>
                  <a:lnTo>
                    <a:pt x="9894" y="94468"/>
                  </a:lnTo>
                  <a:lnTo>
                    <a:pt x="11359" y="93564"/>
                  </a:lnTo>
                  <a:lnTo>
                    <a:pt x="44761" y="79601"/>
                  </a:lnTo>
                  <a:lnTo>
                    <a:pt x="54713" y="73425"/>
                  </a:lnTo>
                  <a:lnTo>
                    <a:pt x="62946" y="71702"/>
                  </a:lnTo>
                  <a:lnTo>
                    <a:pt x="71897" y="73053"/>
                  </a:lnTo>
                  <a:lnTo>
                    <a:pt x="85725" y="774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4" name="SMARTInkShape-4895"/>
            <p:cNvSpPr/>
            <p:nvPr/>
          </p:nvSpPr>
          <p:spPr bwMode="auto">
            <a:xfrm>
              <a:off x="6265458" y="2311146"/>
              <a:ext cx="135343" cy="186391"/>
            </a:xfrm>
            <a:custGeom>
              <a:avLst/>
              <a:gdLst/>
              <a:ahLst/>
              <a:cxnLst/>
              <a:rect l="0" t="0" r="0" b="0"/>
              <a:pathLst>
                <a:path w="135343" h="186391">
                  <a:moveTo>
                    <a:pt x="28186" y="39148"/>
                  </a:moveTo>
                  <a:lnTo>
                    <a:pt x="24394" y="42940"/>
                  </a:lnTo>
                  <a:lnTo>
                    <a:pt x="22531" y="46919"/>
                  </a:lnTo>
                  <a:lnTo>
                    <a:pt x="21100" y="76772"/>
                  </a:lnTo>
                  <a:lnTo>
                    <a:pt x="18937" y="103818"/>
                  </a:lnTo>
                  <a:lnTo>
                    <a:pt x="13768" y="138416"/>
                  </a:lnTo>
                  <a:lnTo>
                    <a:pt x="0" y="174007"/>
                  </a:lnTo>
                  <a:lnTo>
                    <a:pt x="4597" y="163300"/>
                  </a:lnTo>
                  <a:lnTo>
                    <a:pt x="11474" y="130895"/>
                  </a:lnTo>
                  <a:lnTo>
                    <a:pt x="13579" y="96150"/>
                  </a:lnTo>
                  <a:lnTo>
                    <a:pt x="18744" y="63578"/>
                  </a:lnTo>
                  <a:lnTo>
                    <a:pt x="22705" y="40210"/>
                  </a:lnTo>
                  <a:lnTo>
                    <a:pt x="27103" y="24100"/>
                  </a:lnTo>
                  <a:lnTo>
                    <a:pt x="28258" y="22766"/>
                  </a:lnTo>
                  <a:lnTo>
                    <a:pt x="29821" y="22670"/>
                  </a:lnTo>
                  <a:lnTo>
                    <a:pt x="31658" y="23400"/>
                  </a:lnTo>
                  <a:lnTo>
                    <a:pt x="32882" y="25475"/>
                  </a:lnTo>
                  <a:lnTo>
                    <a:pt x="40024" y="55642"/>
                  </a:lnTo>
                  <a:lnTo>
                    <a:pt x="41990" y="87944"/>
                  </a:lnTo>
                  <a:lnTo>
                    <a:pt x="42378" y="121282"/>
                  </a:lnTo>
                  <a:lnTo>
                    <a:pt x="42454" y="151945"/>
                  </a:lnTo>
                  <a:lnTo>
                    <a:pt x="43262" y="168966"/>
                  </a:lnTo>
                  <a:lnTo>
                    <a:pt x="48623" y="186193"/>
                  </a:lnTo>
                  <a:lnTo>
                    <a:pt x="49748" y="186390"/>
                  </a:lnTo>
                  <a:lnTo>
                    <a:pt x="53115" y="184493"/>
                  </a:lnTo>
                  <a:lnTo>
                    <a:pt x="54330" y="182876"/>
                  </a:lnTo>
                  <a:lnTo>
                    <a:pt x="66609" y="147767"/>
                  </a:lnTo>
                  <a:lnTo>
                    <a:pt x="73526" y="121514"/>
                  </a:lnTo>
                  <a:lnTo>
                    <a:pt x="84394" y="89835"/>
                  </a:lnTo>
                  <a:lnTo>
                    <a:pt x="93876" y="59105"/>
                  </a:lnTo>
                  <a:lnTo>
                    <a:pt x="104985" y="25980"/>
                  </a:lnTo>
                  <a:lnTo>
                    <a:pt x="116382" y="6142"/>
                  </a:lnTo>
                  <a:lnTo>
                    <a:pt x="122417" y="666"/>
                  </a:lnTo>
                  <a:lnTo>
                    <a:pt x="124344" y="0"/>
                  </a:lnTo>
                  <a:lnTo>
                    <a:pt x="125629" y="349"/>
                  </a:lnTo>
                  <a:lnTo>
                    <a:pt x="126486" y="1376"/>
                  </a:lnTo>
                  <a:lnTo>
                    <a:pt x="127067" y="35655"/>
                  </a:lnTo>
                  <a:lnTo>
                    <a:pt x="123188" y="65012"/>
                  </a:lnTo>
                  <a:lnTo>
                    <a:pt x="121687" y="93819"/>
                  </a:lnTo>
                  <a:lnTo>
                    <a:pt x="121242" y="121669"/>
                  </a:lnTo>
                  <a:lnTo>
                    <a:pt x="121079" y="156377"/>
                  </a:lnTo>
                  <a:lnTo>
                    <a:pt x="121865" y="160163"/>
                  </a:lnTo>
                  <a:lnTo>
                    <a:pt x="123182" y="162687"/>
                  </a:lnTo>
                  <a:lnTo>
                    <a:pt x="124854" y="164370"/>
                  </a:lnTo>
                  <a:lnTo>
                    <a:pt x="126762" y="164698"/>
                  </a:lnTo>
                  <a:lnTo>
                    <a:pt x="128828" y="164123"/>
                  </a:lnTo>
                  <a:lnTo>
                    <a:pt x="135342" y="160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61" name="SMARTInkShape-Group957"/>
          <p:cNvGrpSpPr/>
          <p:nvPr/>
        </p:nvGrpSpPr>
        <p:grpSpPr>
          <a:xfrm>
            <a:off x="6550909" y="2328863"/>
            <a:ext cx="335562" cy="419943"/>
            <a:chOff x="6550909" y="2328863"/>
            <a:chExt cx="335562" cy="419943"/>
          </a:xfrm>
        </p:grpSpPr>
        <p:sp>
          <p:nvSpPr>
            <p:cNvPr id="1056" name="SMARTInkShape-4896"/>
            <p:cNvSpPr/>
            <p:nvPr/>
          </p:nvSpPr>
          <p:spPr bwMode="auto">
            <a:xfrm>
              <a:off x="6766237" y="2614613"/>
              <a:ext cx="104906" cy="106730"/>
            </a:xfrm>
            <a:custGeom>
              <a:avLst/>
              <a:gdLst/>
              <a:ahLst/>
              <a:cxnLst/>
              <a:rect l="0" t="0" r="0" b="0"/>
              <a:pathLst>
                <a:path w="104906" h="106730">
                  <a:moveTo>
                    <a:pt x="20326" y="0"/>
                  </a:moveTo>
                  <a:lnTo>
                    <a:pt x="2627" y="17698"/>
                  </a:lnTo>
                  <a:lnTo>
                    <a:pt x="553" y="21888"/>
                  </a:lnTo>
                  <a:lnTo>
                    <a:pt x="0" y="24117"/>
                  </a:lnTo>
                  <a:lnTo>
                    <a:pt x="425" y="26397"/>
                  </a:lnTo>
                  <a:lnTo>
                    <a:pt x="3014" y="31046"/>
                  </a:lnTo>
                  <a:lnTo>
                    <a:pt x="4816" y="32604"/>
                  </a:lnTo>
                  <a:lnTo>
                    <a:pt x="8934" y="34334"/>
                  </a:lnTo>
                  <a:lnTo>
                    <a:pt x="33656" y="35682"/>
                  </a:lnTo>
                  <a:lnTo>
                    <a:pt x="68271" y="29014"/>
                  </a:lnTo>
                  <a:lnTo>
                    <a:pt x="83242" y="28661"/>
                  </a:lnTo>
                  <a:lnTo>
                    <a:pt x="90093" y="30730"/>
                  </a:lnTo>
                  <a:lnTo>
                    <a:pt x="97166" y="34733"/>
                  </a:lnTo>
                  <a:lnTo>
                    <a:pt x="102183" y="43011"/>
                  </a:lnTo>
                  <a:lnTo>
                    <a:pt x="104905" y="55518"/>
                  </a:lnTo>
                  <a:lnTo>
                    <a:pt x="103424" y="62510"/>
                  </a:lnTo>
                  <a:lnTo>
                    <a:pt x="89228" y="87009"/>
                  </a:lnTo>
                  <a:lnTo>
                    <a:pt x="64889" y="105716"/>
                  </a:lnTo>
                  <a:lnTo>
                    <a:pt x="65116" y="106196"/>
                  </a:lnTo>
                  <a:lnTo>
                    <a:pt x="67484" y="106729"/>
                  </a:lnTo>
                  <a:lnTo>
                    <a:pt x="71183" y="104849"/>
                  </a:lnTo>
                  <a:lnTo>
                    <a:pt x="87259" y="89243"/>
                  </a:lnTo>
                  <a:lnTo>
                    <a:pt x="98907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7" name="SMARTInkShape-4897"/>
            <p:cNvSpPr/>
            <p:nvPr/>
          </p:nvSpPr>
          <p:spPr bwMode="auto">
            <a:xfrm>
              <a:off x="6550909" y="2636044"/>
              <a:ext cx="277392" cy="112762"/>
            </a:xfrm>
            <a:custGeom>
              <a:avLst/>
              <a:gdLst/>
              <a:ahLst/>
              <a:cxnLst/>
              <a:rect l="0" t="0" r="0" b="0"/>
              <a:pathLst>
                <a:path w="277392" h="112762">
                  <a:moveTo>
                    <a:pt x="14197" y="0"/>
                  </a:moveTo>
                  <a:lnTo>
                    <a:pt x="10404" y="0"/>
                  </a:lnTo>
                  <a:lnTo>
                    <a:pt x="9287" y="1587"/>
                  </a:lnTo>
                  <a:lnTo>
                    <a:pt x="6456" y="18666"/>
                  </a:lnTo>
                  <a:lnTo>
                    <a:pt x="2202" y="26874"/>
                  </a:lnTo>
                  <a:lnTo>
                    <a:pt x="0" y="58239"/>
                  </a:lnTo>
                  <a:lnTo>
                    <a:pt x="3729" y="70084"/>
                  </a:lnTo>
                  <a:lnTo>
                    <a:pt x="12100" y="82606"/>
                  </a:lnTo>
                  <a:lnTo>
                    <a:pt x="26922" y="97566"/>
                  </a:lnTo>
                  <a:lnTo>
                    <a:pt x="38958" y="103962"/>
                  </a:lnTo>
                  <a:lnTo>
                    <a:pt x="71402" y="112623"/>
                  </a:lnTo>
                  <a:lnTo>
                    <a:pt x="81690" y="112761"/>
                  </a:lnTo>
                  <a:lnTo>
                    <a:pt x="114631" y="104259"/>
                  </a:lnTo>
                  <a:lnTo>
                    <a:pt x="147167" y="84291"/>
                  </a:lnTo>
                  <a:lnTo>
                    <a:pt x="180862" y="67524"/>
                  </a:lnTo>
                  <a:lnTo>
                    <a:pt x="197814" y="62815"/>
                  </a:lnTo>
                  <a:lnTo>
                    <a:pt x="203755" y="59668"/>
                  </a:lnTo>
                  <a:lnTo>
                    <a:pt x="212356" y="57896"/>
                  </a:lnTo>
                  <a:lnTo>
                    <a:pt x="244779" y="57163"/>
                  </a:lnTo>
                  <a:lnTo>
                    <a:pt x="252409" y="56362"/>
                  </a:lnTo>
                  <a:lnTo>
                    <a:pt x="269872" y="50301"/>
                  </a:lnTo>
                  <a:lnTo>
                    <a:pt x="277391" y="50032"/>
                  </a:lnTo>
                  <a:lnTo>
                    <a:pt x="275899" y="52134"/>
                  </a:lnTo>
                  <a:lnTo>
                    <a:pt x="27137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8" name="SMARTInkShape-4898"/>
            <p:cNvSpPr/>
            <p:nvPr/>
          </p:nvSpPr>
          <p:spPr bwMode="auto">
            <a:xfrm>
              <a:off x="6654612" y="2403253"/>
              <a:ext cx="231859" cy="191395"/>
            </a:xfrm>
            <a:custGeom>
              <a:avLst/>
              <a:gdLst/>
              <a:ahLst/>
              <a:cxnLst/>
              <a:rect l="0" t="0" r="0" b="0"/>
              <a:pathLst>
                <a:path w="231859" h="191395">
                  <a:moveTo>
                    <a:pt x="96232" y="25622"/>
                  </a:moveTo>
                  <a:lnTo>
                    <a:pt x="84825" y="24828"/>
                  </a:lnTo>
                  <a:lnTo>
                    <a:pt x="62646" y="19471"/>
                  </a:lnTo>
                  <a:lnTo>
                    <a:pt x="43795" y="19468"/>
                  </a:lnTo>
                  <a:lnTo>
                    <a:pt x="16234" y="28447"/>
                  </a:lnTo>
                  <a:lnTo>
                    <a:pt x="11943" y="31474"/>
                  </a:lnTo>
                  <a:lnTo>
                    <a:pt x="9083" y="35080"/>
                  </a:lnTo>
                  <a:lnTo>
                    <a:pt x="700" y="48480"/>
                  </a:lnTo>
                  <a:lnTo>
                    <a:pt x="0" y="51973"/>
                  </a:lnTo>
                  <a:lnTo>
                    <a:pt x="1339" y="60088"/>
                  </a:lnTo>
                  <a:lnTo>
                    <a:pt x="6556" y="69789"/>
                  </a:lnTo>
                  <a:lnTo>
                    <a:pt x="16921" y="77690"/>
                  </a:lnTo>
                  <a:lnTo>
                    <a:pt x="33839" y="81266"/>
                  </a:lnTo>
                  <a:lnTo>
                    <a:pt x="50140" y="78533"/>
                  </a:lnTo>
                  <a:lnTo>
                    <a:pt x="79489" y="65940"/>
                  </a:lnTo>
                  <a:lnTo>
                    <a:pt x="86939" y="59152"/>
                  </a:lnTo>
                  <a:lnTo>
                    <a:pt x="92101" y="50843"/>
                  </a:lnTo>
                  <a:lnTo>
                    <a:pt x="95688" y="31668"/>
                  </a:lnTo>
                  <a:lnTo>
                    <a:pt x="96071" y="19829"/>
                  </a:lnTo>
                  <a:lnTo>
                    <a:pt x="94537" y="16203"/>
                  </a:lnTo>
                  <a:lnTo>
                    <a:pt x="80123" y="2137"/>
                  </a:lnTo>
                  <a:lnTo>
                    <a:pt x="77555" y="1234"/>
                  </a:lnTo>
                  <a:lnTo>
                    <a:pt x="75049" y="1426"/>
                  </a:lnTo>
                  <a:lnTo>
                    <a:pt x="70148" y="3756"/>
                  </a:lnTo>
                  <a:lnTo>
                    <a:pt x="65324" y="7437"/>
                  </a:lnTo>
                  <a:lnTo>
                    <a:pt x="62652" y="13836"/>
                  </a:lnTo>
                  <a:lnTo>
                    <a:pt x="60794" y="46089"/>
                  </a:lnTo>
                  <a:lnTo>
                    <a:pt x="62685" y="77554"/>
                  </a:lnTo>
                  <a:lnTo>
                    <a:pt x="70467" y="110316"/>
                  </a:lnTo>
                  <a:lnTo>
                    <a:pt x="77309" y="124888"/>
                  </a:lnTo>
                  <a:lnTo>
                    <a:pt x="88155" y="134233"/>
                  </a:lnTo>
                  <a:lnTo>
                    <a:pt x="97631" y="138236"/>
                  </a:lnTo>
                  <a:lnTo>
                    <a:pt x="101133" y="137211"/>
                  </a:lnTo>
                  <a:lnTo>
                    <a:pt x="122757" y="123680"/>
                  </a:lnTo>
                  <a:lnTo>
                    <a:pt x="125822" y="119569"/>
                  </a:lnTo>
                  <a:lnTo>
                    <a:pt x="134936" y="89117"/>
                  </a:lnTo>
                  <a:lnTo>
                    <a:pt x="135129" y="75273"/>
                  </a:lnTo>
                  <a:lnTo>
                    <a:pt x="132369" y="39863"/>
                  </a:lnTo>
                  <a:lnTo>
                    <a:pt x="129917" y="13442"/>
                  </a:lnTo>
                  <a:lnTo>
                    <a:pt x="126284" y="4334"/>
                  </a:lnTo>
                  <a:lnTo>
                    <a:pt x="122024" y="286"/>
                  </a:lnTo>
                  <a:lnTo>
                    <a:pt x="119777" y="0"/>
                  </a:lnTo>
                  <a:lnTo>
                    <a:pt x="115163" y="1799"/>
                  </a:lnTo>
                  <a:lnTo>
                    <a:pt x="108103" y="14859"/>
                  </a:lnTo>
                  <a:lnTo>
                    <a:pt x="99400" y="46309"/>
                  </a:lnTo>
                  <a:lnTo>
                    <a:pt x="97170" y="73732"/>
                  </a:lnTo>
                  <a:lnTo>
                    <a:pt x="96417" y="109326"/>
                  </a:lnTo>
                  <a:lnTo>
                    <a:pt x="98403" y="132179"/>
                  </a:lnTo>
                  <a:lnTo>
                    <a:pt x="104019" y="149799"/>
                  </a:lnTo>
                  <a:lnTo>
                    <a:pt x="106186" y="153650"/>
                  </a:lnTo>
                  <a:lnTo>
                    <a:pt x="108424" y="155424"/>
                  </a:lnTo>
                  <a:lnTo>
                    <a:pt x="110710" y="155813"/>
                  </a:lnTo>
                  <a:lnTo>
                    <a:pt x="123874" y="150734"/>
                  </a:lnTo>
                  <a:lnTo>
                    <a:pt x="140934" y="136776"/>
                  </a:lnTo>
                  <a:lnTo>
                    <a:pt x="153486" y="117559"/>
                  </a:lnTo>
                  <a:lnTo>
                    <a:pt x="164838" y="84028"/>
                  </a:lnTo>
                  <a:lnTo>
                    <a:pt x="172608" y="48948"/>
                  </a:lnTo>
                  <a:lnTo>
                    <a:pt x="174377" y="22645"/>
                  </a:lnTo>
                  <a:lnTo>
                    <a:pt x="173729" y="18875"/>
                  </a:lnTo>
                  <a:lnTo>
                    <a:pt x="172503" y="16361"/>
                  </a:lnTo>
                  <a:lnTo>
                    <a:pt x="170892" y="14686"/>
                  </a:lnTo>
                  <a:lnTo>
                    <a:pt x="169024" y="14362"/>
                  </a:lnTo>
                  <a:lnTo>
                    <a:pt x="166985" y="14941"/>
                  </a:lnTo>
                  <a:lnTo>
                    <a:pt x="164831" y="16120"/>
                  </a:lnTo>
                  <a:lnTo>
                    <a:pt x="154217" y="29156"/>
                  </a:lnTo>
                  <a:lnTo>
                    <a:pt x="142111" y="60598"/>
                  </a:lnTo>
                  <a:lnTo>
                    <a:pt x="135314" y="88020"/>
                  </a:lnTo>
                  <a:lnTo>
                    <a:pt x="132947" y="116253"/>
                  </a:lnTo>
                  <a:lnTo>
                    <a:pt x="134264" y="150005"/>
                  </a:lnTo>
                  <a:lnTo>
                    <a:pt x="141933" y="172429"/>
                  </a:lnTo>
                  <a:lnTo>
                    <a:pt x="144955" y="175881"/>
                  </a:lnTo>
                  <a:lnTo>
                    <a:pt x="152547" y="179716"/>
                  </a:lnTo>
                  <a:lnTo>
                    <a:pt x="156000" y="179152"/>
                  </a:lnTo>
                  <a:lnTo>
                    <a:pt x="159096" y="177188"/>
                  </a:lnTo>
                  <a:lnTo>
                    <a:pt x="164652" y="169978"/>
                  </a:lnTo>
                  <a:lnTo>
                    <a:pt x="180903" y="139176"/>
                  </a:lnTo>
                  <a:lnTo>
                    <a:pt x="193185" y="105497"/>
                  </a:lnTo>
                  <a:lnTo>
                    <a:pt x="200012" y="77687"/>
                  </a:lnTo>
                  <a:lnTo>
                    <a:pt x="202388" y="50133"/>
                  </a:lnTo>
                  <a:lnTo>
                    <a:pt x="203256" y="23117"/>
                  </a:lnTo>
                  <a:lnTo>
                    <a:pt x="202507" y="22365"/>
                  </a:lnTo>
                  <a:lnTo>
                    <a:pt x="201213" y="22657"/>
                  </a:lnTo>
                  <a:lnTo>
                    <a:pt x="199557" y="23645"/>
                  </a:lnTo>
                  <a:lnTo>
                    <a:pt x="193434" y="36413"/>
                  </a:lnTo>
                  <a:lnTo>
                    <a:pt x="185047" y="67764"/>
                  </a:lnTo>
                  <a:lnTo>
                    <a:pt x="182079" y="95170"/>
                  </a:lnTo>
                  <a:lnTo>
                    <a:pt x="176483" y="130759"/>
                  </a:lnTo>
                  <a:lnTo>
                    <a:pt x="176349" y="145375"/>
                  </a:lnTo>
                  <a:lnTo>
                    <a:pt x="178935" y="157162"/>
                  </a:lnTo>
                  <a:lnTo>
                    <a:pt x="181530" y="160147"/>
                  </a:lnTo>
                  <a:lnTo>
                    <a:pt x="184847" y="161342"/>
                  </a:lnTo>
                  <a:lnTo>
                    <a:pt x="188646" y="161346"/>
                  </a:lnTo>
                  <a:lnTo>
                    <a:pt x="191972" y="159761"/>
                  </a:lnTo>
                  <a:lnTo>
                    <a:pt x="197785" y="153767"/>
                  </a:lnTo>
                  <a:lnTo>
                    <a:pt x="212538" y="122519"/>
                  </a:lnTo>
                  <a:lnTo>
                    <a:pt x="221180" y="98253"/>
                  </a:lnTo>
                  <a:lnTo>
                    <a:pt x="227893" y="68720"/>
                  </a:lnTo>
                  <a:lnTo>
                    <a:pt x="231606" y="43171"/>
                  </a:lnTo>
                  <a:lnTo>
                    <a:pt x="231858" y="48461"/>
                  </a:lnTo>
                  <a:lnTo>
                    <a:pt x="224178" y="80988"/>
                  </a:lnTo>
                  <a:lnTo>
                    <a:pt x="217486" y="110818"/>
                  </a:lnTo>
                  <a:lnTo>
                    <a:pt x="210475" y="139765"/>
                  </a:lnTo>
                  <a:lnTo>
                    <a:pt x="204788" y="174199"/>
                  </a:lnTo>
                  <a:lnTo>
                    <a:pt x="203803" y="189060"/>
                  </a:lnTo>
                  <a:lnTo>
                    <a:pt x="204458" y="190937"/>
                  </a:lnTo>
                  <a:lnTo>
                    <a:pt x="205689" y="191394"/>
                  </a:lnTo>
                  <a:lnTo>
                    <a:pt x="207303" y="190906"/>
                  </a:lnTo>
                  <a:lnTo>
                    <a:pt x="213367" y="178841"/>
                  </a:lnTo>
                  <a:lnTo>
                    <a:pt x="224819" y="1399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9" name="SMARTInkShape-4899"/>
            <p:cNvSpPr/>
            <p:nvPr/>
          </p:nvSpPr>
          <p:spPr bwMode="auto">
            <a:xfrm>
              <a:off x="6715125" y="2328863"/>
              <a:ext cx="164307" cy="100013"/>
            </a:xfrm>
            <a:custGeom>
              <a:avLst/>
              <a:gdLst/>
              <a:ahLst/>
              <a:cxnLst/>
              <a:rect l="0" t="0" r="0" b="0"/>
              <a:pathLst>
                <a:path w="164307" h="100013">
                  <a:moveTo>
                    <a:pt x="0" y="0"/>
                  </a:moveTo>
                  <a:lnTo>
                    <a:pt x="0" y="16999"/>
                  </a:lnTo>
                  <a:lnTo>
                    <a:pt x="6151" y="37135"/>
                  </a:lnTo>
                  <a:lnTo>
                    <a:pt x="14434" y="48750"/>
                  </a:lnTo>
                  <a:lnTo>
                    <a:pt x="32249" y="66103"/>
                  </a:lnTo>
                  <a:lnTo>
                    <a:pt x="64777" y="80573"/>
                  </a:lnTo>
                  <a:lnTo>
                    <a:pt x="98668" y="89617"/>
                  </a:lnTo>
                  <a:lnTo>
                    <a:pt x="131703" y="92226"/>
                  </a:lnTo>
                  <a:lnTo>
                    <a:pt x="148825" y="94794"/>
                  </a:lnTo>
                  <a:lnTo>
                    <a:pt x="164306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0" name="SMARTInkShape-4900"/>
            <p:cNvSpPr/>
            <p:nvPr/>
          </p:nvSpPr>
          <p:spPr bwMode="auto">
            <a:xfrm>
              <a:off x="6652043" y="2351828"/>
              <a:ext cx="145128" cy="195672"/>
            </a:xfrm>
            <a:custGeom>
              <a:avLst/>
              <a:gdLst/>
              <a:ahLst/>
              <a:cxnLst/>
              <a:rect l="0" t="0" r="0" b="0"/>
              <a:pathLst>
                <a:path w="145128" h="195672">
                  <a:moveTo>
                    <a:pt x="63082" y="69903"/>
                  </a:moveTo>
                  <a:lnTo>
                    <a:pt x="63082" y="63752"/>
                  </a:lnTo>
                  <a:lnTo>
                    <a:pt x="63876" y="63421"/>
                  </a:lnTo>
                  <a:lnTo>
                    <a:pt x="77343" y="62760"/>
                  </a:lnTo>
                  <a:lnTo>
                    <a:pt x="73569" y="58967"/>
                  </a:lnTo>
                  <a:lnTo>
                    <a:pt x="71712" y="54989"/>
                  </a:lnTo>
                  <a:lnTo>
                    <a:pt x="71216" y="52817"/>
                  </a:lnTo>
                  <a:lnTo>
                    <a:pt x="66433" y="48286"/>
                  </a:lnTo>
                  <a:lnTo>
                    <a:pt x="54219" y="38910"/>
                  </a:lnTo>
                  <a:lnTo>
                    <a:pt x="51617" y="38129"/>
                  </a:lnTo>
                  <a:lnTo>
                    <a:pt x="49089" y="38401"/>
                  </a:lnTo>
                  <a:lnTo>
                    <a:pt x="43369" y="40028"/>
                  </a:lnTo>
                  <a:lnTo>
                    <a:pt x="35536" y="40750"/>
                  </a:lnTo>
                  <a:lnTo>
                    <a:pt x="32017" y="42530"/>
                  </a:lnTo>
                  <a:lnTo>
                    <a:pt x="11541" y="60755"/>
                  </a:lnTo>
                  <a:lnTo>
                    <a:pt x="0" y="86262"/>
                  </a:lnTo>
                  <a:lnTo>
                    <a:pt x="390" y="88746"/>
                  </a:lnTo>
                  <a:lnTo>
                    <a:pt x="2939" y="93624"/>
                  </a:lnTo>
                  <a:lnTo>
                    <a:pt x="3937" y="94448"/>
                  </a:lnTo>
                  <a:lnTo>
                    <a:pt x="4602" y="94204"/>
                  </a:lnTo>
                  <a:lnTo>
                    <a:pt x="5045" y="93248"/>
                  </a:lnTo>
                  <a:lnTo>
                    <a:pt x="16370" y="85215"/>
                  </a:lnTo>
                  <a:lnTo>
                    <a:pt x="42982" y="50707"/>
                  </a:lnTo>
                  <a:lnTo>
                    <a:pt x="52076" y="22265"/>
                  </a:lnTo>
                  <a:lnTo>
                    <a:pt x="52569" y="18301"/>
                  </a:lnTo>
                  <a:lnTo>
                    <a:pt x="49448" y="3645"/>
                  </a:lnTo>
                  <a:lnTo>
                    <a:pt x="48436" y="1919"/>
                  </a:lnTo>
                  <a:lnTo>
                    <a:pt x="46968" y="768"/>
                  </a:lnTo>
                  <a:lnTo>
                    <a:pt x="45196" y="0"/>
                  </a:lnTo>
                  <a:lnTo>
                    <a:pt x="44014" y="1076"/>
                  </a:lnTo>
                  <a:lnTo>
                    <a:pt x="36135" y="29589"/>
                  </a:lnTo>
                  <a:lnTo>
                    <a:pt x="34829" y="59911"/>
                  </a:lnTo>
                  <a:lnTo>
                    <a:pt x="35364" y="90772"/>
                  </a:lnTo>
                  <a:lnTo>
                    <a:pt x="38328" y="105372"/>
                  </a:lnTo>
                  <a:lnTo>
                    <a:pt x="44407" y="115565"/>
                  </a:lnTo>
                  <a:lnTo>
                    <a:pt x="56755" y="125766"/>
                  </a:lnTo>
                  <a:lnTo>
                    <a:pt x="65827" y="130450"/>
                  </a:lnTo>
                  <a:lnTo>
                    <a:pt x="75149" y="132532"/>
                  </a:lnTo>
                  <a:lnTo>
                    <a:pt x="84585" y="131340"/>
                  </a:lnTo>
                  <a:lnTo>
                    <a:pt x="89324" y="129911"/>
                  </a:lnTo>
                  <a:lnTo>
                    <a:pt x="96706" y="124090"/>
                  </a:lnTo>
                  <a:lnTo>
                    <a:pt x="114547" y="97941"/>
                  </a:lnTo>
                  <a:lnTo>
                    <a:pt x="118548" y="81562"/>
                  </a:lnTo>
                  <a:lnTo>
                    <a:pt x="120085" y="47595"/>
                  </a:lnTo>
                  <a:lnTo>
                    <a:pt x="120166" y="40674"/>
                  </a:lnTo>
                  <a:lnTo>
                    <a:pt x="119394" y="38511"/>
                  </a:lnTo>
                  <a:lnTo>
                    <a:pt x="118086" y="37069"/>
                  </a:lnTo>
                  <a:lnTo>
                    <a:pt x="116421" y="36107"/>
                  </a:lnTo>
                  <a:lnTo>
                    <a:pt x="114516" y="36260"/>
                  </a:lnTo>
                  <a:lnTo>
                    <a:pt x="110283" y="38546"/>
                  </a:lnTo>
                  <a:lnTo>
                    <a:pt x="108837" y="41061"/>
                  </a:lnTo>
                  <a:lnTo>
                    <a:pt x="101289" y="71239"/>
                  </a:lnTo>
                  <a:lnTo>
                    <a:pt x="99129" y="105798"/>
                  </a:lnTo>
                  <a:lnTo>
                    <a:pt x="98844" y="139247"/>
                  </a:lnTo>
                  <a:lnTo>
                    <a:pt x="99614" y="149141"/>
                  </a:lnTo>
                  <a:lnTo>
                    <a:pt x="102602" y="156185"/>
                  </a:lnTo>
                  <a:lnTo>
                    <a:pt x="104510" y="158380"/>
                  </a:lnTo>
                  <a:lnTo>
                    <a:pt x="108747" y="160820"/>
                  </a:lnTo>
                  <a:lnTo>
                    <a:pt x="110988" y="160677"/>
                  </a:lnTo>
                  <a:lnTo>
                    <a:pt x="115594" y="158401"/>
                  </a:lnTo>
                  <a:lnTo>
                    <a:pt x="122650" y="148865"/>
                  </a:lnTo>
                  <a:lnTo>
                    <a:pt x="129768" y="135986"/>
                  </a:lnTo>
                  <a:lnTo>
                    <a:pt x="133582" y="112502"/>
                  </a:lnTo>
                  <a:lnTo>
                    <a:pt x="133644" y="81995"/>
                  </a:lnTo>
                  <a:lnTo>
                    <a:pt x="128359" y="65606"/>
                  </a:lnTo>
                  <a:lnTo>
                    <a:pt x="127237" y="65451"/>
                  </a:lnTo>
                  <a:lnTo>
                    <a:pt x="123875" y="67395"/>
                  </a:lnTo>
                  <a:lnTo>
                    <a:pt x="121851" y="75139"/>
                  </a:lnTo>
                  <a:lnTo>
                    <a:pt x="120551" y="103305"/>
                  </a:lnTo>
                  <a:lnTo>
                    <a:pt x="115386" y="134533"/>
                  </a:lnTo>
                  <a:lnTo>
                    <a:pt x="114563" y="159608"/>
                  </a:lnTo>
                  <a:lnTo>
                    <a:pt x="120423" y="191654"/>
                  </a:lnTo>
                  <a:lnTo>
                    <a:pt x="121947" y="193933"/>
                  </a:lnTo>
                  <a:lnTo>
                    <a:pt x="123757" y="195452"/>
                  </a:lnTo>
                  <a:lnTo>
                    <a:pt x="125756" y="195671"/>
                  </a:lnTo>
                  <a:lnTo>
                    <a:pt x="130096" y="193798"/>
                  </a:lnTo>
                  <a:lnTo>
                    <a:pt x="131570" y="191394"/>
                  </a:lnTo>
                  <a:lnTo>
                    <a:pt x="139170" y="161417"/>
                  </a:lnTo>
                  <a:lnTo>
                    <a:pt x="145127" y="126875"/>
                  </a:lnTo>
                  <a:lnTo>
                    <a:pt x="145055" y="114803"/>
                  </a:lnTo>
                  <a:lnTo>
                    <a:pt x="142333" y="101703"/>
                  </a:lnTo>
                  <a:lnTo>
                    <a:pt x="141316" y="101422"/>
                  </a:lnTo>
                  <a:lnTo>
                    <a:pt x="138070" y="103226"/>
                  </a:lnTo>
                  <a:lnTo>
                    <a:pt x="136097" y="110907"/>
                  </a:lnTo>
                  <a:lnTo>
                    <a:pt x="134727" y="142037"/>
                  </a:lnTo>
                  <a:lnTo>
                    <a:pt x="135332" y="176974"/>
                  </a:lnTo>
                  <a:lnTo>
                    <a:pt x="136648" y="179383"/>
                  </a:lnTo>
                  <a:lnTo>
                    <a:pt x="141663" y="184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67" name="SMARTInkShape-Group958"/>
          <p:cNvGrpSpPr/>
          <p:nvPr/>
        </p:nvGrpSpPr>
        <p:grpSpPr>
          <a:xfrm>
            <a:off x="6379369" y="5100638"/>
            <a:ext cx="356026" cy="370008"/>
            <a:chOff x="6379369" y="5100638"/>
            <a:chExt cx="356026" cy="370008"/>
          </a:xfrm>
        </p:grpSpPr>
        <p:sp>
          <p:nvSpPr>
            <p:cNvPr id="1062" name="SMARTInkShape-4901"/>
            <p:cNvSpPr/>
            <p:nvPr/>
          </p:nvSpPr>
          <p:spPr bwMode="auto">
            <a:xfrm>
              <a:off x="6622351" y="5100638"/>
              <a:ext cx="113044" cy="180133"/>
            </a:xfrm>
            <a:custGeom>
              <a:avLst/>
              <a:gdLst/>
              <a:ahLst/>
              <a:cxnLst/>
              <a:rect l="0" t="0" r="0" b="0"/>
              <a:pathLst>
                <a:path w="113044" h="180133">
                  <a:moveTo>
                    <a:pt x="14193" y="0"/>
                  </a:moveTo>
                  <a:lnTo>
                    <a:pt x="8042" y="0"/>
                  </a:lnTo>
                  <a:lnTo>
                    <a:pt x="3551" y="3792"/>
                  </a:lnTo>
                  <a:lnTo>
                    <a:pt x="1525" y="9886"/>
                  </a:lnTo>
                  <a:lnTo>
                    <a:pt x="0" y="44434"/>
                  </a:lnTo>
                  <a:lnTo>
                    <a:pt x="718" y="78245"/>
                  </a:lnTo>
                  <a:lnTo>
                    <a:pt x="6408" y="109261"/>
                  </a:lnTo>
                  <a:lnTo>
                    <a:pt x="20034" y="141879"/>
                  </a:lnTo>
                  <a:lnTo>
                    <a:pt x="26314" y="155132"/>
                  </a:lnTo>
                  <a:lnTo>
                    <a:pt x="34397" y="163668"/>
                  </a:lnTo>
                  <a:lnTo>
                    <a:pt x="43281" y="167991"/>
                  </a:lnTo>
                  <a:lnTo>
                    <a:pt x="61919" y="170767"/>
                  </a:lnTo>
                  <a:lnTo>
                    <a:pt x="73505" y="166913"/>
                  </a:lnTo>
                  <a:lnTo>
                    <a:pt x="79927" y="163662"/>
                  </a:lnTo>
                  <a:lnTo>
                    <a:pt x="89181" y="153701"/>
                  </a:lnTo>
                  <a:lnTo>
                    <a:pt x="108323" y="121781"/>
                  </a:lnTo>
                  <a:lnTo>
                    <a:pt x="113043" y="100549"/>
                  </a:lnTo>
                  <a:lnTo>
                    <a:pt x="112895" y="91519"/>
                  </a:lnTo>
                  <a:lnTo>
                    <a:pt x="110184" y="84861"/>
                  </a:lnTo>
                  <a:lnTo>
                    <a:pt x="107555" y="83561"/>
                  </a:lnTo>
                  <a:lnTo>
                    <a:pt x="100402" y="84234"/>
                  </a:lnTo>
                  <a:lnTo>
                    <a:pt x="91931" y="91412"/>
                  </a:lnTo>
                  <a:lnTo>
                    <a:pt x="73558" y="115423"/>
                  </a:lnTo>
                  <a:lnTo>
                    <a:pt x="60344" y="148006"/>
                  </a:lnTo>
                  <a:lnTo>
                    <a:pt x="54149" y="169266"/>
                  </a:lnTo>
                  <a:lnTo>
                    <a:pt x="55234" y="177887"/>
                  </a:lnTo>
                  <a:lnTo>
                    <a:pt x="55841" y="179710"/>
                  </a:lnTo>
                  <a:lnTo>
                    <a:pt x="56246" y="180132"/>
                  </a:lnTo>
                  <a:lnTo>
                    <a:pt x="57055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3" name="SMARTInkShape-4902"/>
            <p:cNvSpPr/>
            <p:nvPr/>
          </p:nvSpPr>
          <p:spPr bwMode="auto">
            <a:xfrm>
              <a:off x="6529388" y="5250656"/>
              <a:ext cx="71438" cy="50008"/>
            </a:xfrm>
            <a:custGeom>
              <a:avLst/>
              <a:gdLst/>
              <a:ahLst/>
              <a:cxnLst/>
              <a:rect l="0" t="0" r="0" b="0"/>
              <a:pathLst>
                <a:path w="71438" h="50008">
                  <a:moveTo>
                    <a:pt x="0" y="50007"/>
                  </a:moveTo>
                  <a:lnTo>
                    <a:pt x="10641" y="50007"/>
                  </a:lnTo>
                  <a:lnTo>
                    <a:pt x="37650" y="30546"/>
                  </a:lnTo>
                  <a:lnTo>
                    <a:pt x="51563" y="15854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4" name="SMARTInkShape-4903"/>
            <p:cNvSpPr/>
            <p:nvPr/>
          </p:nvSpPr>
          <p:spPr bwMode="auto">
            <a:xfrm>
              <a:off x="6507956" y="5207794"/>
              <a:ext cx="77049" cy="64295"/>
            </a:xfrm>
            <a:custGeom>
              <a:avLst/>
              <a:gdLst/>
              <a:ahLst/>
              <a:cxnLst/>
              <a:rect l="0" t="0" r="0" b="0"/>
              <a:pathLst>
                <a:path w="77049" h="64295">
                  <a:moveTo>
                    <a:pt x="0" y="64294"/>
                  </a:moveTo>
                  <a:lnTo>
                    <a:pt x="14434" y="64294"/>
                  </a:lnTo>
                  <a:lnTo>
                    <a:pt x="22555" y="60060"/>
                  </a:lnTo>
                  <a:lnTo>
                    <a:pt x="54835" y="36859"/>
                  </a:lnTo>
                  <a:lnTo>
                    <a:pt x="75132" y="10393"/>
                  </a:lnTo>
                  <a:lnTo>
                    <a:pt x="77048" y="5148"/>
                  </a:lnTo>
                  <a:lnTo>
                    <a:pt x="76765" y="3432"/>
                  </a:lnTo>
                  <a:lnTo>
                    <a:pt x="75783" y="2288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5" name="SMARTInkShape-4904"/>
            <p:cNvSpPr/>
            <p:nvPr/>
          </p:nvSpPr>
          <p:spPr bwMode="auto">
            <a:xfrm>
              <a:off x="6401883" y="5279710"/>
              <a:ext cx="183907" cy="190936"/>
            </a:xfrm>
            <a:custGeom>
              <a:avLst/>
              <a:gdLst/>
              <a:ahLst/>
              <a:cxnLst/>
              <a:rect l="0" t="0" r="0" b="0"/>
              <a:pathLst>
                <a:path w="183907" h="190936">
                  <a:moveTo>
                    <a:pt x="34636" y="49528"/>
                  </a:moveTo>
                  <a:lnTo>
                    <a:pt x="27786" y="49528"/>
                  </a:lnTo>
                  <a:lnTo>
                    <a:pt x="14500" y="36527"/>
                  </a:lnTo>
                  <a:lnTo>
                    <a:pt x="13780" y="33695"/>
                  </a:lnTo>
                  <a:lnTo>
                    <a:pt x="13588" y="31829"/>
                  </a:lnTo>
                  <a:lnTo>
                    <a:pt x="12667" y="30585"/>
                  </a:lnTo>
                  <a:lnTo>
                    <a:pt x="7087" y="28424"/>
                  </a:lnTo>
                  <a:lnTo>
                    <a:pt x="2573" y="28193"/>
                  </a:lnTo>
                  <a:lnTo>
                    <a:pt x="1354" y="28955"/>
                  </a:lnTo>
                  <a:lnTo>
                    <a:pt x="542" y="30256"/>
                  </a:lnTo>
                  <a:lnTo>
                    <a:pt x="0" y="31918"/>
                  </a:lnTo>
                  <a:lnTo>
                    <a:pt x="432" y="33025"/>
                  </a:lnTo>
                  <a:lnTo>
                    <a:pt x="1515" y="33763"/>
                  </a:lnTo>
                  <a:lnTo>
                    <a:pt x="3030" y="34256"/>
                  </a:lnTo>
                  <a:lnTo>
                    <a:pt x="4041" y="33790"/>
                  </a:lnTo>
                  <a:lnTo>
                    <a:pt x="4714" y="32686"/>
                  </a:lnTo>
                  <a:lnTo>
                    <a:pt x="5163" y="31156"/>
                  </a:lnTo>
                  <a:lnTo>
                    <a:pt x="12132" y="22214"/>
                  </a:lnTo>
                  <a:lnTo>
                    <a:pt x="13787" y="10589"/>
                  </a:lnTo>
                  <a:lnTo>
                    <a:pt x="16903" y="4970"/>
                  </a:lnTo>
                  <a:lnTo>
                    <a:pt x="18845" y="3154"/>
                  </a:lnTo>
                  <a:lnTo>
                    <a:pt x="26197" y="0"/>
                  </a:lnTo>
                  <a:lnTo>
                    <a:pt x="29033" y="1851"/>
                  </a:lnTo>
                  <a:lnTo>
                    <a:pt x="37209" y="11589"/>
                  </a:lnTo>
                  <a:lnTo>
                    <a:pt x="57993" y="43826"/>
                  </a:lnTo>
                  <a:lnTo>
                    <a:pt x="71911" y="78857"/>
                  </a:lnTo>
                  <a:lnTo>
                    <a:pt x="85920" y="112559"/>
                  </a:lnTo>
                  <a:lnTo>
                    <a:pt x="102033" y="146263"/>
                  </a:lnTo>
                  <a:lnTo>
                    <a:pt x="115813" y="163738"/>
                  </a:lnTo>
                  <a:lnTo>
                    <a:pt x="148948" y="184974"/>
                  </a:lnTo>
                  <a:lnTo>
                    <a:pt x="161110" y="190201"/>
                  </a:lnTo>
                  <a:lnTo>
                    <a:pt x="164196" y="190935"/>
                  </a:lnTo>
                  <a:lnTo>
                    <a:pt x="171858" y="189634"/>
                  </a:lnTo>
                  <a:lnTo>
                    <a:pt x="176123" y="188176"/>
                  </a:lnTo>
                  <a:lnTo>
                    <a:pt x="178967" y="186409"/>
                  </a:lnTo>
                  <a:lnTo>
                    <a:pt x="180862" y="184439"/>
                  </a:lnTo>
                  <a:lnTo>
                    <a:pt x="183906" y="179364"/>
                  </a:lnTo>
                  <a:lnTo>
                    <a:pt x="182205" y="176553"/>
                  </a:lnTo>
                  <a:lnTo>
                    <a:pt x="178010" y="172658"/>
                  </a:lnTo>
                  <a:lnTo>
                    <a:pt x="154107" y="161355"/>
                  </a:lnTo>
                  <a:lnTo>
                    <a:pt x="120101" y="157299"/>
                  </a:lnTo>
                  <a:lnTo>
                    <a:pt x="85401" y="157559"/>
                  </a:lnTo>
                  <a:lnTo>
                    <a:pt x="50494" y="163741"/>
                  </a:lnTo>
                  <a:lnTo>
                    <a:pt x="49971" y="162976"/>
                  </a:lnTo>
                  <a:lnTo>
                    <a:pt x="49389" y="160010"/>
                  </a:lnTo>
                  <a:lnTo>
                    <a:pt x="56067" y="135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6" name="SMARTInkShape-4905"/>
            <p:cNvSpPr/>
            <p:nvPr/>
          </p:nvSpPr>
          <p:spPr bwMode="auto">
            <a:xfrm>
              <a:off x="6379369" y="5429250"/>
              <a:ext cx="6152" cy="13987"/>
            </a:xfrm>
            <a:custGeom>
              <a:avLst/>
              <a:gdLst/>
              <a:ahLst/>
              <a:cxnLst/>
              <a:rect l="0" t="0" r="0" b="0"/>
              <a:pathLst>
                <a:path w="6152" h="13987">
                  <a:moveTo>
                    <a:pt x="0" y="0"/>
                  </a:moveTo>
                  <a:lnTo>
                    <a:pt x="0" y="6151"/>
                  </a:lnTo>
                  <a:lnTo>
                    <a:pt x="794" y="6482"/>
                  </a:lnTo>
                  <a:lnTo>
                    <a:pt x="3792" y="6850"/>
                  </a:lnTo>
                  <a:lnTo>
                    <a:pt x="4910" y="7741"/>
                  </a:lnTo>
                  <a:lnTo>
                    <a:pt x="6151" y="10849"/>
                  </a:lnTo>
                  <a:lnTo>
                    <a:pt x="5688" y="11995"/>
                  </a:lnTo>
                  <a:lnTo>
                    <a:pt x="4586" y="12759"/>
                  </a:lnTo>
                  <a:lnTo>
                    <a:pt x="906" y="13986"/>
                  </a:lnTo>
                  <a:lnTo>
                    <a:pt x="604" y="13293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72" name="SMARTInkShape-Group959"/>
          <p:cNvGrpSpPr/>
          <p:nvPr/>
        </p:nvGrpSpPr>
        <p:grpSpPr>
          <a:xfrm>
            <a:off x="8229600" y="5295024"/>
            <a:ext cx="428502" cy="255671"/>
            <a:chOff x="8229600" y="5295024"/>
            <a:chExt cx="428502" cy="255671"/>
          </a:xfrm>
        </p:grpSpPr>
        <p:sp>
          <p:nvSpPr>
            <p:cNvPr id="1068" name="SMARTInkShape-4906"/>
            <p:cNvSpPr/>
            <p:nvPr/>
          </p:nvSpPr>
          <p:spPr bwMode="auto">
            <a:xfrm>
              <a:off x="8515359" y="5295024"/>
              <a:ext cx="142743" cy="229904"/>
            </a:xfrm>
            <a:custGeom>
              <a:avLst/>
              <a:gdLst/>
              <a:ahLst/>
              <a:cxnLst/>
              <a:rect l="0" t="0" r="0" b="0"/>
              <a:pathLst>
                <a:path w="142743" h="229904">
                  <a:moveTo>
                    <a:pt x="21422" y="62789"/>
                  </a:moveTo>
                  <a:lnTo>
                    <a:pt x="27573" y="62789"/>
                  </a:lnTo>
                  <a:lnTo>
                    <a:pt x="22781" y="55018"/>
                  </a:lnTo>
                  <a:lnTo>
                    <a:pt x="17653" y="21179"/>
                  </a:lnTo>
                  <a:lnTo>
                    <a:pt x="9069" y="6117"/>
                  </a:lnTo>
                  <a:lnTo>
                    <a:pt x="8425" y="3577"/>
                  </a:lnTo>
                  <a:lnTo>
                    <a:pt x="7201" y="1882"/>
                  </a:lnTo>
                  <a:lnTo>
                    <a:pt x="5591" y="754"/>
                  </a:lnTo>
                  <a:lnTo>
                    <a:pt x="3724" y="0"/>
                  </a:lnTo>
                  <a:lnTo>
                    <a:pt x="2480" y="292"/>
                  </a:lnTo>
                  <a:lnTo>
                    <a:pt x="1651" y="1281"/>
                  </a:lnTo>
                  <a:lnTo>
                    <a:pt x="729" y="4496"/>
                  </a:lnTo>
                  <a:lnTo>
                    <a:pt x="0" y="29465"/>
                  </a:lnTo>
                  <a:lnTo>
                    <a:pt x="790" y="31048"/>
                  </a:lnTo>
                  <a:lnTo>
                    <a:pt x="2112" y="32103"/>
                  </a:lnTo>
                  <a:lnTo>
                    <a:pt x="3786" y="32807"/>
                  </a:lnTo>
                  <a:lnTo>
                    <a:pt x="4902" y="32482"/>
                  </a:lnTo>
                  <a:lnTo>
                    <a:pt x="5646" y="31471"/>
                  </a:lnTo>
                  <a:lnTo>
                    <a:pt x="6840" y="27939"/>
                  </a:lnTo>
                  <a:lnTo>
                    <a:pt x="17982" y="16227"/>
                  </a:lnTo>
                  <a:lnTo>
                    <a:pt x="19129" y="15873"/>
                  </a:lnTo>
                  <a:lnTo>
                    <a:pt x="19893" y="16430"/>
                  </a:lnTo>
                  <a:lnTo>
                    <a:pt x="20402" y="17595"/>
                  </a:lnTo>
                  <a:lnTo>
                    <a:pt x="21536" y="18372"/>
                  </a:lnTo>
                  <a:lnTo>
                    <a:pt x="26924" y="20259"/>
                  </a:lnTo>
                  <a:lnTo>
                    <a:pt x="38188" y="29808"/>
                  </a:lnTo>
                  <a:lnTo>
                    <a:pt x="57145" y="62988"/>
                  </a:lnTo>
                  <a:lnTo>
                    <a:pt x="71429" y="93497"/>
                  </a:lnTo>
                  <a:lnTo>
                    <a:pt x="88245" y="128157"/>
                  </a:lnTo>
                  <a:lnTo>
                    <a:pt x="99562" y="161367"/>
                  </a:lnTo>
                  <a:lnTo>
                    <a:pt x="109442" y="191093"/>
                  </a:lnTo>
                  <a:lnTo>
                    <a:pt x="121423" y="217170"/>
                  </a:lnTo>
                  <a:lnTo>
                    <a:pt x="130957" y="228926"/>
                  </a:lnTo>
                  <a:lnTo>
                    <a:pt x="133339" y="229903"/>
                  </a:lnTo>
                  <a:lnTo>
                    <a:pt x="135721" y="229761"/>
                  </a:lnTo>
                  <a:lnTo>
                    <a:pt x="138103" y="228872"/>
                  </a:lnTo>
                  <a:lnTo>
                    <a:pt x="139691" y="227486"/>
                  </a:lnTo>
                  <a:lnTo>
                    <a:pt x="141454" y="223829"/>
                  </a:lnTo>
                  <a:lnTo>
                    <a:pt x="142742" y="190462"/>
                  </a:lnTo>
                  <a:lnTo>
                    <a:pt x="142048" y="157711"/>
                  </a:lnTo>
                  <a:lnTo>
                    <a:pt x="136362" y="134834"/>
                  </a:lnTo>
                  <a:lnTo>
                    <a:pt x="124976" y="114563"/>
                  </a:lnTo>
                  <a:lnTo>
                    <a:pt x="111548" y="102823"/>
                  </a:lnTo>
                  <a:lnTo>
                    <a:pt x="102224" y="96986"/>
                  </a:lnTo>
                  <a:lnTo>
                    <a:pt x="95928" y="96699"/>
                  </a:lnTo>
                  <a:lnTo>
                    <a:pt x="61494" y="107951"/>
                  </a:lnTo>
                  <a:lnTo>
                    <a:pt x="31121" y="138406"/>
                  </a:lnTo>
                  <a:lnTo>
                    <a:pt x="25733" y="146138"/>
                  </a:lnTo>
                  <a:lnTo>
                    <a:pt x="24296" y="149311"/>
                  </a:lnTo>
                  <a:lnTo>
                    <a:pt x="22545" y="151427"/>
                  </a:lnTo>
                  <a:lnTo>
                    <a:pt x="18481" y="153777"/>
                  </a:lnTo>
                  <a:lnTo>
                    <a:pt x="17874" y="153610"/>
                  </a:lnTo>
                  <a:lnTo>
                    <a:pt x="18263" y="152705"/>
                  </a:lnTo>
                  <a:lnTo>
                    <a:pt x="19316" y="151308"/>
                  </a:lnTo>
                  <a:lnTo>
                    <a:pt x="25378" y="131223"/>
                  </a:lnTo>
                  <a:lnTo>
                    <a:pt x="42854" y="913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9" name="SMARTInkShape-4907"/>
            <p:cNvSpPr/>
            <p:nvPr/>
          </p:nvSpPr>
          <p:spPr bwMode="auto">
            <a:xfrm>
              <a:off x="8486775" y="5443538"/>
              <a:ext cx="35720" cy="49495"/>
            </a:xfrm>
            <a:custGeom>
              <a:avLst/>
              <a:gdLst/>
              <a:ahLst/>
              <a:cxnLst/>
              <a:rect l="0" t="0" r="0" b="0"/>
              <a:pathLst>
                <a:path w="35720" h="49495">
                  <a:moveTo>
                    <a:pt x="0" y="0"/>
                  </a:moveTo>
                  <a:lnTo>
                    <a:pt x="0" y="3792"/>
                  </a:lnTo>
                  <a:lnTo>
                    <a:pt x="10642" y="34490"/>
                  </a:lnTo>
                  <a:lnTo>
                    <a:pt x="17000" y="44174"/>
                  </a:lnTo>
                  <a:lnTo>
                    <a:pt x="21579" y="47414"/>
                  </a:lnTo>
                  <a:lnTo>
                    <a:pt x="27193" y="49494"/>
                  </a:lnTo>
                  <a:lnTo>
                    <a:pt x="31958" y="42269"/>
                  </a:lnTo>
                  <a:lnTo>
                    <a:pt x="34605" y="33867"/>
                  </a:lnTo>
                  <a:lnTo>
                    <a:pt x="35719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0" name="SMARTInkShape-4908"/>
            <p:cNvSpPr/>
            <p:nvPr/>
          </p:nvSpPr>
          <p:spPr bwMode="auto">
            <a:xfrm>
              <a:off x="8373468" y="5408236"/>
              <a:ext cx="69356" cy="142459"/>
            </a:xfrm>
            <a:custGeom>
              <a:avLst/>
              <a:gdLst/>
              <a:ahLst/>
              <a:cxnLst/>
              <a:rect l="0" t="0" r="0" b="0"/>
              <a:pathLst>
                <a:path w="69356" h="142459">
                  <a:moveTo>
                    <a:pt x="6151" y="28158"/>
                  </a:moveTo>
                  <a:lnTo>
                    <a:pt x="6151" y="31950"/>
                  </a:lnTo>
                  <a:lnTo>
                    <a:pt x="5357" y="33068"/>
                  </a:lnTo>
                  <a:lnTo>
                    <a:pt x="4034" y="33812"/>
                  </a:lnTo>
                  <a:lnTo>
                    <a:pt x="0" y="35007"/>
                  </a:lnTo>
                  <a:lnTo>
                    <a:pt x="3094" y="35214"/>
                  </a:lnTo>
                  <a:lnTo>
                    <a:pt x="4112" y="34450"/>
                  </a:lnTo>
                  <a:lnTo>
                    <a:pt x="9675" y="25351"/>
                  </a:lnTo>
                  <a:lnTo>
                    <a:pt x="17489" y="16167"/>
                  </a:lnTo>
                  <a:lnTo>
                    <a:pt x="19127" y="11452"/>
                  </a:lnTo>
                  <a:lnTo>
                    <a:pt x="24089" y="6709"/>
                  </a:lnTo>
                  <a:lnTo>
                    <a:pt x="34103" y="0"/>
                  </a:lnTo>
                  <a:lnTo>
                    <a:pt x="40822" y="5770"/>
                  </a:lnTo>
                  <a:lnTo>
                    <a:pt x="46572" y="17150"/>
                  </a:lnTo>
                  <a:lnTo>
                    <a:pt x="47928" y="22736"/>
                  </a:lnTo>
                  <a:lnTo>
                    <a:pt x="41988" y="56594"/>
                  </a:lnTo>
                  <a:lnTo>
                    <a:pt x="41893" y="62438"/>
                  </a:lnTo>
                  <a:lnTo>
                    <a:pt x="42679" y="62124"/>
                  </a:lnTo>
                  <a:lnTo>
                    <a:pt x="47578" y="58683"/>
                  </a:lnTo>
                  <a:lnTo>
                    <a:pt x="51815" y="57599"/>
                  </a:lnTo>
                  <a:lnTo>
                    <a:pt x="53262" y="56516"/>
                  </a:lnTo>
                  <a:lnTo>
                    <a:pt x="54227" y="55001"/>
                  </a:lnTo>
                  <a:lnTo>
                    <a:pt x="56093" y="51201"/>
                  </a:lnTo>
                  <a:lnTo>
                    <a:pt x="62195" y="43755"/>
                  </a:lnTo>
                  <a:lnTo>
                    <a:pt x="63357" y="44112"/>
                  </a:lnTo>
                  <a:lnTo>
                    <a:pt x="66766" y="46626"/>
                  </a:lnTo>
                  <a:lnTo>
                    <a:pt x="68810" y="52505"/>
                  </a:lnTo>
                  <a:lnTo>
                    <a:pt x="69355" y="56296"/>
                  </a:lnTo>
                  <a:lnTo>
                    <a:pt x="64198" y="86890"/>
                  </a:lnTo>
                  <a:lnTo>
                    <a:pt x="55648" y="119118"/>
                  </a:lnTo>
                  <a:lnTo>
                    <a:pt x="49402" y="140517"/>
                  </a:lnTo>
                  <a:lnTo>
                    <a:pt x="50066" y="141164"/>
                  </a:lnTo>
                  <a:lnTo>
                    <a:pt x="56157" y="142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1" name="SMARTInkShape-4909"/>
            <p:cNvSpPr/>
            <p:nvPr/>
          </p:nvSpPr>
          <p:spPr bwMode="auto">
            <a:xfrm>
              <a:off x="8229600" y="5368611"/>
              <a:ext cx="157164" cy="174094"/>
            </a:xfrm>
            <a:custGeom>
              <a:avLst/>
              <a:gdLst/>
              <a:ahLst/>
              <a:cxnLst/>
              <a:rect l="0" t="0" r="0" b="0"/>
              <a:pathLst>
                <a:path w="157164" h="174094">
                  <a:moveTo>
                    <a:pt x="0" y="74927"/>
                  </a:moveTo>
                  <a:lnTo>
                    <a:pt x="0" y="60734"/>
                  </a:lnTo>
                  <a:lnTo>
                    <a:pt x="3793" y="64460"/>
                  </a:lnTo>
                  <a:lnTo>
                    <a:pt x="5655" y="68422"/>
                  </a:lnTo>
                  <a:lnTo>
                    <a:pt x="7057" y="98224"/>
                  </a:lnTo>
                  <a:lnTo>
                    <a:pt x="12787" y="130206"/>
                  </a:lnTo>
                  <a:lnTo>
                    <a:pt x="15959" y="145810"/>
                  </a:lnTo>
                  <a:lnTo>
                    <a:pt x="19810" y="160487"/>
                  </a:lnTo>
                  <a:lnTo>
                    <a:pt x="21336" y="174093"/>
                  </a:lnTo>
                  <a:lnTo>
                    <a:pt x="25195" y="167104"/>
                  </a:lnTo>
                  <a:lnTo>
                    <a:pt x="27574" y="154979"/>
                  </a:lnTo>
                  <a:lnTo>
                    <a:pt x="27584" y="130956"/>
                  </a:lnTo>
                  <a:lnTo>
                    <a:pt x="22882" y="101164"/>
                  </a:lnTo>
                  <a:lnTo>
                    <a:pt x="17926" y="68732"/>
                  </a:lnTo>
                  <a:lnTo>
                    <a:pt x="12650" y="34306"/>
                  </a:lnTo>
                  <a:lnTo>
                    <a:pt x="10385" y="25123"/>
                  </a:lnTo>
                  <a:lnTo>
                    <a:pt x="10892" y="22674"/>
                  </a:lnTo>
                  <a:lnTo>
                    <a:pt x="12024" y="21041"/>
                  </a:lnTo>
                  <a:lnTo>
                    <a:pt x="12778" y="21541"/>
                  </a:lnTo>
                  <a:lnTo>
                    <a:pt x="24087" y="56738"/>
                  </a:lnTo>
                  <a:lnTo>
                    <a:pt x="41005" y="92236"/>
                  </a:lnTo>
                  <a:lnTo>
                    <a:pt x="51132" y="120360"/>
                  </a:lnTo>
                  <a:lnTo>
                    <a:pt x="69783" y="155816"/>
                  </a:lnTo>
                  <a:lnTo>
                    <a:pt x="80635" y="169222"/>
                  </a:lnTo>
                  <a:lnTo>
                    <a:pt x="83126" y="170333"/>
                  </a:lnTo>
                  <a:lnTo>
                    <a:pt x="85579" y="170281"/>
                  </a:lnTo>
                  <a:lnTo>
                    <a:pt x="88009" y="169453"/>
                  </a:lnTo>
                  <a:lnTo>
                    <a:pt x="89629" y="166519"/>
                  </a:lnTo>
                  <a:lnTo>
                    <a:pt x="92442" y="138111"/>
                  </a:lnTo>
                  <a:lnTo>
                    <a:pt x="92784" y="104723"/>
                  </a:lnTo>
                  <a:lnTo>
                    <a:pt x="92844" y="76964"/>
                  </a:lnTo>
                  <a:lnTo>
                    <a:pt x="92862" y="48631"/>
                  </a:lnTo>
                  <a:lnTo>
                    <a:pt x="92867" y="14846"/>
                  </a:lnTo>
                  <a:lnTo>
                    <a:pt x="92868" y="0"/>
                  </a:lnTo>
                  <a:lnTo>
                    <a:pt x="93663" y="9267"/>
                  </a:lnTo>
                  <a:lnTo>
                    <a:pt x="106604" y="43761"/>
                  </a:lnTo>
                  <a:lnTo>
                    <a:pt x="118483" y="74415"/>
                  </a:lnTo>
                  <a:lnTo>
                    <a:pt x="130892" y="106786"/>
                  </a:lnTo>
                  <a:lnTo>
                    <a:pt x="137814" y="115016"/>
                  </a:lnTo>
                  <a:lnTo>
                    <a:pt x="141882" y="118321"/>
                  </a:lnTo>
                  <a:lnTo>
                    <a:pt x="145388" y="119732"/>
                  </a:lnTo>
                  <a:lnTo>
                    <a:pt x="148519" y="119878"/>
                  </a:lnTo>
                  <a:lnTo>
                    <a:pt x="157163" y="1177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77" name="SMARTInkShape-Group960"/>
          <p:cNvGrpSpPr/>
          <p:nvPr/>
        </p:nvGrpSpPr>
        <p:grpSpPr>
          <a:xfrm>
            <a:off x="8658225" y="5058794"/>
            <a:ext cx="199600" cy="241575"/>
            <a:chOff x="8658225" y="5058794"/>
            <a:chExt cx="199600" cy="241575"/>
          </a:xfrm>
        </p:grpSpPr>
        <p:sp>
          <p:nvSpPr>
            <p:cNvPr id="1073" name="SMARTInkShape-4910"/>
            <p:cNvSpPr/>
            <p:nvPr/>
          </p:nvSpPr>
          <p:spPr bwMode="auto">
            <a:xfrm>
              <a:off x="8658225" y="5251168"/>
              <a:ext cx="78582" cy="49201"/>
            </a:xfrm>
            <a:custGeom>
              <a:avLst/>
              <a:gdLst/>
              <a:ahLst/>
              <a:cxnLst/>
              <a:rect l="0" t="0" r="0" b="0"/>
              <a:pathLst>
                <a:path w="78582" h="49201">
                  <a:moveTo>
                    <a:pt x="0" y="42351"/>
                  </a:moveTo>
                  <a:lnTo>
                    <a:pt x="6151" y="48502"/>
                  </a:lnTo>
                  <a:lnTo>
                    <a:pt x="10642" y="49200"/>
                  </a:lnTo>
                  <a:lnTo>
                    <a:pt x="14784" y="47247"/>
                  </a:lnTo>
                  <a:lnTo>
                    <a:pt x="44748" y="23081"/>
                  </a:lnTo>
                  <a:lnTo>
                    <a:pt x="58699" y="8235"/>
                  </a:lnTo>
                  <a:lnTo>
                    <a:pt x="68921" y="1216"/>
                  </a:lnTo>
                  <a:lnTo>
                    <a:pt x="74485" y="0"/>
                  </a:lnTo>
                  <a:lnTo>
                    <a:pt x="75850" y="623"/>
                  </a:lnTo>
                  <a:lnTo>
                    <a:pt x="76760" y="1832"/>
                  </a:lnTo>
                  <a:lnTo>
                    <a:pt x="77772" y="5293"/>
                  </a:lnTo>
                  <a:lnTo>
                    <a:pt x="78581" y="137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4" name="SMARTInkShape-4911"/>
            <p:cNvSpPr/>
            <p:nvPr/>
          </p:nvSpPr>
          <p:spPr bwMode="auto">
            <a:xfrm>
              <a:off x="8729663" y="5186363"/>
              <a:ext cx="14288" cy="14288"/>
            </a:xfrm>
            <a:custGeom>
              <a:avLst/>
              <a:gdLst/>
              <a:ahLst/>
              <a:cxnLst/>
              <a:rect l="0" t="0" r="0" b="0"/>
              <a:pathLst>
                <a:path w="14288" h="14288">
                  <a:moveTo>
                    <a:pt x="14287" y="14287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5" name="SMARTInkShape-4912"/>
            <p:cNvSpPr/>
            <p:nvPr/>
          </p:nvSpPr>
          <p:spPr bwMode="auto">
            <a:xfrm>
              <a:off x="8672513" y="5222081"/>
              <a:ext cx="21432" cy="35720"/>
            </a:xfrm>
            <a:custGeom>
              <a:avLst/>
              <a:gdLst/>
              <a:ahLst/>
              <a:cxnLst/>
              <a:rect l="0" t="0" r="0" b="0"/>
              <a:pathLst>
                <a:path w="21432" h="35720">
                  <a:moveTo>
                    <a:pt x="0" y="35719"/>
                  </a:moveTo>
                  <a:lnTo>
                    <a:pt x="0" y="31927"/>
                  </a:lnTo>
                  <a:lnTo>
                    <a:pt x="793" y="30809"/>
                  </a:lnTo>
                  <a:lnTo>
                    <a:pt x="2116" y="30065"/>
                  </a:lnTo>
                  <a:lnTo>
                    <a:pt x="3792" y="29568"/>
                  </a:lnTo>
                  <a:lnTo>
                    <a:pt x="4909" y="28443"/>
                  </a:lnTo>
                  <a:lnTo>
                    <a:pt x="8818" y="20935"/>
                  </a:lnTo>
                  <a:lnTo>
                    <a:pt x="18476" y="9459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6" name="SMARTInkShape-4913"/>
            <p:cNvSpPr/>
            <p:nvPr/>
          </p:nvSpPr>
          <p:spPr bwMode="auto">
            <a:xfrm>
              <a:off x="8745899" y="5058794"/>
              <a:ext cx="111926" cy="234305"/>
            </a:xfrm>
            <a:custGeom>
              <a:avLst/>
              <a:gdLst/>
              <a:ahLst/>
              <a:cxnLst/>
              <a:rect l="0" t="0" r="0" b="0"/>
              <a:pathLst>
                <a:path w="111926" h="234305">
                  <a:moveTo>
                    <a:pt x="69489" y="13269"/>
                  </a:moveTo>
                  <a:lnTo>
                    <a:pt x="69489" y="2420"/>
                  </a:lnTo>
                  <a:lnTo>
                    <a:pt x="68695" y="1273"/>
                  </a:lnTo>
                  <a:lnTo>
                    <a:pt x="67372" y="510"/>
                  </a:lnTo>
                  <a:lnTo>
                    <a:pt x="65696" y="0"/>
                  </a:lnTo>
                  <a:lnTo>
                    <a:pt x="55753" y="3075"/>
                  </a:lnTo>
                  <a:lnTo>
                    <a:pt x="34998" y="15800"/>
                  </a:lnTo>
                  <a:lnTo>
                    <a:pt x="28230" y="24713"/>
                  </a:lnTo>
                  <a:lnTo>
                    <a:pt x="17840" y="41001"/>
                  </a:lnTo>
                  <a:lnTo>
                    <a:pt x="6825" y="57998"/>
                  </a:lnTo>
                  <a:lnTo>
                    <a:pt x="1951" y="71248"/>
                  </a:lnTo>
                  <a:lnTo>
                    <a:pt x="0" y="91302"/>
                  </a:lnTo>
                  <a:lnTo>
                    <a:pt x="6050" y="112703"/>
                  </a:lnTo>
                  <a:lnTo>
                    <a:pt x="11131" y="122549"/>
                  </a:lnTo>
                  <a:lnTo>
                    <a:pt x="28065" y="142792"/>
                  </a:lnTo>
                  <a:lnTo>
                    <a:pt x="33350" y="146241"/>
                  </a:lnTo>
                  <a:lnTo>
                    <a:pt x="38345" y="148567"/>
                  </a:lnTo>
                  <a:lnTo>
                    <a:pt x="45621" y="153546"/>
                  </a:lnTo>
                  <a:lnTo>
                    <a:pt x="50414" y="154989"/>
                  </a:lnTo>
                  <a:lnTo>
                    <a:pt x="64869" y="156709"/>
                  </a:lnTo>
                  <a:lnTo>
                    <a:pt x="82511" y="166057"/>
                  </a:lnTo>
                  <a:lnTo>
                    <a:pt x="89299" y="172720"/>
                  </a:lnTo>
                  <a:lnTo>
                    <a:pt x="109112" y="201345"/>
                  </a:lnTo>
                  <a:lnTo>
                    <a:pt x="111712" y="212815"/>
                  </a:lnTo>
                  <a:lnTo>
                    <a:pt x="111925" y="215355"/>
                  </a:lnTo>
                  <a:lnTo>
                    <a:pt x="110045" y="220295"/>
                  </a:lnTo>
                  <a:lnTo>
                    <a:pt x="107358" y="225137"/>
                  </a:lnTo>
                  <a:lnTo>
                    <a:pt x="106163" y="229934"/>
                  </a:lnTo>
                  <a:lnTo>
                    <a:pt x="105051" y="231531"/>
                  </a:lnTo>
                  <a:lnTo>
                    <a:pt x="103515" y="232596"/>
                  </a:lnTo>
                  <a:lnTo>
                    <a:pt x="99140" y="234304"/>
                  </a:lnTo>
                  <a:lnTo>
                    <a:pt x="98781" y="233650"/>
                  </a:lnTo>
                  <a:lnTo>
                    <a:pt x="98082" y="202607"/>
                  </a:lnTo>
                  <a:lnTo>
                    <a:pt x="98066" y="169964"/>
                  </a:lnTo>
                  <a:lnTo>
                    <a:pt x="103718" y="134651"/>
                  </a:lnTo>
                  <a:lnTo>
                    <a:pt x="104913" y="106125"/>
                  </a:lnTo>
                  <a:lnTo>
                    <a:pt x="101328" y="77117"/>
                  </a:lnTo>
                  <a:lnTo>
                    <a:pt x="91446" y="50972"/>
                  </a:lnTo>
                  <a:lnTo>
                    <a:pt x="74672" y="31936"/>
                  </a:lnTo>
                  <a:lnTo>
                    <a:pt x="40914" y="132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78" name="SMARTInkShape-4914"/>
          <p:cNvSpPr/>
          <p:nvPr/>
        </p:nvSpPr>
        <p:spPr bwMode="auto">
          <a:xfrm>
            <a:off x="8753045" y="1478764"/>
            <a:ext cx="153557" cy="296565"/>
          </a:xfrm>
          <a:custGeom>
            <a:avLst/>
            <a:gdLst/>
            <a:ahLst/>
            <a:cxnLst/>
            <a:rect l="0" t="0" r="0" b="0"/>
            <a:pathLst>
              <a:path w="153557" h="296565">
                <a:moveTo>
                  <a:pt x="90918" y="28567"/>
                </a:moveTo>
                <a:lnTo>
                  <a:pt x="104903" y="14582"/>
                </a:lnTo>
                <a:lnTo>
                  <a:pt x="105115" y="10577"/>
                </a:lnTo>
                <a:lnTo>
                  <a:pt x="105939" y="9430"/>
                </a:lnTo>
                <a:lnTo>
                  <a:pt x="107282" y="8665"/>
                </a:lnTo>
                <a:lnTo>
                  <a:pt x="111347" y="7438"/>
                </a:lnTo>
                <a:lnTo>
                  <a:pt x="111904" y="5154"/>
                </a:lnTo>
                <a:lnTo>
                  <a:pt x="112053" y="3433"/>
                </a:lnTo>
                <a:lnTo>
                  <a:pt x="112945" y="2286"/>
                </a:lnTo>
                <a:lnTo>
                  <a:pt x="119466" y="0"/>
                </a:lnTo>
                <a:lnTo>
                  <a:pt x="119485" y="3787"/>
                </a:lnTo>
                <a:lnTo>
                  <a:pt x="118694" y="4903"/>
                </a:lnTo>
                <a:lnTo>
                  <a:pt x="117372" y="5648"/>
                </a:lnTo>
                <a:lnTo>
                  <a:pt x="115698" y="6144"/>
                </a:lnTo>
                <a:lnTo>
                  <a:pt x="111721" y="10928"/>
                </a:lnTo>
                <a:lnTo>
                  <a:pt x="88953" y="42854"/>
                </a:lnTo>
                <a:lnTo>
                  <a:pt x="68904" y="71342"/>
                </a:lnTo>
                <a:lnTo>
                  <a:pt x="54941" y="95997"/>
                </a:lnTo>
                <a:lnTo>
                  <a:pt x="40797" y="122830"/>
                </a:lnTo>
                <a:lnTo>
                  <a:pt x="27366" y="149837"/>
                </a:lnTo>
                <a:lnTo>
                  <a:pt x="16106" y="175069"/>
                </a:lnTo>
                <a:lnTo>
                  <a:pt x="4634" y="207794"/>
                </a:lnTo>
                <a:lnTo>
                  <a:pt x="0" y="233807"/>
                </a:lnTo>
                <a:lnTo>
                  <a:pt x="3149" y="247049"/>
                </a:lnTo>
                <a:lnTo>
                  <a:pt x="16830" y="267741"/>
                </a:lnTo>
                <a:lnTo>
                  <a:pt x="21742" y="273244"/>
                </a:lnTo>
                <a:lnTo>
                  <a:pt x="24163" y="274235"/>
                </a:lnTo>
                <a:lnTo>
                  <a:pt x="26571" y="274102"/>
                </a:lnTo>
                <a:lnTo>
                  <a:pt x="32157" y="272631"/>
                </a:lnTo>
                <a:lnTo>
                  <a:pt x="48677" y="269570"/>
                </a:lnTo>
                <a:lnTo>
                  <a:pt x="78801" y="257002"/>
                </a:lnTo>
                <a:lnTo>
                  <a:pt x="105634" y="243817"/>
                </a:lnTo>
                <a:lnTo>
                  <a:pt x="132277" y="221016"/>
                </a:lnTo>
                <a:lnTo>
                  <a:pt x="149624" y="195511"/>
                </a:lnTo>
                <a:lnTo>
                  <a:pt x="153556" y="184836"/>
                </a:lnTo>
                <a:lnTo>
                  <a:pt x="152520" y="181959"/>
                </a:lnTo>
                <a:lnTo>
                  <a:pt x="147136" y="176645"/>
                </a:lnTo>
                <a:lnTo>
                  <a:pt x="141890" y="176499"/>
                </a:lnTo>
                <a:lnTo>
                  <a:pt x="127595" y="180569"/>
                </a:lnTo>
                <a:lnTo>
                  <a:pt x="97905" y="199370"/>
                </a:lnTo>
                <a:lnTo>
                  <a:pt x="67764" y="228841"/>
                </a:lnTo>
                <a:lnTo>
                  <a:pt x="46309" y="262709"/>
                </a:lnTo>
                <a:lnTo>
                  <a:pt x="37484" y="286502"/>
                </a:lnTo>
                <a:lnTo>
                  <a:pt x="37039" y="291012"/>
                </a:lnTo>
                <a:lnTo>
                  <a:pt x="37535" y="294018"/>
                </a:lnTo>
                <a:lnTo>
                  <a:pt x="38661" y="296021"/>
                </a:lnTo>
                <a:lnTo>
                  <a:pt x="40205" y="296564"/>
                </a:lnTo>
                <a:lnTo>
                  <a:pt x="42027" y="296132"/>
                </a:lnTo>
                <a:lnTo>
                  <a:pt x="48386" y="291731"/>
                </a:lnTo>
                <a:lnTo>
                  <a:pt x="55199" y="28574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079" name="SMARTInkShape-4915"/>
          <p:cNvSpPr/>
          <p:nvPr/>
        </p:nvSpPr>
        <p:spPr bwMode="auto">
          <a:xfrm>
            <a:off x="4164806" y="1114425"/>
            <a:ext cx="542926" cy="7145"/>
          </a:xfrm>
          <a:custGeom>
            <a:avLst/>
            <a:gdLst/>
            <a:ahLst/>
            <a:cxnLst/>
            <a:rect l="0" t="0" r="0" b="0"/>
            <a:pathLst>
              <a:path w="542926" h="7145">
                <a:moveTo>
                  <a:pt x="0" y="7144"/>
                </a:moveTo>
                <a:lnTo>
                  <a:pt x="3792" y="7144"/>
                </a:lnTo>
                <a:lnTo>
                  <a:pt x="7771" y="5027"/>
                </a:lnTo>
                <a:lnTo>
                  <a:pt x="9943" y="3351"/>
                </a:lnTo>
                <a:lnTo>
                  <a:pt x="24377" y="993"/>
                </a:lnTo>
                <a:lnTo>
                  <a:pt x="52176" y="196"/>
                </a:lnTo>
                <a:lnTo>
                  <a:pt x="83811" y="58"/>
                </a:lnTo>
                <a:lnTo>
                  <a:pt x="109480" y="26"/>
                </a:lnTo>
                <a:lnTo>
                  <a:pt x="140998" y="12"/>
                </a:lnTo>
                <a:lnTo>
                  <a:pt x="158292" y="8"/>
                </a:lnTo>
                <a:lnTo>
                  <a:pt x="176966" y="5"/>
                </a:lnTo>
                <a:lnTo>
                  <a:pt x="196558" y="3"/>
                </a:lnTo>
                <a:lnTo>
                  <a:pt x="216764" y="2"/>
                </a:lnTo>
                <a:lnTo>
                  <a:pt x="237378" y="795"/>
                </a:lnTo>
                <a:lnTo>
                  <a:pt x="258265" y="2118"/>
                </a:lnTo>
                <a:lnTo>
                  <a:pt x="279333" y="3793"/>
                </a:lnTo>
                <a:lnTo>
                  <a:pt x="299728" y="4910"/>
                </a:lnTo>
                <a:lnTo>
                  <a:pt x="319675" y="5655"/>
                </a:lnTo>
                <a:lnTo>
                  <a:pt x="339323" y="6151"/>
                </a:lnTo>
                <a:lnTo>
                  <a:pt x="358772" y="5688"/>
                </a:lnTo>
                <a:lnTo>
                  <a:pt x="378088" y="4586"/>
                </a:lnTo>
                <a:lnTo>
                  <a:pt x="397315" y="3057"/>
                </a:lnTo>
                <a:lnTo>
                  <a:pt x="431378" y="1359"/>
                </a:lnTo>
                <a:lnTo>
                  <a:pt x="461599" y="604"/>
                </a:lnTo>
                <a:lnTo>
                  <a:pt x="488260" y="268"/>
                </a:lnTo>
                <a:lnTo>
                  <a:pt x="521789" y="79"/>
                </a:lnTo>
                <a:lnTo>
                  <a:pt x="54292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82" name="SMARTInkShape-Group963"/>
          <p:cNvGrpSpPr/>
          <p:nvPr/>
        </p:nvGrpSpPr>
        <p:grpSpPr>
          <a:xfrm>
            <a:off x="3750469" y="1078706"/>
            <a:ext cx="35720" cy="28576"/>
            <a:chOff x="3750469" y="1078706"/>
            <a:chExt cx="35720" cy="28576"/>
          </a:xfrm>
        </p:grpSpPr>
        <p:sp>
          <p:nvSpPr>
            <p:cNvPr id="1080" name="SMARTInkShape-4916"/>
            <p:cNvSpPr/>
            <p:nvPr/>
          </p:nvSpPr>
          <p:spPr bwMode="auto">
            <a:xfrm>
              <a:off x="3750469" y="1092994"/>
              <a:ext cx="21432" cy="14288"/>
            </a:xfrm>
            <a:custGeom>
              <a:avLst/>
              <a:gdLst/>
              <a:ahLst/>
              <a:cxnLst/>
              <a:rect l="0" t="0" r="0" b="0"/>
              <a:pathLst>
                <a:path w="21432" h="14288">
                  <a:moveTo>
                    <a:pt x="21431" y="14287"/>
                  </a:moveTo>
                  <a:lnTo>
                    <a:pt x="17639" y="10495"/>
                  </a:lnTo>
                  <a:lnTo>
                    <a:pt x="13660" y="8633"/>
                  </a:lnTo>
                  <a:lnTo>
                    <a:pt x="11488" y="8137"/>
                  </a:lnTo>
                  <a:lnTo>
                    <a:pt x="10040" y="7012"/>
                  </a:lnTo>
                  <a:lnTo>
                    <a:pt x="8431" y="3645"/>
                  </a:lnTo>
                  <a:lnTo>
                    <a:pt x="7208" y="243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1" name="SMARTInkShape-4917"/>
            <p:cNvSpPr/>
            <p:nvPr/>
          </p:nvSpPr>
          <p:spPr bwMode="auto">
            <a:xfrm>
              <a:off x="3751877" y="1078706"/>
              <a:ext cx="34312" cy="20345"/>
            </a:xfrm>
            <a:custGeom>
              <a:avLst/>
              <a:gdLst/>
              <a:ahLst/>
              <a:cxnLst/>
              <a:rect l="0" t="0" r="0" b="0"/>
              <a:pathLst>
                <a:path w="34312" h="20345">
                  <a:moveTo>
                    <a:pt x="34311" y="0"/>
                  </a:moveTo>
                  <a:lnTo>
                    <a:pt x="10462" y="0"/>
                  </a:lnTo>
                  <a:lnTo>
                    <a:pt x="5719" y="2117"/>
                  </a:lnTo>
                  <a:lnTo>
                    <a:pt x="0" y="6151"/>
                  </a:lnTo>
                  <a:lnTo>
                    <a:pt x="324" y="7276"/>
                  </a:lnTo>
                  <a:lnTo>
                    <a:pt x="9270" y="17760"/>
                  </a:lnTo>
                  <a:lnTo>
                    <a:pt x="13392" y="19800"/>
                  </a:lnTo>
                  <a:lnTo>
                    <a:pt x="15602" y="20344"/>
                  </a:lnTo>
                  <a:lnTo>
                    <a:pt x="17076" y="19913"/>
                  </a:lnTo>
                  <a:lnTo>
                    <a:pt x="18058" y="18831"/>
                  </a:lnTo>
                  <a:lnTo>
                    <a:pt x="20023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85" name="SMARTInkShape-Group964"/>
          <p:cNvGrpSpPr/>
          <p:nvPr/>
        </p:nvGrpSpPr>
        <p:grpSpPr>
          <a:xfrm>
            <a:off x="2514600" y="621506"/>
            <a:ext cx="242889" cy="120357"/>
            <a:chOff x="2514600" y="621506"/>
            <a:chExt cx="242889" cy="120357"/>
          </a:xfrm>
        </p:grpSpPr>
        <p:sp>
          <p:nvSpPr>
            <p:cNvPr id="1083" name="SMARTInkShape-4918"/>
            <p:cNvSpPr/>
            <p:nvPr/>
          </p:nvSpPr>
          <p:spPr bwMode="auto">
            <a:xfrm>
              <a:off x="2607469" y="621506"/>
              <a:ext cx="150020" cy="120357"/>
            </a:xfrm>
            <a:custGeom>
              <a:avLst/>
              <a:gdLst/>
              <a:ahLst/>
              <a:cxnLst/>
              <a:rect l="0" t="0" r="0" b="0"/>
              <a:pathLst>
                <a:path w="150020" h="120357">
                  <a:moveTo>
                    <a:pt x="0" y="107157"/>
                  </a:moveTo>
                  <a:lnTo>
                    <a:pt x="0" y="101006"/>
                  </a:lnTo>
                  <a:lnTo>
                    <a:pt x="794" y="100675"/>
                  </a:lnTo>
                  <a:lnTo>
                    <a:pt x="7056" y="100020"/>
                  </a:lnTo>
                  <a:lnTo>
                    <a:pt x="7118" y="103807"/>
                  </a:lnTo>
                  <a:lnTo>
                    <a:pt x="7920" y="104924"/>
                  </a:lnTo>
                  <a:lnTo>
                    <a:pt x="20143" y="113220"/>
                  </a:lnTo>
                  <a:lnTo>
                    <a:pt x="26880" y="118996"/>
                  </a:lnTo>
                  <a:lnTo>
                    <a:pt x="31261" y="120356"/>
                  </a:lnTo>
                  <a:lnTo>
                    <a:pt x="33541" y="119925"/>
                  </a:lnTo>
                  <a:lnTo>
                    <a:pt x="54139" y="107608"/>
                  </a:lnTo>
                  <a:lnTo>
                    <a:pt x="81514" y="84403"/>
                  </a:lnTo>
                  <a:lnTo>
                    <a:pt x="113468" y="53097"/>
                  </a:lnTo>
                  <a:lnTo>
                    <a:pt x="135485" y="21906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4" name="SMARTInkShape-4919"/>
            <p:cNvSpPr/>
            <p:nvPr/>
          </p:nvSpPr>
          <p:spPr bwMode="auto">
            <a:xfrm>
              <a:off x="2514600" y="635794"/>
              <a:ext cx="128589" cy="98905"/>
            </a:xfrm>
            <a:custGeom>
              <a:avLst/>
              <a:gdLst/>
              <a:ahLst/>
              <a:cxnLst/>
              <a:rect l="0" t="0" r="0" b="0"/>
              <a:pathLst>
                <a:path w="128589" h="98905">
                  <a:moveTo>
                    <a:pt x="0" y="78581"/>
                  </a:moveTo>
                  <a:lnTo>
                    <a:pt x="0" y="71524"/>
                  </a:lnTo>
                  <a:lnTo>
                    <a:pt x="10849" y="71438"/>
                  </a:lnTo>
                  <a:lnTo>
                    <a:pt x="11995" y="72231"/>
                  </a:lnTo>
                  <a:lnTo>
                    <a:pt x="12759" y="73554"/>
                  </a:lnTo>
                  <a:lnTo>
                    <a:pt x="13986" y="77588"/>
                  </a:lnTo>
                  <a:lnTo>
                    <a:pt x="19137" y="84088"/>
                  </a:lnTo>
                  <a:lnTo>
                    <a:pt x="21129" y="91555"/>
                  </a:lnTo>
                  <a:lnTo>
                    <a:pt x="27555" y="98904"/>
                  </a:lnTo>
                  <a:lnTo>
                    <a:pt x="35858" y="95891"/>
                  </a:lnTo>
                  <a:lnTo>
                    <a:pt x="60341" y="79273"/>
                  </a:lnTo>
                  <a:lnTo>
                    <a:pt x="93087" y="47205"/>
                  </a:lnTo>
                  <a:lnTo>
                    <a:pt x="118778" y="13918"/>
                  </a:lnTo>
                  <a:lnTo>
                    <a:pt x="1285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86" name="SMARTInkShape-4920"/>
          <p:cNvSpPr/>
          <p:nvPr/>
        </p:nvSpPr>
        <p:spPr bwMode="auto">
          <a:xfrm>
            <a:off x="3793418" y="564356"/>
            <a:ext cx="135646" cy="82420"/>
          </a:xfrm>
          <a:custGeom>
            <a:avLst/>
            <a:gdLst/>
            <a:ahLst/>
            <a:cxnLst/>
            <a:rect l="0" t="0" r="0" b="0"/>
            <a:pathLst>
              <a:path w="135646" h="82420">
                <a:moveTo>
                  <a:pt x="7057" y="64294"/>
                </a:moveTo>
                <a:lnTo>
                  <a:pt x="906" y="58143"/>
                </a:lnTo>
                <a:lnTo>
                  <a:pt x="575" y="58606"/>
                </a:lnTo>
                <a:lnTo>
                  <a:pt x="0" y="63388"/>
                </a:lnTo>
                <a:lnTo>
                  <a:pt x="2069" y="63891"/>
                </a:lnTo>
                <a:lnTo>
                  <a:pt x="3731" y="64026"/>
                </a:lnTo>
                <a:lnTo>
                  <a:pt x="4840" y="63321"/>
                </a:lnTo>
                <a:lnTo>
                  <a:pt x="5579" y="62058"/>
                </a:lnTo>
                <a:lnTo>
                  <a:pt x="7031" y="57235"/>
                </a:lnTo>
                <a:lnTo>
                  <a:pt x="7049" y="53383"/>
                </a:lnTo>
                <a:lnTo>
                  <a:pt x="9170" y="49391"/>
                </a:lnTo>
                <a:lnTo>
                  <a:pt x="14198" y="42866"/>
                </a:lnTo>
                <a:lnTo>
                  <a:pt x="14201" y="66712"/>
                </a:lnTo>
                <a:lnTo>
                  <a:pt x="16317" y="71454"/>
                </a:lnTo>
                <a:lnTo>
                  <a:pt x="17993" y="73830"/>
                </a:lnTo>
                <a:lnTo>
                  <a:pt x="21972" y="76470"/>
                </a:lnTo>
                <a:lnTo>
                  <a:pt x="26386" y="78437"/>
                </a:lnTo>
                <a:lnTo>
                  <a:pt x="30994" y="81957"/>
                </a:lnTo>
                <a:lnTo>
                  <a:pt x="34127" y="82419"/>
                </a:lnTo>
                <a:lnTo>
                  <a:pt x="41842" y="80816"/>
                </a:lnTo>
                <a:lnTo>
                  <a:pt x="76681" y="58892"/>
                </a:lnTo>
                <a:lnTo>
                  <a:pt x="106711" y="33858"/>
                </a:lnTo>
                <a:lnTo>
                  <a:pt x="13564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087" name="SMARTInkShape-4921"/>
          <p:cNvSpPr/>
          <p:nvPr/>
        </p:nvSpPr>
        <p:spPr bwMode="auto">
          <a:xfrm>
            <a:off x="5422106" y="528638"/>
            <a:ext cx="135733" cy="84315"/>
          </a:xfrm>
          <a:custGeom>
            <a:avLst/>
            <a:gdLst/>
            <a:ahLst/>
            <a:cxnLst/>
            <a:rect l="0" t="0" r="0" b="0"/>
            <a:pathLst>
              <a:path w="135733" h="84315">
                <a:moveTo>
                  <a:pt x="0" y="50006"/>
                </a:moveTo>
                <a:lnTo>
                  <a:pt x="0" y="39157"/>
                </a:lnTo>
                <a:lnTo>
                  <a:pt x="794" y="38011"/>
                </a:lnTo>
                <a:lnTo>
                  <a:pt x="2117" y="37246"/>
                </a:lnTo>
                <a:lnTo>
                  <a:pt x="6151" y="36020"/>
                </a:lnTo>
                <a:lnTo>
                  <a:pt x="14361" y="43011"/>
                </a:lnTo>
                <a:lnTo>
                  <a:pt x="32608" y="61978"/>
                </a:lnTo>
                <a:lnTo>
                  <a:pt x="37221" y="71450"/>
                </a:lnTo>
                <a:lnTo>
                  <a:pt x="45540" y="80965"/>
                </a:lnTo>
                <a:lnTo>
                  <a:pt x="50138" y="83609"/>
                </a:lnTo>
                <a:lnTo>
                  <a:pt x="52475" y="84314"/>
                </a:lnTo>
                <a:lnTo>
                  <a:pt x="67142" y="81514"/>
                </a:lnTo>
                <a:lnTo>
                  <a:pt x="77731" y="73535"/>
                </a:lnTo>
                <a:lnTo>
                  <a:pt x="101256" y="45217"/>
                </a:lnTo>
                <a:lnTo>
                  <a:pt x="126452" y="12224"/>
                </a:lnTo>
                <a:lnTo>
                  <a:pt x="13573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90" name="SMARTInkShape-Group967"/>
          <p:cNvGrpSpPr/>
          <p:nvPr/>
        </p:nvGrpSpPr>
        <p:grpSpPr>
          <a:xfrm>
            <a:off x="701953" y="2536156"/>
            <a:ext cx="233879" cy="262158"/>
            <a:chOff x="701953" y="2536156"/>
            <a:chExt cx="233879" cy="262158"/>
          </a:xfrm>
        </p:grpSpPr>
        <p:sp>
          <p:nvSpPr>
            <p:cNvPr id="1088" name="SMARTInkShape-4922"/>
            <p:cNvSpPr/>
            <p:nvPr/>
          </p:nvSpPr>
          <p:spPr bwMode="auto">
            <a:xfrm>
              <a:off x="928688" y="2743200"/>
              <a:ext cx="7144" cy="35720"/>
            </a:xfrm>
            <a:custGeom>
              <a:avLst/>
              <a:gdLst/>
              <a:ahLst/>
              <a:cxnLst/>
              <a:rect l="0" t="0" r="0" b="0"/>
              <a:pathLst>
                <a:path w="7144" h="35720">
                  <a:moveTo>
                    <a:pt x="0" y="35719"/>
                  </a:moveTo>
                  <a:lnTo>
                    <a:pt x="7143" y="35719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9" name="SMARTInkShape-4923"/>
            <p:cNvSpPr/>
            <p:nvPr/>
          </p:nvSpPr>
          <p:spPr bwMode="auto">
            <a:xfrm>
              <a:off x="701953" y="2536156"/>
              <a:ext cx="198161" cy="262158"/>
            </a:xfrm>
            <a:custGeom>
              <a:avLst/>
              <a:gdLst/>
              <a:ahLst/>
              <a:cxnLst/>
              <a:rect l="0" t="0" r="0" b="0"/>
              <a:pathLst>
                <a:path w="198161" h="262158">
                  <a:moveTo>
                    <a:pt x="198160" y="57025"/>
                  </a:moveTo>
                  <a:lnTo>
                    <a:pt x="198160" y="53233"/>
                  </a:lnTo>
                  <a:lnTo>
                    <a:pt x="196043" y="49254"/>
                  </a:lnTo>
                  <a:lnTo>
                    <a:pt x="194367" y="47082"/>
                  </a:lnTo>
                  <a:lnTo>
                    <a:pt x="192505" y="40435"/>
                  </a:lnTo>
                  <a:lnTo>
                    <a:pt x="190884" y="32983"/>
                  </a:lnTo>
                  <a:lnTo>
                    <a:pt x="185509" y="24325"/>
                  </a:lnTo>
                  <a:lnTo>
                    <a:pt x="178095" y="16733"/>
                  </a:lnTo>
                  <a:lnTo>
                    <a:pt x="157231" y="4663"/>
                  </a:lnTo>
                  <a:lnTo>
                    <a:pt x="143258" y="1294"/>
                  </a:lnTo>
                  <a:lnTo>
                    <a:pt x="111012" y="0"/>
                  </a:lnTo>
                  <a:lnTo>
                    <a:pt x="76528" y="13317"/>
                  </a:lnTo>
                  <a:lnTo>
                    <a:pt x="48104" y="27313"/>
                  </a:lnTo>
                  <a:lnTo>
                    <a:pt x="15218" y="54753"/>
                  </a:lnTo>
                  <a:lnTo>
                    <a:pt x="4431" y="68964"/>
                  </a:lnTo>
                  <a:lnTo>
                    <a:pt x="0" y="79436"/>
                  </a:lnTo>
                  <a:lnTo>
                    <a:pt x="172" y="82285"/>
                  </a:lnTo>
                  <a:lnTo>
                    <a:pt x="2480" y="87566"/>
                  </a:lnTo>
                  <a:lnTo>
                    <a:pt x="8241" y="95002"/>
                  </a:lnTo>
                  <a:lnTo>
                    <a:pt x="16914" y="97716"/>
                  </a:lnTo>
                  <a:lnTo>
                    <a:pt x="49526" y="104511"/>
                  </a:lnTo>
                  <a:lnTo>
                    <a:pt x="82487" y="106533"/>
                  </a:lnTo>
                  <a:lnTo>
                    <a:pt x="115956" y="110725"/>
                  </a:lnTo>
                  <a:lnTo>
                    <a:pt x="146644" y="119197"/>
                  </a:lnTo>
                  <a:lnTo>
                    <a:pt x="158330" y="123815"/>
                  </a:lnTo>
                  <a:lnTo>
                    <a:pt x="166699" y="130631"/>
                  </a:lnTo>
                  <a:lnTo>
                    <a:pt x="173065" y="139745"/>
                  </a:lnTo>
                  <a:lnTo>
                    <a:pt x="178540" y="151733"/>
                  </a:lnTo>
                  <a:lnTo>
                    <a:pt x="179385" y="164999"/>
                  </a:lnTo>
                  <a:lnTo>
                    <a:pt x="173461" y="192918"/>
                  </a:lnTo>
                  <a:lnTo>
                    <a:pt x="158944" y="220570"/>
                  </a:lnTo>
                  <a:lnTo>
                    <a:pt x="138672" y="242142"/>
                  </a:lnTo>
                  <a:lnTo>
                    <a:pt x="118886" y="254750"/>
                  </a:lnTo>
                  <a:lnTo>
                    <a:pt x="104983" y="259997"/>
                  </a:lnTo>
                  <a:lnTo>
                    <a:pt x="84562" y="262157"/>
                  </a:lnTo>
                  <a:lnTo>
                    <a:pt x="63037" y="256177"/>
                  </a:lnTo>
                  <a:lnTo>
                    <a:pt x="36023" y="242686"/>
                  </a:lnTo>
                  <a:lnTo>
                    <a:pt x="30849" y="237966"/>
                  </a:lnTo>
                  <a:lnTo>
                    <a:pt x="28549" y="233223"/>
                  </a:lnTo>
                  <a:lnTo>
                    <a:pt x="26871" y="222741"/>
                  </a:lnTo>
                  <a:lnTo>
                    <a:pt x="27611" y="222271"/>
                  </a:lnTo>
                  <a:lnTo>
                    <a:pt x="40459" y="221455"/>
                  </a:lnTo>
                  <a:lnTo>
                    <a:pt x="76716" y="2213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25" name="SMARTInkShape-Group968"/>
          <p:cNvGrpSpPr/>
          <p:nvPr/>
        </p:nvGrpSpPr>
        <p:grpSpPr>
          <a:xfrm>
            <a:off x="665205" y="2287411"/>
            <a:ext cx="3537195" cy="764932"/>
            <a:chOff x="665205" y="2287411"/>
            <a:chExt cx="3537195" cy="764932"/>
          </a:xfrm>
        </p:grpSpPr>
        <p:sp>
          <p:nvSpPr>
            <p:cNvPr id="1091" name="SMARTInkShape-4924"/>
            <p:cNvSpPr/>
            <p:nvPr/>
          </p:nvSpPr>
          <p:spPr bwMode="auto">
            <a:xfrm>
              <a:off x="2729330" y="2414588"/>
              <a:ext cx="154758" cy="195716"/>
            </a:xfrm>
            <a:custGeom>
              <a:avLst/>
              <a:gdLst/>
              <a:ahLst/>
              <a:cxnLst/>
              <a:rect l="0" t="0" r="0" b="0"/>
              <a:pathLst>
                <a:path w="154758" h="195716">
                  <a:moveTo>
                    <a:pt x="42445" y="0"/>
                  </a:moveTo>
                  <a:lnTo>
                    <a:pt x="41651" y="25629"/>
                  </a:lnTo>
                  <a:lnTo>
                    <a:pt x="34674" y="52952"/>
                  </a:lnTo>
                  <a:lnTo>
                    <a:pt x="27972" y="79454"/>
                  </a:lnTo>
                  <a:lnTo>
                    <a:pt x="20959" y="107414"/>
                  </a:lnTo>
                  <a:lnTo>
                    <a:pt x="13854" y="135807"/>
                  </a:lnTo>
                  <a:lnTo>
                    <a:pt x="4342" y="166261"/>
                  </a:lnTo>
                  <a:lnTo>
                    <a:pt x="0" y="189812"/>
                  </a:lnTo>
                  <a:lnTo>
                    <a:pt x="1449" y="189248"/>
                  </a:lnTo>
                  <a:lnTo>
                    <a:pt x="11072" y="180074"/>
                  </a:lnTo>
                  <a:lnTo>
                    <a:pt x="40763" y="149273"/>
                  </a:lnTo>
                  <a:lnTo>
                    <a:pt x="76391" y="122090"/>
                  </a:lnTo>
                  <a:lnTo>
                    <a:pt x="111886" y="102727"/>
                  </a:lnTo>
                  <a:lnTo>
                    <a:pt x="132605" y="95789"/>
                  </a:lnTo>
                  <a:lnTo>
                    <a:pt x="142842" y="94960"/>
                  </a:lnTo>
                  <a:lnTo>
                    <a:pt x="150036" y="97238"/>
                  </a:lnTo>
                  <a:lnTo>
                    <a:pt x="152273" y="99750"/>
                  </a:lnTo>
                  <a:lnTo>
                    <a:pt x="154757" y="106775"/>
                  </a:lnTo>
                  <a:lnTo>
                    <a:pt x="151628" y="117305"/>
                  </a:lnTo>
                  <a:lnTo>
                    <a:pt x="144152" y="129129"/>
                  </a:lnTo>
                  <a:lnTo>
                    <a:pt x="113165" y="158331"/>
                  </a:lnTo>
                  <a:lnTo>
                    <a:pt x="80186" y="183147"/>
                  </a:lnTo>
                  <a:lnTo>
                    <a:pt x="61114" y="195715"/>
                  </a:lnTo>
                  <a:lnTo>
                    <a:pt x="59654" y="195564"/>
                  </a:lnTo>
                  <a:lnTo>
                    <a:pt x="58680" y="194669"/>
                  </a:lnTo>
                  <a:lnTo>
                    <a:pt x="61831" y="189442"/>
                  </a:lnTo>
                  <a:lnTo>
                    <a:pt x="71020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2" name="SMARTInkShape-4925"/>
            <p:cNvSpPr/>
            <p:nvPr/>
          </p:nvSpPr>
          <p:spPr bwMode="auto">
            <a:xfrm>
              <a:off x="2679321" y="2287411"/>
              <a:ext cx="56736" cy="70028"/>
            </a:xfrm>
            <a:custGeom>
              <a:avLst/>
              <a:gdLst/>
              <a:ahLst/>
              <a:cxnLst/>
              <a:rect l="0" t="0" r="0" b="0"/>
              <a:pathLst>
                <a:path w="56736" h="70028">
                  <a:moveTo>
                    <a:pt x="28160" y="48595"/>
                  </a:moveTo>
                  <a:lnTo>
                    <a:pt x="28160" y="44803"/>
                  </a:lnTo>
                  <a:lnTo>
                    <a:pt x="26044" y="40824"/>
                  </a:lnTo>
                  <a:lnTo>
                    <a:pt x="2736" y="15250"/>
                  </a:lnTo>
                  <a:lnTo>
                    <a:pt x="519" y="8112"/>
                  </a:lnTo>
                  <a:lnTo>
                    <a:pt x="0" y="3351"/>
                  </a:lnTo>
                  <a:lnTo>
                    <a:pt x="656" y="1763"/>
                  </a:lnTo>
                  <a:lnTo>
                    <a:pt x="1886" y="705"/>
                  </a:lnTo>
                  <a:lnTo>
                    <a:pt x="3501" y="0"/>
                  </a:lnTo>
                  <a:lnTo>
                    <a:pt x="9527" y="1333"/>
                  </a:lnTo>
                  <a:lnTo>
                    <a:pt x="19729" y="6546"/>
                  </a:lnTo>
                  <a:lnTo>
                    <a:pt x="25207" y="11650"/>
                  </a:lnTo>
                  <a:lnTo>
                    <a:pt x="44926" y="42703"/>
                  </a:lnTo>
                  <a:lnTo>
                    <a:pt x="56735" y="700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3" name="SMARTInkShape-4926"/>
            <p:cNvSpPr/>
            <p:nvPr/>
          </p:nvSpPr>
          <p:spPr bwMode="auto">
            <a:xfrm>
              <a:off x="2643743" y="2564606"/>
              <a:ext cx="35164" cy="38897"/>
            </a:xfrm>
            <a:custGeom>
              <a:avLst/>
              <a:gdLst/>
              <a:ahLst/>
              <a:cxnLst/>
              <a:rect l="0" t="0" r="0" b="0"/>
              <a:pathLst>
                <a:path w="35164" h="38897">
                  <a:moveTo>
                    <a:pt x="28020" y="0"/>
                  </a:moveTo>
                  <a:lnTo>
                    <a:pt x="0" y="0"/>
                  </a:lnTo>
                  <a:lnTo>
                    <a:pt x="24872" y="26218"/>
                  </a:lnTo>
                  <a:lnTo>
                    <a:pt x="29514" y="35724"/>
                  </a:lnTo>
                  <a:lnTo>
                    <a:pt x="31397" y="38103"/>
                  </a:lnTo>
                  <a:lnTo>
                    <a:pt x="32653" y="38896"/>
                  </a:lnTo>
                  <a:lnTo>
                    <a:pt x="33490" y="38631"/>
                  </a:lnTo>
                  <a:lnTo>
                    <a:pt x="35163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4" name="SMARTInkShape-4927"/>
            <p:cNvSpPr/>
            <p:nvPr/>
          </p:nvSpPr>
          <p:spPr bwMode="auto">
            <a:xfrm>
              <a:off x="2522125" y="2538302"/>
              <a:ext cx="63914" cy="125448"/>
            </a:xfrm>
            <a:custGeom>
              <a:avLst/>
              <a:gdLst/>
              <a:ahLst/>
              <a:cxnLst/>
              <a:rect l="0" t="0" r="0" b="0"/>
              <a:pathLst>
                <a:path w="63914" h="125448">
                  <a:moveTo>
                    <a:pt x="6763" y="4873"/>
                  </a:moveTo>
                  <a:lnTo>
                    <a:pt x="10555" y="8665"/>
                  </a:lnTo>
                  <a:lnTo>
                    <a:pt x="12417" y="12644"/>
                  </a:lnTo>
                  <a:lnTo>
                    <a:pt x="13819" y="44816"/>
                  </a:lnTo>
                  <a:lnTo>
                    <a:pt x="11778" y="76867"/>
                  </a:lnTo>
                  <a:lnTo>
                    <a:pt x="1548" y="111451"/>
                  </a:lnTo>
                  <a:lnTo>
                    <a:pt x="0" y="123380"/>
                  </a:lnTo>
                  <a:lnTo>
                    <a:pt x="667" y="124359"/>
                  </a:lnTo>
                  <a:lnTo>
                    <a:pt x="3524" y="125447"/>
                  </a:lnTo>
                  <a:lnTo>
                    <a:pt x="4604" y="124943"/>
                  </a:lnTo>
                  <a:lnTo>
                    <a:pt x="5323" y="123813"/>
                  </a:lnTo>
                  <a:lnTo>
                    <a:pt x="16524" y="96268"/>
                  </a:lnTo>
                  <a:lnTo>
                    <a:pt x="29681" y="65083"/>
                  </a:lnTo>
                  <a:lnTo>
                    <a:pt x="39923" y="34052"/>
                  </a:lnTo>
                  <a:lnTo>
                    <a:pt x="49590" y="9226"/>
                  </a:lnTo>
                  <a:lnTo>
                    <a:pt x="54372" y="2839"/>
                  </a:lnTo>
                  <a:lnTo>
                    <a:pt x="59143" y="0"/>
                  </a:lnTo>
                  <a:lnTo>
                    <a:pt x="60733" y="37"/>
                  </a:lnTo>
                  <a:lnTo>
                    <a:pt x="61793" y="855"/>
                  </a:lnTo>
                  <a:lnTo>
                    <a:pt x="62499" y="2194"/>
                  </a:lnTo>
                  <a:lnTo>
                    <a:pt x="63913" y="40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5" name="SMARTInkShape-4928"/>
            <p:cNvSpPr/>
            <p:nvPr/>
          </p:nvSpPr>
          <p:spPr bwMode="auto">
            <a:xfrm>
              <a:off x="2150269" y="2486106"/>
              <a:ext cx="342901" cy="21351"/>
            </a:xfrm>
            <a:custGeom>
              <a:avLst/>
              <a:gdLst/>
              <a:ahLst/>
              <a:cxnLst/>
              <a:rect l="0" t="0" r="0" b="0"/>
              <a:pathLst>
                <a:path w="342901" h="21351">
                  <a:moveTo>
                    <a:pt x="0" y="21350"/>
                  </a:moveTo>
                  <a:lnTo>
                    <a:pt x="18682" y="20557"/>
                  </a:lnTo>
                  <a:lnTo>
                    <a:pt x="47964" y="15696"/>
                  </a:lnTo>
                  <a:lnTo>
                    <a:pt x="70530" y="13281"/>
                  </a:lnTo>
                  <a:lnTo>
                    <a:pt x="99080" y="6916"/>
                  </a:lnTo>
                  <a:lnTo>
                    <a:pt x="130289" y="3029"/>
                  </a:lnTo>
                  <a:lnTo>
                    <a:pt x="163475" y="1301"/>
                  </a:lnTo>
                  <a:lnTo>
                    <a:pt x="181214" y="840"/>
                  </a:lnTo>
                  <a:lnTo>
                    <a:pt x="216271" y="329"/>
                  </a:lnTo>
                  <a:lnTo>
                    <a:pt x="247726" y="101"/>
                  </a:lnTo>
                  <a:lnTo>
                    <a:pt x="275465" y="0"/>
                  </a:lnTo>
                  <a:lnTo>
                    <a:pt x="309161" y="2060"/>
                  </a:lnTo>
                  <a:lnTo>
                    <a:pt x="342900" y="70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6" name="SMARTInkShape-4929"/>
            <p:cNvSpPr/>
            <p:nvPr/>
          </p:nvSpPr>
          <p:spPr bwMode="auto">
            <a:xfrm>
              <a:off x="2095188" y="2370313"/>
              <a:ext cx="366017" cy="342178"/>
            </a:xfrm>
            <a:custGeom>
              <a:avLst/>
              <a:gdLst/>
              <a:ahLst/>
              <a:cxnLst/>
              <a:rect l="0" t="0" r="0" b="0"/>
              <a:pathLst>
                <a:path w="366017" h="342178">
                  <a:moveTo>
                    <a:pt x="76512" y="180006"/>
                  </a:moveTo>
                  <a:lnTo>
                    <a:pt x="76512" y="176213"/>
                  </a:lnTo>
                  <a:lnTo>
                    <a:pt x="77306" y="175096"/>
                  </a:lnTo>
                  <a:lnTo>
                    <a:pt x="78629" y="174351"/>
                  </a:lnTo>
                  <a:lnTo>
                    <a:pt x="80304" y="173855"/>
                  </a:lnTo>
                  <a:lnTo>
                    <a:pt x="81422" y="172730"/>
                  </a:lnTo>
                  <a:lnTo>
                    <a:pt x="82663" y="169364"/>
                  </a:lnTo>
                  <a:lnTo>
                    <a:pt x="82200" y="168149"/>
                  </a:lnTo>
                  <a:lnTo>
                    <a:pt x="81098" y="167338"/>
                  </a:lnTo>
                  <a:lnTo>
                    <a:pt x="79569" y="166798"/>
                  </a:lnTo>
                  <a:lnTo>
                    <a:pt x="77756" y="167232"/>
                  </a:lnTo>
                  <a:lnTo>
                    <a:pt x="54387" y="182350"/>
                  </a:lnTo>
                  <a:lnTo>
                    <a:pt x="26267" y="210624"/>
                  </a:lnTo>
                  <a:lnTo>
                    <a:pt x="7614" y="243057"/>
                  </a:lnTo>
                  <a:lnTo>
                    <a:pt x="800" y="265363"/>
                  </a:lnTo>
                  <a:lnTo>
                    <a:pt x="0" y="279061"/>
                  </a:lnTo>
                  <a:lnTo>
                    <a:pt x="5954" y="300790"/>
                  </a:lnTo>
                  <a:lnTo>
                    <a:pt x="8042" y="305772"/>
                  </a:lnTo>
                  <a:lnTo>
                    <a:pt x="11021" y="309094"/>
                  </a:lnTo>
                  <a:lnTo>
                    <a:pt x="18566" y="312784"/>
                  </a:lnTo>
                  <a:lnTo>
                    <a:pt x="29327" y="312308"/>
                  </a:lnTo>
                  <a:lnTo>
                    <a:pt x="42047" y="308657"/>
                  </a:lnTo>
                  <a:lnTo>
                    <a:pt x="61802" y="296882"/>
                  </a:lnTo>
                  <a:lnTo>
                    <a:pt x="91841" y="261337"/>
                  </a:lnTo>
                  <a:lnTo>
                    <a:pt x="113083" y="225646"/>
                  </a:lnTo>
                  <a:lnTo>
                    <a:pt x="123629" y="196959"/>
                  </a:lnTo>
                  <a:lnTo>
                    <a:pt x="124440" y="186747"/>
                  </a:lnTo>
                  <a:lnTo>
                    <a:pt x="122155" y="179562"/>
                  </a:lnTo>
                  <a:lnTo>
                    <a:pt x="121228" y="178123"/>
                  </a:lnTo>
                  <a:lnTo>
                    <a:pt x="120610" y="177956"/>
                  </a:lnTo>
                  <a:lnTo>
                    <a:pt x="115507" y="183632"/>
                  </a:lnTo>
                  <a:lnTo>
                    <a:pt x="112034" y="187186"/>
                  </a:lnTo>
                  <a:lnTo>
                    <a:pt x="98231" y="222324"/>
                  </a:lnTo>
                  <a:lnTo>
                    <a:pt x="88475" y="255128"/>
                  </a:lnTo>
                  <a:lnTo>
                    <a:pt x="88876" y="278993"/>
                  </a:lnTo>
                  <a:lnTo>
                    <a:pt x="94022" y="297354"/>
                  </a:lnTo>
                  <a:lnTo>
                    <a:pt x="96917" y="301100"/>
                  </a:lnTo>
                  <a:lnTo>
                    <a:pt x="104366" y="305263"/>
                  </a:lnTo>
                  <a:lnTo>
                    <a:pt x="117485" y="307606"/>
                  </a:lnTo>
                  <a:lnTo>
                    <a:pt x="135219" y="304509"/>
                  </a:lnTo>
                  <a:lnTo>
                    <a:pt x="151762" y="294771"/>
                  </a:lnTo>
                  <a:lnTo>
                    <a:pt x="176484" y="265852"/>
                  </a:lnTo>
                  <a:lnTo>
                    <a:pt x="193269" y="238074"/>
                  </a:lnTo>
                  <a:lnTo>
                    <a:pt x="211384" y="204267"/>
                  </a:lnTo>
                  <a:lnTo>
                    <a:pt x="219270" y="178088"/>
                  </a:lnTo>
                  <a:lnTo>
                    <a:pt x="227537" y="152695"/>
                  </a:lnTo>
                  <a:lnTo>
                    <a:pt x="236883" y="118203"/>
                  </a:lnTo>
                  <a:lnTo>
                    <a:pt x="243833" y="85689"/>
                  </a:lnTo>
                  <a:lnTo>
                    <a:pt x="244416" y="81409"/>
                  </a:lnTo>
                  <a:lnTo>
                    <a:pt x="244010" y="78556"/>
                  </a:lnTo>
                  <a:lnTo>
                    <a:pt x="242946" y="76654"/>
                  </a:lnTo>
                  <a:lnTo>
                    <a:pt x="241443" y="76973"/>
                  </a:lnTo>
                  <a:lnTo>
                    <a:pt x="237656" y="81561"/>
                  </a:lnTo>
                  <a:lnTo>
                    <a:pt x="224311" y="113949"/>
                  </a:lnTo>
                  <a:lnTo>
                    <a:pt x="211586" y="145881"/>
                  </a:lnTo>
                  <a:lnTo>
                    <a:pt x="199878" y="180478"/>
                  </a:lnTo>
                  <a:lnTo>
                    <a:pt x="195635" y="204028"/>
                  </a:lnTo>
                  <a:lnTo>
                    <a:pt x="197709" y="238012"/>
                  </a:lnTo>
                  <a:lnTo>
                    <a:pt x="205521" y="269516"/>
                  </a:lnTo>
                  <a:lnTo>
                    <a:pt x="210843" y="280113"/>
                  </a:lnTo>
                  <a:lnTo>
                    <a:pt x="218500" y="287469"/>
                  </a:lnTo>
                  <a:lnTo>
                    <a:pt x="227195" y="291267"/>
                  </a:lnTo>
                  <a:lnTo>
                    <a:pt x="231736" y="292280"/>
                  </a:lnTo>
                  <a:lnTo>
                    <a:pt x="243132" y="289172"/>
                  </a:lnTo>
                  <a:lnTo>
                    <a:pt x="260818" y="278497"/>
                  </a:lnTo>
                  <a:lnTo>
                    <a:pt x="271932" y="267436"/>
                  </a:lnTo>
                  <a:lnTo>
                    <a:pt x="290783" y="239689"/>
                  </a:lnTo>
                  <a:lnTo>
                    <a:pt x="306775" y="210214"/>
                  </a:lnTo>
                  <a:lnTo>
                    <a:pt x="321568" y="175903"/>
                  </a:lnTo>
                  <a:lnTo>
                    <a:pt x="331211" y="149608"/>
                  </a:lnTo>
                  <a:lnTo>
                    <a:pt x="340789" y="124162"/>
                  </a:lnTo>
                  <a:lnTo>
                    <a:pt x="349543" y="99624"/>
                  </a:lnTo>
                  <a:lnTo>
                    <a:pt x="358141" y="64290"/>
                  </a:lnTo>
                  <a:lnTo>
                    <a:pt x="361835" y="34154"/>
                  </a:lnTo>
                  <a:lnTo>
                    <a:pt x="366016" y="11378"/>
                  </a:lnTo>
                  <a:lnTo>
                    <a:pt x="364460" y="2402"/>
                  </a:lnTo>
                  <a:lnTo>
                    <a:pt x="362933" y="484"/>
                  </a:lnTo>
                  <a:lnTo>
                    <a:pt x="361122" y="0"/>
                  </a:lnTo>
                  <a:lnTo>
                    <a:pt x="359121" y="471"/>
                  </a:lnTo>
                  <a:lnTo>
                    <a:pt x="354780" y="7344"/>
                  </a:lnTo>
                  <a:lnTo>
                    <a:pt x="341734" y="38743"/>
                  </a:lnTo>
                  <a:lnTo>
                    <a:pt x="335147" y="64570"/>
                  </a:lnTo>
                  <a:lnTo>
                    <a:pt x="328780" y="94570"/>
                  </a:lnTo>
                  <a:lnTo>
                    <a:pt x="320658" y="126424"/>
                  </a:lnTo>
                  <a:lnTo>
                    <a:pt x="313873" y="159102"/>
                  </a:lnTo>
                  <a:lnTo>
                    <a:pt x="308212" y="192146"/>
                  </a:lnTo>
                  <a:lnTo>
                    <a:pt x="303050" y="225354"/>
                  </a:lnTo>
                  <a:lnTo>
                    <a:pt x="300227" y="254400"/>
                  </a:lnTo>
                  <a:lnTo>
                    <a:pt x="298972" y="279745"/>
                  </a:lnTo>
                  <a:lnTo>
                    <a:pt x="299059" y="310276"/>
                  </a:lnTo>
                  <a:lnTo>
                    <a:pt x="303760" y="329288"/>
                  </a:lnTo>
                  <a:lnTo>
                    <a:pt x="307951" y="337106"/>
                  </a:lnTo>
                  <a:lnTo>
                    <a:pt x="312459" y="341109"/>
                  </a:lnTo>
                  <a:lnTo>
                    <a:pt x="314772" y="342177"/>
                  </a:lnTo>
                  <a:lnTo>
                    <a:pt x="316315" y="342095"/>
                  </a:lnTo>
                  <a:lnTo>
                    <a:pt x="317343" y="341246"/>
                  </a:lnTo>
                  <a:lnTo>
                    <a:pt x="318028" y="339887"/>
                  </a:lnTo>
                  <a:lnTo>
                    <a:pt x="318993" y="330389"/>
                  </a:lnTo>
                  <a:lnTo>
                    <a:pt x="312822" y="301551"/>
                  </a:lnTo>
                  <a:lnTo>
                    <a:pt x="301487" y="272993"/>
                  </a:lnTo>
                  <a:lnTo>
                    <a:pt x="292653" y="248321"/>
                  </a:lnTo>
                  <a:lnTo>
                    <a:pt x="279202" y="223597"/>
                  </a:lnTo>
                  <a:lnTo>
                    <a:pt x="255106" y="18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7" name="SMARTInkShape-4930"/>
            <p:cNvSpPr/>
            <p:nvPr/>
          </p:nvSpPr>
          <p:spPr bwMode="auto">
            <a:xfrm>
              <a:off x="1858542" y="2428875"/>
              <a:ext cx="84559" cy="49713"/>
            </a:xfrm>
            <a:custGeom>
              <a:avLst/>
              <a:gdLst/>
              <a:ahLst/>
              <a:cxnLst/>
              <a:rect l="0" t="0" r="0" b="0"/>
              <a:pathLst>
                <a:path w="84559" h="49713">
                  <a:moveTo>
                    <a:pt x="20264" y="42863"/>
                  </a:moveTo>
                  <a:lnTo>
                    <a:pt x="12679" y="42863"/>
                  </a:lnTo>
                  <a:lnTo>
                    <a:pt x="10445" y="43656"/>
                  </a:lnTo>
                  <a:lnTo>
                    <a:pt x="8956" y="44979"/>
                  </a:lnTo>
                  <a:lnTo>
                    <a:pt x="7963" y="46655"/>
                  </a:lnTo>
                  <a:lnTo>
                    <a:pt x="6507" y="47772"/>
                  </a:lnTo>
                  <a:lnTo>
                    <a:pt x="0" y="49712"/>
                  </a:lnTo>
                  <a:lnTo>
                    <a:pt x="2971" y="46127"/>
                  </a:lnTo>
                  <a:lnTo>
                    <a:pt x="8879" y="40037"/>
                  </a:lnTo>
                  <a:lnTo>
                    <a:pt x="42577" y="22363"/>
                  </a:lnTo>
                  <a:lnTo>
                    <a:pt x="845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8" name="SMARTInkShape-4931"/>
            <p:cNvSpPr/>
            <p:nvPr/>
          </p:nvSpPr>
          <p:spPr bwMode="auto">
            <a:xfrm>
              <a:off x="1835944" y="2586038"/>
              <a:ext cx="135067" cy="95151"/>
            </a:xfrm>
            <a:custGeom>
              <a:avLst/>
              <a:gdLst/>
              <a:ahLst/>
              <a:cxnLst/>
              <a:rect l="0" t="0" r="0" b="0"/>
              <a:pathLst>
                <a:path w="135067" h="95151">
                  <a:moveTo>
                    <a:pt x="0" y="0"/>
                  </a:moveTo>
                  <a:lnTo>
                    <a:pt x="0" y="34911"/>
                  </a:lnTo>
                  <a:lnTo>
                    <a:pt x="0" y="69008"/>
                  </a:lnTo>
                  <a:lnTo>
                    <a:pt x="794" y="87303"/>
                  </a:lnTo>
                  <a:lnTo>
                    <a:pt x="3792" y="93834"/>
                  </a:lnTo>
                  <a:lnTo>
                    <a:pt x="5703" y="95100"/>
                  </a:lnTo>
                  <a:lnTo>
                    <a:pt x="7771" y="95150"/>
                  </a:lnTo>
                  <a:lnTo>
                    <a:pt x="12185" y="93089"/>
                  </a:lnTo>
                  <a:lnTo>
                    <a:pt x="44133" y="68567"/>
                  </a:lnTo>
                  <a:lnTo>
                    <a:pt x="78748" y="40250"/>
                  </a:lnTo>
                  <a:lnTo>
                    <a:pt x="100062" y="23038"/>
                  </a:lnTo>
                  <a:lnTo>
                    <a:pt x="124364" y="16016"/>
                  </a:lnTo>
                  <a:lnTo>
                    <a:pt x="128153" y="15439"/>
                  </a:lnTo>
                  <a:lnTo>
                    <a:pt x="130679" y="15849"/>
                  </a:lnTo>
                  <a:lnTo>
                    <a:pt x="132363" y="16916"/>
                  </a:lnTo>
                  <a:lnTo>
                    <a:pt x="133486" y="18421"/>
                  </a:lnTo>
                  <a:lnTo>
                    <a:pt x="135066" y="28124"/>
                  </a:lnTo>
                  <a:lnTo>
                    <a:pt x="129896" y="50534"/>
                  </a:lnTo>
                  <a:lnTo>
                    <a:pt x="122713" y="66125"/>
                  </a:lnTo>
                  <a:lnTo>
                    <a:pt x="101705" y="91018"/>
                  </a:lnTo>
                  <a:lnTo>
                    <a:pt x="101141" y="90047"/>
                  </a:lnTo>
                  <a:lnTo>
                    <a:pt x="100012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9" name="SMARTInkShape-4932"/>
            <p:cNvSpPr/>
            <p:nvPr/>
          </p:nvSpPr>
          <p:spPr bwMode="auto">
            <a:xfrm>
              <a:off x="1578769" y="2564606"/>
              <a:ext cx="278607" cy="14289"/>
            </a:xfrm>
            <a:custGeom>
              <a:avLst/>
              <a:gdLst/>
              <a:ahLst/>
              <a:cxnLst/>
              <a:rect l="0" t="0" r="0" b="0"/>
              <a:pathLst>
                <a:path w="278607" h="14289">
                  <a:moveTo>
                    <a:pt x="0" y="0"/>
                  </a:moveTo>
                  <a:lnTo>
                    <a:pt x="33180" y="0"/>
                  </a:lnTo>
                  <a:lnTo>
                    <a:pt x="60631" y="0"/>
                  </a:lnTo>
                  <a:lnTo>
                    <a:pt x="93900" y="0"/>
                  </a:lnTo>
                  <a:lnTo>
                    <a:pt x="117933" y="0"/>
                  </a:lnTo>
                  <a:lnTo>
                    <a:pt x="144490" y="0"/>
                  </a:lnTo>
                  <a:lnTo>
                    <a:pt x="170051" y="0"/>
                  </a:lnTo>
                  <a:lnTo>
                    <a:pt x="204637" y="2117"/>
                  </a:lnTo>
                  <a:lnTo>
                    <a:pt x="234994" y="7771"/>
                  </a:lnTo>
                  <a:lnTo>
                    <a:pt x="270276" y="13430"/>
                  </a:lnTo>
                  <a:lnTo>
                    <a:pt x="278606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0" name="SMARTInkShape-4933"/>
            <p:cNvSpPr/>
            <p:nvPr/>
          </p:nvSpPr>
          <p:spPr bwMode="auto">
            <a:xfrm>
              <a:off x="1543493" y="2466652"/>
              <a:ext cx="191004" cy="232999"/>
            </a:xfrm>
            <a:custGeom>
              <a:avLst/>
              <a:gdLst/>
              <a:ahLst/>
              <a:cxnLst/>
              <a:rect l="0" t="0" r="0" b="0"/>
              <a:pathLst>
                <a:path w="191004" h="232999">
                  <a:moveTo>
                    <a:pt x="42420" y="140817"/>
                  </a:moveTo>
                  <a:lnTo>
                    <a:pt x="12420" y="174609"/>
                  </a:lnTo>
                  <a:lnTo>
                    <a:pt x="2921" y="188384"/>
                  </a:lnTo>
                  <a:lnTo>
                    <a:pt x="0" y="206387"/>
                  </a:lnTo>
                  <a:lnTo>
                    <a:pt x="1440" y="209136"/>
                  </a:lnTo>
                  <a:lnTo>
                    <a:pt x="7273" y="214308"/>
                  </a:lnTo>
                  <a:lnTo>
                    <a:pt x="13040" y="217136"/>
                  </a:lnTo>
                  <a:lnTo>
                    <a:pt x="15690" y="217890"/>
                  </a:lnTo>
                  <a:lnTo>
                    <a:pt x="22867" y="216611"/>
                  </a:lnTo>
                  <a:lnTo>
                    <a:pt x="35832" y="213545"/>
                  </a:lnTo>
                  <a:lnTo>
                    <a:pt x="61061" y="212330"/>
                  </a:lnTo>
                  <a:lnTo>
                    <a:pt x="64728" y="214405"/>
                  </a:lnTo>
                  <a:lnTo>
                    <a:pt x="75872" y="223650"/>
                  </a:lnTo>
                  <a:lnTo>
                    <a:pt x="80571" y="225257"/>
                  </a:lnTo>
                  <a:lnTo>
                    <a:pt x="82935" y="224891"/>
                  </a:lnTo>
                  <a:lnTo>
                    <a:pt x="111895" y="209716"/>
                  </a:lnTo>
                  <a:lnTo>
                    <a:pt x="130609" y="188910"/>
                  </a:lnTo>
                  <a:lnTo>
                    <a:pt x="144044" y="168031"/>
                  </a:lnTo>
                  <a:lnTo>
                    <a:pt x="158214" y="132934"/>
                  </a:lnTo>
                  <a:lnTo>
                    <a:pt x="169333" y="102762"/>
                  </a:lnTo>
                  <a:lnTo>
                    <a:pt x="177655" y="72921"/>
                  </a:lnTo>
                  <a:lnTo>
                    <a:pt x="183785" y="37711"/>
                  </a:lnTo>
                  <a:lnTo>
                    <a:pt x="184203" y="12383"/>
                  </a:lnTo>
                  <a:lnTo>
                    <a:pt x="181370" y="4889"/>
                  </a:lnTo>
                  <a:lnTo>
                    <a:pt x="179503" y="2573"/>
                  </a:lnTo>
                  <a:lnTo>
                    <a:pt x="175312" y="0"/>
                  </a:lnTo>
                  <a:lnTo>
                    <a:pt x="173083" y="902"/>
                  </a:lnTo>
                  <a:lnTo>
                    <a:pt x="168490" y="6137"/>
                  </a:lnTo>
                  <a:lnTo>
                    <a:pt x="159074" y="33839"/>
                  </a:lnTo>
                  <a:lnTo>
                    <a:pt x="151949" y="62200"/>
                  </a:lnTo>
                  <a:lnTo>
                    <a:pt x="147191" y="86826"/>
                  </a:lnTo>
                  <a:lnTo>
                    <a:pt x="144547" y="111529"/>
                  </a:lnTo>
                  <a:lnTo>
                    <a:pt x="144166" y="135738"/>
                  </a:lnTo>
                  <a:lnTo>
                    <a:pt x="148414" y="170092"/>
                  </a:lnTo>
                  <a:lnTo>
                    <a:pt x="159077" y="203838"/>
                  </a:lnTo>
                  <a:lnTo>
                    <a:pt x="172443" y="225849"/>
                  </a:lnTo>
                  <a:lnTo>
                    <a:pt x="177731" y="230203"/>
                  </a:lnTo>
                  <a:lnTo>
                    <a:pt x="185170" y="232654"/>
                  </a:lnTo>
                  <a:lnTo>
                    <a:pt x="187593" y="232998"/>
                  </a:lnTo>
                  <a:lnTo>
                    <a:pt x="189208" y="231640"/>
                  </a:lnTo>
                  <a:lnTo>
                    <a:pt x="191003" y="225897"/>
                  </a:lnTo>
                  <a:lnTo>
                    <a:pt x="189684" y="218053"/>
                  </a:lnTo>
                  <a:lnTo>
                    <a:pt x="171007" y="1836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1" name="SMARTInkShape-4934"/>
            <p:cNvSpPr/>
            <p:nvPr/>
          </p:nvSpPr>
          <p:spPr bwMode="auto">
            <a:xfrm>
              <a:off x="1351712" y="2514600"/>
              <a:ext cx="191339" cy="218488"/>
            </a:xfrm>
            <a:custGeom>
              <a:avLst/>
              <a:gdLst/>
              <a:ahLst/>
              <a:cxnLst/>
              <a:rect l="0" t="0" r="0" b="0"/>
              <a:pathLst>
                <a:path w="191339" h="218488">
                  <a:moveTo>
                    <a:pt x="34176" y="0"/>
                  </a:moveTo>
                  <a:lnTo>
                    <a:pt x="30383" y="3792"/>
                  </a:lnTo>
                  <a:lnTo>
                    <a:pt x="28521" y="7771"/>
                  </a:lnTo>
                  <a:lnTo>
                    <a:pt x="28025" y="9943"/>
                  </a:lnTo>
                  <a:lnTo>
                    <a:pt x="10265" y="44703"/>
                  </a:lnTo>
                  <a:lnTo>
                    <a:pt x="6522" y="77504"/>
                  </a:lnTo>
                  <a:lnTo>
                    <a:pt x="5080" y="105161"/>
                  </a:lnTo>
                  <a:lnTo>
                    <a:pt x="0" y="140835"/>
                  </a:lnTo>
                  <a:lnTo>
                    <a:pt x="1031" y="163702"/>
                  </a:lnTo>
                  <a:lnTo>
                    <a:pt x="5793" y="192655"/>
                  </a:lnTo>
                  <a:lnTo>
                    <a:pt x="7316" y="195111"/>
                  </a:lnTo>
                  <a:lnTo>
                    <a:pt x="9125" y="196749"/>
                  </a:lnTo>
                  <a:lnTo>
                    <a:pt x="11919" y="197047"/>
                  </a:lnTo>
                  <a:lnTo>
                    <a:pt x="19257" y="195262"/>
                  </a:lnTo>
                  <a:lnTo>
                    <a:pt x="32313" y="186002"/>
                  </a:lnTo>
                  <a:lnTo>
                    <a:pt x="57792" y="154140"/>
                  </a:lnTo>
                  <a:lnTo>
                    <a:pt x="84613" y="122258"/>
                  </a:lnTo>
                  <a:lnTo>
                    <a:pt x="101948" y="104046"/>
                  </a:lnTo>
                  <a:lnTo>
                    <a:pt x="107932" y="101114"/>
                  </a:lnTo>
                  <a:lnTo>
                    <a:pt x="120931" y="99973"/>
                  </a:lnTo>
                  <a:lnTo>
                    <a:pt x="126144" y="102367"/>
                  </a:lnTo>
                  <a:lnTo>
                    <a:pt x="134053" y="111378"/>
                  </a:lnTo>
                  <a:lnTo>
                    <a:pt x="135685" y="117114"/>
                  </a:lnTo>
                  <a:lnTo>
                    <a:pt x="134719" y="145548"/>
                  </a:lnTo>
                  <a:lnTo>
                    <a:pt x="134293" y="177711"/>
                  </a:lnTo>
                  <a:lnTo>
                    <a:pt x="138011" y="195971"/>
                  </a:lnTo>
                  <a:lnTo>
                    <a:pt x="144140" y="211436"/>
                  </a:lnTo>
                  <a:lnTo>
                    <a:pt x="148665" y="217003"/>
                  </a:lnTo>
                  <a:lnTo>
                    <a:pt x="150983" y="218487"/>
                  </a:lnTo>
                  <a:lnTo>
                    <a:pt x="154116" y="217889"/>
                  </a:lnTo>
                  <a:lnTo>
                    <a:pt x="191338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2" name="SMARTInkShape-4935"/>
            <p:cNvSpPr/>
            <p:nvPr/>
          </p:nvSpPr>
          <p:spPr bwMode="auto">
            <a:xfrm>
              <a:off x="1071836" y="2473677"/>
              <a:ext cx="248463" cy="294671"/>
            </a:xfrm>
            <a:custGeom>
              <a:avLst/>
              <a:gdLst/>
              <a:ahLst/>
              <a:cxnLst/>
              <a:rect l="0" t="0" r="0" b="0"/>
              <a:pathLst>
                <a:path w="248463" h="294671">
                  <a:moveTo>
                    <a:pt x="28302" y="48067"/>
                  </a:moveTo>
                  <a:lnTo>
                    <a:pt x="24509" y="48067"/>
                  </a:lnTo>
                  <a:lnTo>
                    <a:pt x="23392" y="49654"/>
                  </a:lnTo>
                  <a:lnTo>
                    <a:pt x="13518" y="83363"/>
                  </a:lnTo>
                  <a:lnTo>
                    <a:pt x="6723" y="116469"/>
                  </a:lnTo>
                  <a:lnTo>
                    <a:pt x="2836" y="141968"/>
                  </a:lnTo>
                  <a:lnTo>
                    <a:pt x="1109" y="166530"/>
                  </a:lnTo>
                  <a:lnTo>
                    <a:pt x="341" y="192792"/>
                  </a:lnTo>
                  <a:lnTo>
                    <a:pt x="0" y="218752"/>
                  </a:lnTo>
                  <a:lnTo>
                    <a:pt x="1395" y="250423"/>
                  </a:lnTo>
                  <a:lnTo>
                    <a:pt x="13168" y="280743"/>
                  </a:lnTo>
                  <a:lnTo>
                    <a:pt x="15831" y="286528"/>
                  </a:lnTo>
                  <a:lnTo>
                    <a:pt x="19988" y="290385"/>
                  </a:lnTo>
                  <a:lnTo>
                    <a:pt x="30957" y="294670"/>
                  </a:lnTo>
                  <a:lnTo>
                    <a:pt x="36422" y="294225"/>
                  </a:lnTo>
                  <a:lnTo>
                    <a:pt x="58716" y="282105"/>
                  </a:lnTo>
                  <a:lnTo>
                    <a:pt x="71981" y="271146"/>
                  </a:lnTo>
                  <a:lnTo>
                    <a:pt x="91250" y="242664"/>
                  </a:lnTo>
                  <a:lnTo>
                    <a:pt x="103486" y="208295"/>
                  </a:lnTo>
                  <a:lnTo>
                    <a:pt x="112252" y="181986"/>
                  </a:lnTo>
                  <a:lnTo>
                    <a:pt x="119323" y="156534"/>
                  </a:lnTo>
                  <a:lnTo>
                    <a:pt x="127767" y="126243"/>
                  </a:lnTo>
                  <a:lnTo>
                    <a:pt x="134445" y="104664"/>
                  </a:lnTo>
                  <a:lnTo>
                    <a:pt x="134783" y="105642"/>
                  </a:lnTo>
                  <a:lnTo>
                    <a:pt x="135008" y="107881"/>
                  </a:lnTo>
                  <a:lnTo>
                    <a:pt x="127628" y="142854"/>
                  </a:lnTo>
                  <a:lnTo>
                    <a:pt x="123084" y="172196"/>
                  </a:lnTo>
                  <a:lnTo>
                    <a:pt x="123854" y="203908"/>
                  </a:lnTo>
                  <a:lnTo>
                    <a:pt x="131225" y="239276"/>
                  </a:lnTo>
                  <a:lnTo>
                    <a:pt x="141788" y="258092"/>
                  </a:lnTo>
                  <a:lnTo>
                    <a:pt x="146822" y="261902"/>
                  </a:lnTo>
                  <a:lnTo>
                    <a:pt x="158765" y="266136"/>
                  </a:lnTo>
                  <a:lnTo>
                    <a:pt x="164490" y="265677"/>
                  </a:lnTo>
                  <a:lnTo>
                    <a:pt x="187201" y="253535"/>
                  </a:lnTo>
                  <a:lnTo>
                    <a:pt x="200523" y="243367"/>
                  </a:lnTo>
                  <a:lnTo>
                    <a:pt x="220618" y="218999"/>
                  </a:lnTo>
                  <a:lnTo>
                    <a:pt x="236185" y="186996"/>
                  </a:lnTo>
                  <a:lnTo>
                    <a:pt x="245383" y="152378"/>
                  </a:lnTo>
                  <a:lnTo>
                    <a:pt x="248462" y="116985"/>
                  </a:lnTo>
                  <a:lnTo>
                    <a:pt x="247786" y="81364"/>
                  </a:lnTo>
                  <a:lnTo>
                    <a:pt x="242002" y="57574"/>
                  </a:lnTo>
                  <a:lnTo>
                    <a:pt x="232023" y="40121"/>
                  </a:lnTo>
                  <a:lnTo>
                    <a:pt x="204207" y="11596"/>
                  </a:lnTo>
                  <a:lnTo>
                    <a:pt x="182023" y="969"/>
                  </a:lnTo>
                  <a:lnTo>
                    <a:pt x="178407" y="0"/>
                  </a:lnTo>
                  <a:lnTo>
                    <a:pt x="175203" y="147"/>
                  </a:lnTo>
                  <a:lnTo>
                    <a:pt x="169527" y="2427"/>
                  </a:lnTo>
                  <a:lnTo>
                    <a:pt x="168489" y="4147"/>
                  </a:lnTo>
                  <a:lnTo>
                    <a:pt x="168591" y="6087"/>
                  </a:lnTo>
                  <a:lnTo>
                    <a:pt x="170821" y="10359"/>
                  </a:lnTo>
                  <a:lnTo>
                    <a:pt x="174458" y="14904"/>
                  </a:lnTo>
                  <a:lnTo>
                    <a:pt x="207811" y="29032"/>
                  </a:lnTo>
                  <a:lnTo>
                    <a:pt x="221183" y="337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3" name="SMARTInkShape-4936"/>
            <p:cNvSpPr/>
            <p:nvPr/>
          </p:nvSpPr>
          <p:spPr bwMode="auto">
            <a:xfrm>
              <a:off x="665205" y="2514920"/>
              <a:ext cx="299202" cy="308373"/>
            </a:xfrm>
            <a:custGeom>
              <a:avLst/>
              <a:gdLst/>
              <a:ahLst/>
              <a:cxnLst/>
              <a:rect l="0" t="0" r="0" b="0"/>
              <a:pathLst>
                <a:path w="299202" h="308373">
                  <a:moveTo>
                    <a:pt x="99176" y="13968"/>
                  </a:moveTo>
                  <a:lnTo>
                    <a:pt x="99176" y="3326"/>
                  </a:lnTo>
                  <a:lnTo>
                    <a:pt x="98383" y="2110"/>
                  </a:lnTo>
                  <a:lnTo>
                    <a:pt x="97060" y="1300"/>
                  </a:lnTo>
                  <a:lnTo>
                    <a:pt x="93025" y="0"/>
                  </a:lnTo>
                  <a:lnTo>
                    <a:pt x="69827" y="30756"/>
                  </a:lnTo>
                  <a:lnTo>
                    <a:pt x="51398" y="61116"/>
                  </a:lnTo>
                  <a:lnTo>
                    <a:pt x="37218" y="88351"/>
                  </a:lnTo>
                  <a:lnTo>
                    <a:pt x="22963" y="116529"/>
                  </a:lnTo>
                  <a:lnTo>
                    <a:pt x="5511" y="147997"/>
                  </a:lnTo>
                  <a:lnTo>
                    <a:pt x="0" y="167770"/>
                  </a:lnTo>
                  <a:lnTo>
                    <a:pt x="1308" y="168096"/>
                  </a:lnTo>
                  <a:lnTo>
                    <a:pt x="6996" y="166342"/>
                  </a:lnTo>
                  <a:lnTo>
                    <a:pt x="38031" y="138867"/>
                  </a:lnTo>
                  <a:lnTo>
                    <a:pt x="66507" y="112887"/>
                  </a:lnTo>
                  <a:lnTo>
                    <a:pt x="97963" y="82965"/>
                  </a:lnTo>
                  <a:lnTo>
                    <a:pt x="127392" y="51080"/>
                  </a:lnTo>
                  <a:lnTo>
                    <a:pt x="158196" y="15654"/>
                  </a:lnTo>
                  <a:lnTo>
                    <a:pt x="167211" y="6780"/>
                  </a:lnTo>
                  <a:lnTo>
                    <a:pt x="172277" y="3629"/>
                  </a:lnTo>
                  <a:lnTo>
                    <a:pt x="172516" y="3900"/>
                  </a:lnTo>
                  <a:lnTo>
                    <a:pt x="145351" y="36230"/>
                  </a:lnTo>
                  <a:lnTo>
                    <a:pt x="127636" y="60374"/>
                  </a:lnTo>
                  <a:lnTo>
                    <a:pt x="106533" y="86980"/>
                  </a:lnTo>
                  <a:lnTo>
                    <a:pt x="86042" y="116797"/>
                  </a:lnTo>
                  <a:lnTo>
                    <a:pt x="67145" y="147776"/>
                  </a:lnTo>
                  <a:lnTo>
                    <a:pt x="50809" y="177419"/>
                  </a:lnTo>
                  <a:lnTo>
                    <a:pt x="37728" y="204352"/>
                  </a:lnTo>
                  <a:lnTo>
                    <a:pt x="23555" y="235478"/>
                  </a:lnTo>
                  <a:lnTo>
                    <a:pt x="18735" y="248148"/>
                  </a:lnTo>
                  <a:lnTo>
                    <a:pt x="19239" y="256425"/>
                  </a:lnTo>
                  <a:lnTo>
                    <a:pt x="22866" y="257362"/>
                  </a:lnTo>
                  <a:lnTo>
                    <a:pt x="35363" y="254170"/>
                  </a:lnTo>
                  <a:lnTo>
                    <a:pt x="64041" y="235863"/>
                  </a:lnTo>
                  <a:lnTo>
                    <a:pt x="97673" y="206538"/>
                  </a:lnTo>
                  <a:lnTo>
                    <a:pt x="123115" y="179988"/>
                  </a:lnTo>
                  <a:lnTo>
                    <a:pt x="149503" y="151254"/>
                  </a:lnTo>
                  <a:lnTo>
                    <a:pt x="174460" y="125255"/>
                  </a:lnTo>
                  <a:lnTo>
                    <a:pt x="196665" y="98353"/>
                  </a:lnTo>
                  <a:lnTo>
                    <a:pt x="224899" y="62784"/>
                  </a:lnTo>
                  <a:lnTo>
                    <a:pt x="241996" y="41396"/>
                  </a:lnTo>
                  <a:lnTo>
                    <a:pt x="244396" y="37016"/>
                  </a:lnTo>
                  <a:lnTo>
                    <a:pt x="245996" y="35683"/>
                  </a:lnTo>
                  <a:lnTo>
                    <a:pt x="247062" y="36382"/>
                  </a:lnTo>
                  <a:lnTo>
                    <a:pt x="247773" y="38435"/>
                  </a:lnTo>
                  <a:lnTo>
                    <a:pt x="242213" y="47067"/>
                  </a:lnTo>
                  <a:lnTo>
                    <a:pt x="223578" y="71664"/>
                  </a:lnTo>
                  <a:lnTo>
                    <a:pt x="206060" y="96761"/>
                  </a:lnTo>
                  <a:lnTo>
                    <a:pt x="185045" y="126435"/>
                  </a:lnTo>
                  <a:lnTo>
                    <a:pt x="164592" y="156028"/>
                  </a:lnTo>
                  <a:lnTo>
                    <a:pt x="145712" y="185056"/>
                  </a:lnTo>
                  <a:lnTo>
                    <a:pt x="129384" y="213832"/>
                  </a:lnTo>
                  <a:lnTo>
                    <a:pt x="110596" y="249223"/>
                  </a:lnTo>
                  <a:lnTo>
                    <a:pt x="102560" y="272233"/>
                  </a:lnTo>
                  <a:lnTo>
                    <a:pt x="102226" y="276632"/>
                  </a:lnTo>
                  <a:lnTo>
                    <a:pt x="102797" y="279564"/>
                  </a:lnTo>
                  <a:lnTo>
                    <a:pt x="103971" y="281520"/>
                  </a:lnTo>
                  <a:lnTo>
                    <a:pt x="107135" y="282029"/>
                  </a:lnTo>
                  <a:lnTo>
                    <a:pt x="117001" y="280479"/>
                  </a:lnTo>
                  <a:lnTo>
                    <a:pt x="149234" y="255113"/>
                  </a:lnTo>
                  <a:lnTo>
                    <a:pt x="180772" y="223971"/>
                  </a:lnTo>
                  <a:lnTo>
                    <a:pt x="200793" y="201230"/>
                  </a:lnTo>
                  <a:lnTo>
                    <a:pt x="218158" y="173660"/>
                  </a:lnTo>
                  <a:lnTo>
                    <a:pt x="233813" y="144473"/>
                  </a:lnTo>
                  <a:lnTo>
                    <a:pt x="248709" y="118272"/>
                  </a:lnTo>
                  <a:lnTo>
                    <a:pt x="272845" y="84628"/>
                  </a:lnTo>
                  <a:lnTo>
                    <a:pt x="274487" y="82506"/>
                  </a:lnTo>
                  <a:lnTo>
                    <a:pt x="274788" y="82678"/>
                  </a:lnTo>
                  <a:lnTo>
                    <a:pt x="259954" y="109897"/>
                  </a:lnTo>
                  <a:lnTo>
                    <a:pt x="247627" y="134920"/>
                  </a:lnTo>
                  <a:lnTo>
                    <a:pt x="233417" y="163768"/>
                  </a:lnTo>
                  <a:lnTo>
                    <a:pt x="216518" y="192464"/>
                  </a:lnTo>
                  <a:lnTo>
                    <a:pt x="200541" y="221093"/>
                  </a:lnTo>
                  <a:lnTo>
                    <a:pt x="185502" y="248105"/>
                  </a:lnTo>
                  <a:lnTo>
                    <a:pt x="166029" y="279574"/>
                  </a:lnTo>
                  <a:lnTo>
                    <a:pt x="158243" y="303118"/>
                  </a:lnTo>
                  <a:lnTo>
                    <a:pt x="157604" y="306747"/>
                  </a:lnTo>
                  <a:lnTo>
                    <a:pt x="159559" y="308372"/>
                  </a:lnTo>
                  <a:lnTo>
                    <a:pt x="168082" y="308062"/>
                  </a:lnTo>
                  <a:lnTo>
                    <a:pt x="177691" y="301045"/>
                  </a:lnTo>
                  <a:lnTo>
                    <a:pt x="204379" y="273345"/>
                  </a:lnTo>
                  <a:lnTo>
                    <a:pt x="227185" y="238987"/>
                  </a:lnTo>
                  <a:lnTo>
                    <a:pt x="243911" y="212401"/>
                  </a:lnTo>
                  <a:lnTo>
                    <a:pt x="261134" y="186298"/>
                  </a:lnTo>
                  <a:lnTo>
                    <a:pt x="282630" y="155339"/>
                  </a:lnTo>
                  <a:lnTo>
                    <a:pt x="293939" y="137788"/>
                  </a:lnTo>
                  <a:lnTo>
                    <a:pt x="295693" y="136202"/>
                  </a:lnTo>
                  <a:lnTo>
                    <a:pt x="296862" y="135939"/>
                  </a:lnTo>
                  <a:lnTo>
                    <a:pt x="281235" y="163027"/>
                  </a:lnTo>
                  <a:lnTo>
                    <a:pt x="262392" y="194394"/>
                  </a:lnTo>
                  <a:lnTo>
                    <a:pt x="243845" y="226706"/>
                  </a:lnTo>
                  <a:lnTo>
                    <a:pt x="227148" y="262277"/>
                  </a:lnTo>
                  <a:lnTo>
                    <a:pt x="217794" y="285737"/>
                  </a:lnTo>
                  <a:lnTo>
                    <a:pt x="218835" y="292975"/>
                  </a:lnTo>
                  <a:lnTo>
                    <a:pt x="220224" y="293635"/>
                  </a:lnTo>
                  <a:lnTo>
                    <a:pt x="221943" y="292487"/>
                  </a:lnTo>
                  <a:lnTo>
                    <a:pt x="242795" y="260620"/>
                  </a:lnTo>
                  <a:lnTo>
                    <a:pt x="256559" y="228073"/>
                  </a:lnTo>
                  <a:lnTo>
                    <a:pt x="267549" y="200407"/>
                  </a:lnTo>
                  <a:lnTo>
                    <a:pt x="288412" y="166487"/>
                  </a:lnTo>
                  <a:lnTo>
                    <a:pt x="299201" y="149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4" name="SMARTInkShape-4937"/>
            <p:cNvSpPr/>
            <p:nvPr/>
          </p:nvSpPr>
          <p:spPr bwMode="auto">
            <a:xfrm>
              <a:off x="2908499" y="2359524"/>
              <a:ext cx="262367" cy="238948"/>
            </a:xfrm>
            <a:custGeom>
              <a:avLst/>
              <a:gdLst/>
              <a:ahLst/>
              <a:cxnLst/>
              <a:rect l="0" t="0" r="0" b="0"/>
              <a:pathLst>
                <a:path w="262367" h="238948">
                  <a:moveTo>
                    <a:pt x="6151" y="155076"/>
                  </a:moveTo>
                  <a:lnTo>
                    <a:pt x="0" y="155076"/>
                  </a:lnTo>
                  <a:lnTo>
                    <a:pt x="4792" y="162847"/>
                  </a:lnTo>
                  <a:lnTo>
                    <a:pt x="6892" y="179722"/>
                  </a:lnTo>
                  <a:lnTo>
                    <a:pt x="11838" y="187955"/>
                  </a:lnTo>
                  <a:lnTo>
                    <a:pt x="19149" y="196467"/>
                  </a:lnTo>
                  <a:lnTo>
                    <a:pt x="21982" y="197284"/>
                  </a:lnTo>
                  <a:lnTo>
                    <a:pt x="23849" y="197502"/>
                  </a:lnTo>
                  <a:lnTo>
                    <a:pt x="28040" y="195628"/>
                  </a:lnTo>
                  <a:lnTo>
                    <a:pt x="59935" y="173306"/>
                  </a:lnTo>
                  <a:lnTo>
                    <a:pt x="61057" y="173579"/>
                  </a:lnTo>
                  <a:lnTo>
                    <a:pt x="61805" y="174555"/>
                  </a:lnTo>
                  <a:lnTo>
                    <a:pt x="61510" y="176000"/>
                  </a:lnTo>
                  <a:lnTo>
                    <a:pt x="58096" y="182619"/>
                  </a:lnTo>
                  <a:lnTo>
                    <a:pt x="49726" y="216145"/>
                  </a:lnTo>
                  <a:lnTo>
                    <a:pt x="49330" y="221376"/>
                  </a:lnTo>
                  <a:lnTo>
                    <a:pt x="51271" y="226347"/>
                  </a:lnTo>
                  <a:lnTo>
                    <a:pt x="52900" y="228784"/>
                  </a:lnTo>
                  <a:lnTo>
                    <a:pt x="54779" y="230408"/>
                  </a:lnTo>
                  <a:lnTo>
                    <a:pt x="58984" y="232213"/>
                  </a:lnTo>
                  <a:lnTo>
                    <a:pt x="73399" y="229437"/>
                  </a:lnTo>
                  <a:lnTo>
                    <a:pt x="107416" y="206884"/>
                  </a:lnTo>
                  <a:lnTo>
                    <a:pt x="142047" y="173687"/>
                  </a:lnTo>
                  <a:lnTo>
                    <a:pt x="163362" y="144980"/>
                  </a:lnTo>
                  <a:lnTo>
                    <a:pt x="186876" y="111339"/>
                  </a:lnTo>
                  <a:lnTo>
                    <a:pt x="209718" y="78352"/>
                  </a:lnTo>
                  <a:lnTo>
                    <a:pt x="228657" y="48470"/>
                  </a:lnTo>
                  <a:lnTo>
                    <a:pt x="248805" y="17513"/>
                  </a:lnTo>
                  <a:lnTo>
                    <a:pt x="253996" y="4956"/>
                  </a:lnTo>
                  <a:lnTo>
                    <a:pt x="253137" y="2608"/>
                  </a:lnTo>
                  <a:lnTo>
                    <a:pt x="250977" y="1043"/>
                  </a:lnTo>
                  <a:lnTo>
                    <a:pt x="247950" y="0"/>
                  </a:lnTo>
                  <a:lnTo>
                    <a:pt x="244344" y="892"/>
                  </a:lnTo>
                  <a:lnTo>
                    <a:pt x="218748" y="17983"/>
                  </a:lnTo>
                  <a:lnTo>
                    <a:pt x="191550" y="47621"/>
                  </a:lnTo>
                  <a:lnTo>
                    <a:pt x="170357" y="75524"/>
                  </a:lnTo>
                  <a:lnTo>
                    <a:pt x="149790" y="107781"/>
                  </a:lnTo>
                  <a:lnTo>
                    <a:pt x="134083" y="137800"/>
                  </a:lnTo>
                  <a:lnTo>
                    <a:pt x="124843" y="166008"/>
                  </a:lnTo>
                  <a:lnTo>
                    <a:pt x="121029" y="197056"/>
                  </a:lnTo>
                  <a:lnTo>
                    <a:pt x="122825" y="203632"/>
                  </a:lnTo>
                  <a:lnTo>
                    <a:pt x="124415" y="206497"/>
                  </a:lnTo>
                  <a:lnTo>
                    <a:pt x="127062" y="208406"/>
                  </a:lnTo>
                  <a:lnTo>
                    <a:pt x="134237" y="210528"/>
                  </a:lnTo>
                  <a:lnTo>
                    <a:pt x="157482" y="206187"/>
                  </a:lnTo>
                  <a:lnTo>
                    <a:pt x="185004" y="195570"/>
                  </a:lnTo>
                  <a:lnTo>
                    <a:pt x="220498" y="173814"/>
                  </a:lnTo>
                  <a:lnTo>
                    <a:pt x="256038" y="152021"/>
                  </a:lnTo>
                  <a:lnTo>
                    <a:pt x="260087" y="149749"/>
                  </a:lnTo>
                  <a:lnTo>
                    <a:pt x="261167" y="149937"/>
                  </a:lnTo>
                  <a:lnTo>
                    <a:pt x="261887" y="150856"/>
                  </a:lnTo>
                  <a:lnTo>
                    <a:pt x="262366" y="152263"/>
                  </a:lnTo>
                  <a:lnTo>
                    <a:pt x="258666" y="158059"/>
                  </a:lnTo>
                  <a:lnTo>
                    <a:pt x="229716" y="192380"/>
                  </a:lnTo>
                  <a:lnTo>
                    <a:pt x="203132" y="227915"/>
                  </a:lnTo>
                  <a:lnTo>
                    <a:pt x="199572" y="238947"/>
                  </a:lnTo>
                  <a:lnTo>
                    <a:pt x="199392" y="238771"/>
                  </a:lnTo>
                  <a:lnTo>
                    <a:pt x="199032" y="2336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5" name="SMARTInkShape-4938"/>
            <p:cNvSpPr/>
            <p:nvPr/>
          </p:nvSpPr>
          <p:spPr bwMode="auto">
            <a:xfrm>
              <a:off x="3014663" y="2386013"/>
              <a:ext cx="214313" cy="19918"/>
            </a:xfrm>
            <a:custGeom>
              <a:avLst/>
              <a:gdLst/>
              <a:ahLst/>
              <a:cxnLst/>
              <a:rect l="0" t="0" r="0" b="0"/>
              <a:pathLst>
                <a:path w="214313" h="19918">
                  <a:moveTo>
                    <a:pt x="0" y="0"/>
                  </a:moveTo>
                  <a:lnTo>
                    <a:pt x="0" y="3792"/>
                  </a:lnTo>
                  <a:lnTo>
                    <a:pt x="793" y="4909"/>
                  </a:lnTo>
                  <a:lnTo>
                    <a:pt x="2116" y="5654"/>
                  </a:lnTo>
                  <a:lnTo>
                    <a:pt x="9887" y="6702"/>
                  </a:lnTo>
                  <a:lnTo>
                    <a:pt x="38608" y="7879"/>
                  </a:lnTo>
                  <a:lnTo>
                    <a:pt x="68942" y="12036"/>
                  </a:lnTo>
                  <a:lnTo>
                    <a:pt x="103065" y="14414"/>
                  </a:lnTo>
                  <a:lnTo>
                    <a:pt x="138311" y="18999"/>
                  </a:lnTo>
                  <a:lnTo>
                    <a:pt x="173096" y="19917"/>
                  </a:lnTo>
                  <a:lnTo>
                    <a:pt x="214312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6" name="SMARTInkShape-4939"/>
            <p:cNvSpPr/>
            <p:nvPr/>
          </p:nvSpPr>
          <p:spPr bwMode="auto">
            <a:xfrm>
              <a:off x="1008766" y="2914650"/>
              <a:ext cx="212816" cy="137693"/>
            </a:xfrm>
            <a:custGeom>
              <a:avLst/>
              <a:gdLst/>
              <a:ahLst/>
              <a:cxnLst/>
              <a:rect l="0" t="0" r="0" b="0"/>
              <a:pathLst>
                <a:path w="212816" h="137693">
                  <a:moveTo>
                    <a:pt x="48509" y="0"/>
                  </a:moveTo>
                  <a:lnTo>
                    <a:pt x="34036" y="16590"/>
                  </a:lnTo>
                  <a:lnTo>
                    <a:pt x="11391" y="51552"/>
                  </a:lnTo>
                  <a:lnTo>
                    <a:pt x="0" y="85420"/>
                  </a:lnTo>
                  <a:lnTo>
                    <a:pt x="1285" y="93791"/>
                  </a:lnTo>
                  <a:lnTo>
                    <a:pt x="2739" y="98246"/>
                  </a:lnTo>
                  <a:lnTo>
                    <a:pt x="5296" y="101216"/>
                  </a:lnTo>
                  <a:lnTo>
                    <a:pt x="12370" y="104516"/>
                  </a:lnTo>
                  <a:lnTo>
                    <a:pt x="15685" y="104603"/>
                  </a:lnTo>
                  <a:lnTo>
                    <a:pt x="21485" y="102582"/>
                  </a:lnTo>
                  <a:lnTo>
                    <a:pt x="56416" y="80352"/>
                  </a:lnTo>
                  <a:lnTo>
                    <a:pt x="78675" y="60998"/>
                  </a:lnTo>
                  <a:lnTo>
                    <a:pt x="101474" y="32548"/>
                  </a:lnTo>
                  <a:lnTo>
                    <a:pt x="104419" y="25872"/>
                  </a:lnTo>
                  <a:lnTo>
                    <a:pt x="104832" y="25979"/>
                  </a:lnTo>
                  <a:lnTo>
                    <a:pt x="105292" y="28215"/>
                  </a:lnTo>
                  <a:lnTo>
                    <a:pt x="105637" y="58523"/>
                  </a:lnTo>
                  <a:lnTo>
                    <a:pt x="105656" y="93050"/>
                  </a:lnTo>
                  <a:lnTo>
                    <a:pt x="105658" y="107236"/>
                  </a:lnTo>
                  <a:lnTo>
                    <a:pt x="109892" y="119363"/>
                  </a:lnTo>
                  <a:lnTo>
                    <a:pt x="117065" y="129250"/>
                  </a:lnTo>
                  <a:lnTo>
                    <a:pt x="125545" y="136291"/>
                  </a:lnTo>
                  <a:lnTo>
                    <a:pt x="130823" y="137692"/>
                  </a:lnTo>
                  <a:lnTo>
                    <a:pt x="143037" y="137132"/>
                  </a:lnTo>
                  <a:lnTo>
                    <a:pt x="163301" y="128561"/>
                  </a:lnTo>
                  <a:lnTo>
                    <a:pt x="180594" y="112176"/>
                  </a:lnTo>
                  <a:lnTo>
                    <a:pt x="199865" y="80396"/>
                  </a:lnTo>
                  <a:lnTo>
                    <a:pt x="21281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7" name="SMARTInkShape-4940"/>
            <p:cNvSpPr/>
            <p:nvPr/>
          </p:nvSpPr>
          <p:spPr bwMode="auto">
            <a:xfrm>
              <a:off x="1279146" y="2893219"/>
              <a:ext cx="98436" cy="145714"/>
            </a:xfrm>
            <a:custGeom>
              <a:avLst/>
              <a:gdLst/>
              <a:ahLst/>
              <a:cxnLst/>
              <a:rect l="0" t="0" r="0" b="0"/>
              <a:pathLst>
                <a:path w="98436" h="145714">
                  <a:moveTo>
                    <a:pt x="28160" y="0"/>
                  </a:moveTo>
                  <a:lnTo>
                    <a:pt x="24368" y="0"/>
                  </a:lnTo>
                  <a:lnTo>
                    <a:pt x="20389" y="2116"/>
                  </a:lnTo>
                  <a:lnTo>
                    <a:pt x="15975" y="4909"/>
                  </a:lnTo>
                  <a:lnTo>
                    <a:pt x="11368" y="6151"/>
                  </a:lnTo>
                  <a:lnTo>
                    <a:pt x="6674" y="10936"/>
                  </a:lnTo>
                  <a:lnTo>
                    <a:pt x="2736" y="17560"/>
                  </a:lnTo>
                  <a:lnTo>
                    <a:pt x="519" y="25752"/>
                  </a:lnTo>
                  <a:lnTo>
                    <a:pt x="0" y="30760"/>
                  </a:lnTo>
                  <a:lnTo>
                    <a:pt x="1886" y="35631"/>
                  </a:lnTo>
                  <a:lnTo>
                    <a:pt x="3501" y="38042"/>
                  </a:lnTo>
                  <a:lnTo>
                    <a:pt x="6164" y="39648"/>
                  </a:lnTo>
                  <a:lnTo>
                    <a:pt x="18291" y="41910"/>
                  </a:lnTo>
                  <a:lnTo>
                    <a:pt x="50173" y="42737"/>
                  </a:lnTo>
                  <a:lnTo>
                    <a:pt x="67403" y="42825"/>
                  </a:lnTo>
                  <a:lnTo>
                    <a:pt x="86354" y="50436"/>
                  </a:lnTo>
                  <a:lnTo>
                    <a:pt x="90769" y="54261"/>
                  </a:lnTo>
                  <a:lnTo>
                    <a:pt x="95674" y="62745"/>
                  </a:lnTo>
                  <a:lnTo>
                    <a:pt x="98435" y="76447"/>
                  </a:lnTo>
                  <a:lnTo>
                    <a:pt x="96441" y="81127"/>
                  </a:lnTo>
                  <a:lnTo>
                    <a:pt x="67884" y="114461"/>
                  </a:lnTo>
                  <a:lnTo>
                    <a:pt x="47868" y="129517"/>
                  </a:lnTo>
                  <a:lnTo>
                    <a:pt x="15184" y="144751"/>
                  </a:lnTo>
                  <a:lnTo>
                    <a:pt x="11572" y="145713"/>
                  </a:lnTo>
                  <a:lnTo>
                    <a:pt x="8370" y="145561"/>
                  </a:lnTo>
                  <a:lnTo>
                    <a:pt x="5442" y="144666"/>
                  </a:lnTo>
                  <a:lnTo>
                    <a:pt x="4283" y="142481"/>
                  </a:lnTo>
                  <a:lnTo>
                    <a:pt x="5113" y="135821"/>
                  </a:lnTo>
                  <a:lnTo>
                    <a:pt x="13835" y="119354"/>
                  </a:lnTo>
                  <a:lnTo>
                    <a:pt x="42411" y="97365"/>
                  </a:lnTo>
                  <a:lnTo>
                    <a:pt x="78167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8" name="SMARTInkShape-4941"/>
            <p:cNvSpPr/>
            <p:nvPr/>
          </p:nvSpPr>
          <p:spPr bwMode="auto">
            <a:xfrm>
              <a:off x="1429131" y="2878931"/>
              <a:ext cx="112875" cy="110314"/>
            </a:xfrm>
            <a:custGeom>
              <a:avLst/>
              <a:gdLst/>
              <a:ahLst/>
              <a:cxnLst/>
              <a:rect l="0" t="0" r="0" b="0"/>
              <a:pathLst>
                <a:path w="112875" h="110314">
                  <a:moveTo>
                    <a:pt x="13907" y="0"/>
                  </a:moveTo>
                  <a:lnTo>
                    <a:pt x="13907" y="3793"/>
                  </a:lnTo>
                  <a:lnTo>
                    <a:pt x="13113" y="4910"/>
                  </a:lnTo>
                  <a:lnTo>
                    <a:pt x="11790" y="5655"/>
                  </a:lnTo>
                  <a:lnTo>
                    <a:pt x="10114" y="6151"/>
                  </a:lnTo>
                  <a:lnTo>
                    <a:pt x="906" y="13208"/>
                  </a:lnTo>
                  <a:lnTo>
                    <a:pt x="191" y="15924"/>
                  </a:lnTo>
                  <a:lnTo>
                    <a:pt x="0" y="17760"/>
                  </a:lnTo>
                  <a:lnTo>
                    <a:pt x="1905" y="21916"/>
                  </a:lnTo>
                  <a:lnTo>
                    <a:pt x="3524" y="24136"/>
                  </a:lnTo>
                  <a:lnTo>
                    <a:pt x="11673" y="26603"/>
                  </a:lnTo>
                  <a:lnTo>
                    <a:pt x="43128" y="34019"/>
                  </a:lnTo>
                  <a:lnTo>
                    <a:pt x="73301" y="42997"/>
                  </a:lnTo>
                  <a:lnTo>
                    <a:pt x="89517" y="48479"/>
                  </a:lnTo>
                  <a:lnTo>
                    <a:pt x="105983" y="59696"/>
                  </a:lnTo>
                  <a:lnTo>
                    <a:pt x="110392" y="65690"/>
                  </a:lnTo>
                  <a:lnTo>
                    <a:pt x="112874" y="77319"/>
                  </a:lnTo>
                  <a:lnTo>
                    <a:pt x="111635" y="80915"/>
                  </a:lnTo>
                  <a:lnTo>
                    <a:pt x="106025" y="87027"/>
                  </a:lnTo>
                  <a:lnTo>
                    <a:pt x="71506" y="99871"/>
                  </a:lnTo>
                  <a:lnTo>
                    <a:pt x="36191" y="110313"/>
                  </a:lnTo>
                  <a:lnTo>
                    <a:pt x="24869" y="109088"/>
                  </a:lnTo>
                  <a:lnTo>
                    <a:pt x="13362" y="103937"/>
                  </a:lnTo>
                  <a:lnTo>
                    <a:pt x="11956" y="101041"/>
                  </a:lnTo>
                  <a:lnTo>
                    <a:pt x="12510" y="93591"/>
                  </a:lnTo>
                  <a:lnTo>
                    <a:pt x="19636" y="84988"/>
                  </a:lnTo>
                  <a:lnTo>
                    <a:pt x="35338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9" name="SMARTInkShape-4942"/>
            <p:cNvSpPr/>
            <p:nvPr/>
          </p:nvSpPr>
          <p:spPr bwMode="auto">
            <a:xfrm>
              <a:off x="1545159" y="2900902"/>
              <a:ext cx="128437" cy="83361"/>
            </a:xfrm>
            <a:custGeom>
              <a:avLst/>
              <a:gdLst/>
              <a:ahLst/>
              <a:cxnLst/>
              <a:rect l="0" t="0" r="0" b="0"/>
              <a:pathLst>
                <a:path w="128437" h="83361">
                  <a:moveTo>
                    <a:pt x="62185" y="13748"/>
                  </a:moveTo>
                  <a:lnTo>
                    <a:pt x="44297" y="14542"/>
                  </a:lnTo>
                  <a:lnTo>
                    <a:pt x="24108" y="23635"/>
                  </a:lnTo>
                  <a:lnTo>
                    <a:pt x="12718" y="31636"/>
                  </a:lnTo>
                  <a:lnTo>
                    <a:pt x="5010" y="40484"/>
                  </a:lnTo>
                  <a:lnTo>
                    <a:pt x="1055" y="49708"/>
                  </a:lnTo>
                  <a:lnTo>
                    <a:pt x="0" y="54390"/>
                  </a:lnTo>
                  <a:lnTo>
                    <a:pt x="945" y="63826"/>
                  </a:lnTo>
                  <a:lnTo>
                    <a:pt x="2308" y="68564"/>
                  </a:lnTo>
                  <a:lnTo>
                    <a:pt x="5598" y="72517"/>
                  </a:lnTo>
                  <a:lnTo>
                    <a:pt x="15604" y="79026"/>
                  </a:lnTo>
                  <a:lnTo>
                    <a:pt x="34625" y="83360"/>
                  </a:lnTo>
                  <a:lnTo>
                    <a:pt x="62385" y="79122"/>
                  </a:lnTo>
                  <a:lnTo>
                    <a:pt x="90799" y="68524"/>
                  </a:lnTo>
                  <a:lnTo>
                    <a:pt x="119987" y="51682"/>
                  </a:lnTo>
                  <a:lnTo>
                    <a:pt x="127033" y="43572"/>
                  </a:lnTo>
                  <a:lnTo>
                    <a:pt x="128436" y="39187"/>
                  </a:lnTo>
                  <a:lnTo>
                    <a:pt x="127878" y="30081"/>
                  </a:lnTo>
                  <a:lnTo>
                    <a:pt x="122867" y="20743"/>
                  </a:lnTo>
                  <a:lnTo>
                    <a:pt x="115348" y="12094"/>
                  </a:lnTo>
                  <a:lnTo>
                    <a:pt x="106715" y="5605"/>
                  </a:lnTo>
                  <a:lnTo>
                    <a:pt x="95470" y="2191"/>
                  </a:lnTo>
                  <a:lnTo>
                    <a:pt x="68848" y="0"/>
                  </a:lnTo>
                  <a:lnTo>
                    <a:pt x="51547" y="3413"/>
                  </a:lnTo>
                  <a:lnTo>
                    <a:pt x="40159" y="9451"/>
                  </a:lnTo>
                  <a:lnTo>
                    <a:pt x="37976" y="12471"/>
                  </a:lnTo>
                  <a:lnTo>
                    <a:pt x="35550" y="20060"/>
                  </a:lnTo>
                  <a:lnTo>
                    <a:pt x="36491" y="22718"/>
                  </a:lnTo>
                  <a:lnTo>
                    <a:pt x="38706" y="24491"/>
                  </a:lnTo>
                  <a:lnTo>
                    <a:pt x="47897" y="280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0" name="SMARTInkShape-4943"/>
            <p:cNvSpPr/>
            <p:nvPr/>
          </p:nvSpPr>
          <p:spPr bwMode="auto">
            <a:xfrm>
              <a:off x="1750967" y="2887155"/>
              <a:ext cx="149272" cy="87372"/>
            </a:xfrm>
            <a:custGeom>
              <a:avLst/>
              <a:gdLst/>
              <a:ahLst/>
              <a:cxnLst/>
              <a:rect l="0" t="0" r="0" b="0"/>
              <a:pathLst>
                <a:path w="149272" h="87372">
                  <a:moveTo>
                    <a:pt x="84977" y="13208"/>
                  </a:moveTo>
                  <a:lnTo>
                    <a:pt x="81184" y="9415"/>
                  </a:lnTo>
                  <a:lnTo>
                    <a:pt x="77206" y="7553"/>
                  </a:lnTo>
                  <a:lnTo>
                    <a:pt x="75034" y="7057"/>
                  </a:lnTo>
                  <a:lnTo>
                    <a:pt x="65050" y="1350"/>
                  </a:lnTo>
                  <a:lnTo>
                    <a:pt x="57335" y="0"/>
                  </a:lnTo>
                  <a:lnTo>
                    <a:pt x="44066" y="3033"/>
                  </a:lnTo>
                  <a:lnTo>
                    <a:pt x="22743" y="13435"/>
                  </a:lnTo>
                  <a:lnTo>
                    <a:pt x="7773" y="26570"/>
                  </a:lnTo>
                  <a:lnTo>
                    <a:pt x="3039" y="35286"/>
                  </a:lnTo>
                  <a:lnTo>
                    <a:pt x="0" y="53817"/>
                  </a:lnTo>
                  <a:lnTo>
                    <a:pt x="3266" y="68014"/>
                  </a:lnTo>
                  <a:lnTo>
                    <a:pt x="11354" y="75401"/>
                  </a:lnTo>
                  <a:lnTo>
                    <a:pt x="35950" y="86612"/>
                  </a:lnTo>
                  <a:lnTo>
                    <a:pt x="51810" y="87371"/>
                  </a:lnTo>
                  <a:lnTo>
                    <a:pt x="78589" y="85453"/>
                  </a:lnTo>
                  <a:lnTo>
                    <a:pt x="96425" y="83417"/>
                  </a:lnTo>
                  <a:lnTo>
                    <a:pt x="127278" y="71291"/>
                  </a:lnTo>
                  <a:lnTo>
                    <a:pt x="149271" y="632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1" name="SMARTInkShape-4944"/>
            <p:cNvSpPr/>
            <p:nvPr/>
          </p:nvSpPr>
          <p:spPr bwMode="auto">
            <a:xfrm>
              <a:off x="1872521" y="2914650"/>
              <a:ext cx="56293" cy="78061"/>
            </a:xfrm>
            <a:custGeom>
              <a:avLst/>
              <a:gdLst/>
              <a:ahLst/>
              <a:cxnLst/>
              <a:rect l="0" t="0" r="0" b="0"/>
              <a:pathLst>
                <a:path w="56293" h="78061">
                  <a:moveTo>
                    <a:pt x="13429" y="0"/>
                  </a:moveTo>
                  <a:lnTo>
                    <a:pt x="7726" y="6497"/>
                  </a:lnTo>
                  <a:lnTo>
                    <a:pt x="2038" y="17095"/>
                  </a:lnTo>
                  <a:lnTo>
                    <a:pt x="0" y="27202"/>
                  </a:lnTo>
                  <a:lnTo>
                    <a:pt x="189" y="42985"/>
                  </a:lnTo>
                  <a:lnTo>
                    <a:pt x="9118" y="62712"/>
                  </a:lnTo>
                  <a:lnTo>
                    <a:pt x="15944" y="72645"/>
                  </a:lnTo>
                  <a:lnTo>
                    <a:pt x="22749" y="75943"/>
                  </a:lnTo>
                  <a:lnTo>
                    <a:pt x="36260" y="78060"/>
                  </a:lnTo>
                  <a:lnTo>
                    <a:pt x="41568" y="76233"/>
                  </a:lnTo>
                  <a:lnTo>
                    <a:pt x="44095" y="74634"/>
                  </a:lnTo>
                  <a:lnTo>
                    <a:pt x="5629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2" name="SMARTInkShape-4945"/>
            <p:cNvSpPr/>
            <p:nvPr/>
          </p:nvSpPr>
          <p:spPr bwMode="auto">
            <a:xfrm>
              <a:off x="1871957" y="2828925"/>
              <a:ext cx="135438" cy="41928"/>
            </a:xfrm>
            <a:custGeom>
              <a:avLst/>
              <a:gdLst/>
              <a:ahLst/>
              <a:cxnLst/>
              <a:rect l="0" t="0" r="0" b="0"/>
              <a:pathLst>
                <a:path w="135438" h="41928">
                  <a:moveTo>
                    <a:pt x="6849" y="0"/>
                  </a:moveTo>
                  <a:lnTo>
                    <a:pt x="6849" y="3792"/>
                  </a:lnTo>
                  <a:lnTo>
                    <a:pt x="6056" y="4910"/>
                  </a:lnTo>
                  <a:lnTo>
                    <a:pt x="4733" y="5654"/>
                  </a:lnTo>
                  <a:lnTo>
                    <a:pt x="3057" y="6151"/>
                  </a:lnTo>
                  <a:lnTo>
                    <a:pt x="1940" y="7276"/>
                  </a:lnTo>
                  <a:lnTo>
                    <a:pt x="0" y="13207"/>
                  </a:lnTo>
                  <a:lnTo>
                    <a:pt x="3585" y="17760"/>
                  </a:lnTo>
                  <a:lnTo>
                    <a:pt x="18405" y="26409"/>
                  </a:lnTo>
                  <a:lnTo>
                    <a:pt x="50293" y="38128"/>
                  </a:lnTo>
                  <a:lnTo>
                    <a:pt x="83311" y="41927"/>
                  </a:lnTo>
                  <a:lnTo>
                    <a:pt x="113587" y="40561"/>
                  </a:lnTo>
                  <a:lnTo>
                    <a:pt x="135437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3" name="SMARTInkShape-4946"/>
            <p:cNvSpPr/>
            <p:nvPr/>
          </p:nvSpPr>
          <p:spPr bwMode="auto">
            <a:xfrm>
              <a:off x="1965233" y="2760516"/>
              <a:ext cx="306481" cy="203851"/>
            </a:xfrm>
            <a:custGeom>
              <a:avLst/>
              <a:gdLst/>
              <a:ahLst/>
              <a:cxnLst/>
              <a:rect l="0" t="0" r="0" b="0"/>
              <a:pathLst>
                <a:path w="306481" h="203851">
                  <a:moveTo>
                    <a:pt x="27873" y="118415"/>
                  </a:moveTo>
                  <a:lnTo>
                    <a:pt x="14895" y="132981"/>
                  </a:lnTo>
                  <a:lnTo>
                    <a:pt x="2849" y="156864"/>
                  </a:lnTo>
                  <a:lnTo>
                    <a:pt x="0" y="173724"/>
                  </a:lnTo>
                  <a:lnTo>
                    <a:pt x="1727" y="180832"/>
                  </a:lnTo>
                  <a:lnTo>
                    <a:pt x="9303" y="191863"/>
                  </a:lnTo>
                  <a:lnTo>
                    <a:pt x="15916" y="194715"/>
                  </a:lnTo>
                  <a:lnTo>
                    <a:pt x="29304" y="196546"/>
                  </a:lnTo>
                  <a:lnTo>
                    <a:pt x="40909" y="193071"/>
                  </a:lnTo>
                  <a:lnTo>
                    <a:pt x="54143" y="185579"/>
                  </a:lnTo>
                  <a:lnTo>
                    <a:pt x="77580" y="182821"/>
                  </a:lnTo>
                  <a:lnTo>
                    <a:pt x="80061" y="183578"/>
                  </a:lnTo>
                  <a:lnTo>
                    <a:pt x="81715" y="184876"/>
                  </a:lnTo>
                  <a:lnTo>
                    <a:pt x="88162" y="192662"/>
                  </a:lnTo>
                  <a:lnTo>
                    <a:pt x="92504" y="195070"/>
                  </a:lnTo>
                  <a:lnTo>
                    <a:pt x="101759" y="196616"/>
                  </a:lnTo>
                  <a:lnTo>
                    <a:pt x="112648" y="196884"/>
                  </a:lnTo>
                  <a:lnTo>
                    <a:pt x="119261" y="194830"/>
                  </a:lnTo>
                  <a:lnTo>
                    <a:pt x="133767" y="183251"/>
                  </a:lnTo>
                  <a:lnTo>
                    <a:pt x="166051" y="151645"/>
                  </a:lnTo>
                  <a:lnTo>
                    <a:pt x="194567" y="117465"/>
                  </a:lnTo>
                  <a:lnTo>
                    <a:pt x="211495" y="87536"/>
                  </a:lnTo>
                  <a:lnTo>
                    <a:pt x="218011" y="60582"/>
                  </a:lnTo>
                  <a:lnTo>
                    <a:pt x="224005" y="26823"/>
                  </a:lnTo>
                  <a:lnTo>
                    <a:pt x="224051" y="13943"/>
                  </a:lnTo>
                  <a:lnTo>
                    <a:pt x="221426" y="4514"/>
                  </a:lnTo>
                  <a:lnTo>
                    <a:pt x="219615" y="2000"/>
                  </a:lnTo>
                  <a:lnTo>
                    <a:pt x="217613" y="324"/>
                  </a:lnTo>
                  <a:lnTo>
                    <a:pt x="215485" y="0"/>
                  </a:lnTo>
                  <a:lnTo>
                    <a:pt x="211004" y="1757"/>
                  </a:lnTo>
                  <a:lnTo>
                    <a:pt x="200227" y="11001"/>
                  </a:lnTo>
                  <a:lnTo>
                    <a:pt x="181569" y="40548"/>
                  </a:lnTo>
                  <a:lnTo>
                    <a:pt x="164165" y="71619"/>
                  </a:lnTo>
                  <a:lnTo>
                    <a:pt x="154069" y="102080"/>
                  </a:lnTo>
                  <a:lnTo>
                    <a:pt x="150725" y="134301"/>
                  </a:lnTo>
                  <a:lnTo>
                    <a:pt x="149943" y="151669"/>
                  </a:lnTo>
                  <a:lnTo>
                    <a:pt x="155945" y="167326"/>
                  </a:lnTo>
                  <a:lnTo>
                    <a:pt x="175409" y="192988"/>
                  </a:lnTo>
                  <a:lnTo>
                    <a:pt x="189224" y="199184"/>
                  </a:lnTo>
                  <a:lnTo>
                    <a:pt x="220171" y="203161"/>
                  </a:lnTo>
                  <a:lnTo>
                    <a:pt x="242013" y="203850"/>
                  </a:lnTo>
                  <a:lnTo>
                    <a:pt x="274842" y="193470"/>
                  </a:lnTo>
                  <a:lnTo>
                    <a:pt x="292167" y="184663"/>
                  </a:lnTo>
                  <a:lnTo>
                    <a:pt x="306480" y="1684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4" name="SMARTInkShape-4947"/>
            <p:cNvSpPr/>
            <p:nvPr/>
          </p:nvSpPr>
          <p:spPr bwMode="auto">
            <a:xfrm>
              <a:off x="2050256" y="2807690"/>
              <a:ext cx="200026" cy="28380"/>
            </a:xfrm>
            <a:custGeom>
              <a:avLst/>
              <a:gdLst/>
              <a:ahLst/>
              <a:cxnLst/>
              <a:rect l="0" t="0" r="0" b="0"/>
              <a:pathLst>
                <a:path w="200026" h="28380">
                  <a:moveTo>
                    <a:pt x="0" y="6948"/>
                  </a:moveTo>
                  <a:lnTo>
                    <a:pt x="12200" y="6154"/>
                  </a:lnTo>
                  <a:lnTo>
                    <a:pt x="43529" y="797"/>
                  </a:lnTo>
                  <a:lnTo>
                    <a:pt x="77273" y="0"/>
                  </a:lnTo>
                  <a:lnTo>
                    <a:pt x="105093" y="1449"/>
                  </a:lnTo>
                  <a:lnTo>
                    <a:pt x="132651" y="9640"/>
                  </a:lnTo>
                  <a:lnTo>
                    <a:pt x="163698" y="15329"/>
                  </a:lnTo>
                  <a:lnTo>
                    <a:pt x="200025" y="283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5" name="SMARTInkShape-4948"/>
            <p:cNvSpPr/>
            <p:nvPr/>
          </p:nvSpPr>
          <p:spPr bwMode="auto">
            <a:xfrm>
              <a:off x="2208819" y="2879679"/>
              <a:ext cx="112901" cy="109560"/>
            </a:xfrm>
            <a:custGeom>
              <a:avLst/>
              <a:gdLst/>
              <a:ahLst/>
              <a:cxnLst/>
              <a:rect l="0" t="0" r="0" b="0"/>
              <a:pathLst>
                <a:path w="112901" h="109560">
                  <a:moveTo>
                    <a:pt x="27175" y="70690"/>
                  </a:moveTo>
                  <a:lnTo>
                    <a:pt x="17232" y="70690"/>
                  </a:lnTo>
                  <a:lnTo>
                    <a:pt x="12701" y="72806"/>
                  </a:lnTo>
                  <a:lnTo>
                    <a:pt x="8042" y="75599"/>
                  </a:lnTo>
                  <a:lnTo>
                    <a:pt x="0" y="77539"/>
                  </a:lnTo>
                  <a:lnTo>
                    <a:pt x="327" y="77637"/>
                  </a:lnTo>
                  <a:lnTo>
                    <a:pt x="8666" y="77808"/>
                  </a:lnTo>
                  <a:lnTo>
                    <a:pt x="32403" y="67888"/>
                  </a:lnTo>
                  <a:lnTo>
                    <a:pt x="66704" y="44041"/>
                  </a:lnTo>
                  <a:lnTo>
                    <a:pt x="92355" y="19673"/>
                  </a:lnTo>
                  <a:lnTo>
                    <a:pt x="95831" y="12032"/>
                  </a:lnTo>
                  <a:lnTo>
                    <a:pt x="96758" y="7772"/>
                  </a:lnTo>
                  <a:lnTo>
                    <a:pt x="95789" y="4933"/>
                  </a:lnTo>
                  <a:lnTo>
                    <a:pt x="93555" y="3039"/>
                  </a:lnTo>
                  <a:lnTo>
                    <a:pt x="86840" y="935"/>
                  </a:lnTo>
                  <a:lnTo>
                    <a:pt x="78563" y="0"/>
                  </a:lnTo>
                  <a:lnTo>
                    <a:pt x="57394" y="7059"/>
                  </a:lnTo>
                  <a:lnTo>
                    <a:pt x="44310" y="17009"/>
                  </a:lnTo>
                  <a:lnTo>
                    <a:pt x="13909" y="49715"/>
                  </a:lnTo>
                  <a:lnTo>
                    <a:pt x="3489" y="70031"/>
                  </a:lnTo>
                  <a:lnTo>
                    <a:pt x="772" y="81245"/>
                  </a:lnTo>
                  <a:lnTo>
                    <a:pt x="1682" y="91521"/>
                  </a:lnTo>
                  <a:lnTo>
                    <a:pt x="3036" y="96483"/>
                  </a:lnTo>
                  <a:lnTo>
                    <a:pt x="5526" y="99792"/>
                  </a:lnTo>
                  <a:lnTo>
                    <a:pt x="12526" y="103468"/>
                  </a:lnTo>
                  <a:lnTo>
                    <a:pt x="29185" y="109330"/>
                  </a:lnTo>
                  <a:lnTo>
                    <a:pt x="42355" y="109559"/>
                  </a:lnTo>
                  <a:lnTo>
                    <a:pt x="65275" y="103109"/>
                  </a:lnTo>
                  <a:lnTo>
                    <a:pt x="97671" y="86707"/>
                  </a:lnTo>
                  <a:lnTo>
                    <a:pt x="112900" y="778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6" name="SMARTInkShape-4949"/>
            <p:cNvSpPr/>
            <p:nvPr/>
          </p:nvSpPr>
          <p:spPr bwMode="auto">
            <a:xfrm>
              <a:off x="2311672" y="2767296"/>
              <a:ext cx="238648" cy="225024"/>
            </a:xfrm>
            <a:custGeom>
              <a:avLst/>
              <a:gdLst/>
              <a:ahLst/>
              <a:cxnLst/>
              <a:rect l="0" t="0" r="0" b="0"/>
              <a:pathLst>
                <a:path w="238648" h="225024">
                  <a:moveTo>
                    <a:pt x="81484" y="104492"/>
                  </a:moveTo>
                  <a:lnTo>
                    <a:pt x="77692" y="104492"/>
                  </a:lnTo>
                  <a:lnTo>
                    <a:pt x="76575" y="105285"/>
                  </a:lnTo>
                  <a:lnTo>
                    <a:pt x="75830" y="106608"/>
                  </a:lnTo>
                  <a:lnTo>
                    <a:pt x="75333" y="108284"/>
                  </a:lnTo>
                  <a:lnTo>
                    <a:pt x="70548" y="112262"/>
                  </a:lnTo>
                  <a:lnTo>
                    <a:pt x="63924" y="117470"/>
                  </a:lnTo>
                  <a:lnTo>
                    <a:pt x="42574" y="147804"/>
                  </a:lnTo>
                  <a:lnTo>
                    <a:pt x="15532" y="183050"/>
                  </a:lnTo>
                  <a:lnTo>
                    <a:pt x="930" y="205157"/>
                  </a:lnTo>
                  <a:lnTo>
                    <a:pt x="0" y="208115"/>
                  </a:lnTo>
                  <a:lnTo>
                    <a:pt x="174" y="210880"/>
                  </a:lnTo>
                  <a:lnTo>
                    <a:pt x="1084" y="213517"/>
                  </a:lnTo>
                  <a:lnTo>
                    <a:pt x="3278" y="215275"/>
                  </a:lnTo>
                  <a:lnTo>
                    <a:pt x="9949" y="217229"/>
                  </a:lnTo>
                  <a:lnTo>
                    <a:pt x="18205" y="215980"/>
                  </a:lnTo>
                  <a:lnTo>
                    <a:pt x="36441" y="208711"/>
                  </a:lnTo>
                  <a:lnTo>
                    <a:pt x="67850" y="183862"/>
                  </a:lnTo>
                  <a:lnTo>
                    <a:pt x="86705" y="166902"/>
                  </a:lnTo>
                  <a:lnTo>
                    <a:pt x="107298" y="136046"/>
                  </a:lnTo>
                  <a:lnTo>
                    <a:pt x="121853" y="108726"/>
                  </a:lnTo>
                  <a:lnTo>
                    <a:pt x="132427" y="80522"/>
                  </a:lnTo>
                  <a:lnTo>
                    <a:pt x="140588" y="52057"/>
                  </a:lnTo>
                  <a:lnTo>
                    <a:pt x="143959" y="16376"/>
                  </a:lnTo>
                  <a:lnTo>
                    <a:pt x="141530" y="6327"/>
                  </a:lnTo>
                  <a:lnTo>
                    <a:pt x="138977" y="3330"/>
                  </a:lnTo>
                  <a:lnTo>
                    <a:pt x="131908" y="0"/>
                  </a:lnTo>
                  <a:lnTo>
                    <a:pt x="127800" y="699"/>
                  </a:lnTo>
                  <a:lnTo>
                    <a:pt x="119002" y="5710"/>
                  </a:lnTo>
                  <a:lnTo>
                    <a:pt x="105124" y="21248"/>
                  </a:lnTo>
                  <a:lnTo>
                    <a:pt x="90958" y="48518"/>
                  </a:lnTo>
                  <a:lnTo>
                    <a:pt x="80499" y="81733"/>
                  </a:lnTo>
                  <a:lnTo>
                    <a:pt x="72373" y="116710"/>
                  </a:lnTo>
                  <a:lnTo>
                    <a:pt x="72523" y="148417"/>
                  </a:lnTo>
                  <a:lnTo>
                    <a:pt x="77594" y="177920"/>
                  </a:lnTo>
                  <a:lnTo>
                    <a:pt x="86105" y="192953"/>
                  </a:lnTo>
                  <a:lnTo>
                    <a:pt x="98619" y="204927"/>
                  </a:lnTo>
                  <a:lnTo>
                    <a:pt x="114764" y="215540"/>
                  </a:lnTo>
                  <a:lnTo>
                    <a:pt x="145496" y="222855"/>
                  </a:lnTo>
                  <a:lnTo>
                    <a:pt x="179738" y="225023"/>
                  </a:lnTo>
                  <a:lnTo>
                    <a:pt x="238647" y="2187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7" name="SMARTInkShape-4950"/>
            <p:cNvSpPr/>
            <p:nvPr/>
          </p:nvSpPr>
          <p:spPr bwMode="auto">
            <a:xfrm>
              <a:off x="2629341" y="2774841"/>
              <a:ext cx="241131" cy="171200"/>
            </a:xfrm>
            <a:custGeom>
              <a:avLst/>
              <a:gdLst/>
              <a:ahLst/>
              <a:cxnLst/>
              <a:rect l="0" t="0" r="0" b="0"/>
              <a:pathLst>
                <a:path w="241131" h="171200">
                  <a:moveTo>
                    <a:pt x="35278" y="46940"/>
                  </a:moveTo>
                  <a:lnTo>
                    <a:pt x="35278" y="50733"/>
                  </a:lnTo>
                  <a:lnTo>
                    <a:pt x="33161" y="54711"/>
                  </a:lnTo>
                  <a:lnTo>
                    <a:pt x="15150" y="83969"/>
                  </a:lnTo>
                  <a:lnTo>
                    <a:pt x="2906" y="118550"/>
                  </a:lnTo>
                  <a:lnTo>
                    <a:pt x="0" y="150327"/>
                  </a:lnTo>
                  <a:lnTo>
                    <a:pt x="1871" y="158506"/>
                  </a:lnTo>
                  <a:lnTo>
                    <a:pt x="7388" y="167574"/>
                  </a:lnTo>
                  <a:lnTo>
                    <a:pt x="9541" y="170225"/>
                  </a:lnTo>
                  <a:lnTo>
                    <a:pt x="13357" y="171199"/>
                  </a:lnTo>
                  <a:lnTo>
                    <a:pt x="29312" y="168777"/>
                  </a:lnTo>
                  <a:lnTo>
                    <a:pt x="46034" y="161445"/>
                  </a:lnTo>
                  <a:lnTo>
                    <a:pt x="68804" y="144897"/>
                  </a:lnTo>
                  <a:lnTo>
                    <a:pt x="100380" y="110963"/>
                  </a:lnTo>
                  <a:lnTo>
                    <a:pt x="125509" y="77596"/>
                  </a:lnTo>
                  <a:lnTo>
                    <a:pt x="132392" y="63961"/>
                  </a:lnTo>
                  <a:lnTo>
                    <a:pt x="134718" y="56035"/>
                  </a:lnTo>
                  <a:lnTo>
                    <a:pt x="131328" y="62247"/>
                  </a:lnTo>
                  <a:lnTo>
                    <a:pt x="124633" y="97663"/>
                  </a:lnTo>
                  <a:lnTo>
                    <a:pt x="122079" y="118590"/>
                  </a:lnTo>
                  <a:lnTo>
                    <a:pt x="127248" y="151316"/>
                  </a:lnTo>
                  <a:lnTo>
                    <a:pt x="129135" y="155418"/>
                  </a:lnTo>
                  <a:lnTo>
                    <a:pt x="135465" y="162092"/>
                  </a:lnTo>
                  <a:lnTo>
                    <a:pt x="147954" y="170312"/>
                  </a:lnTo>
                  <a:lnTo>
                    <a:pt x="159175" y="171093"/>
                  </a:lnTo>
                  <a:lnTo>
                    <a:pt x="172099" y="168001"/>
                  </a:lnTo>
                  <a:lnTo>
                    <a:pt x="192763" y="156541"/>
                  </a:lnTo>
                  <a:lnTo>
                    <a:pt x="212380" y="138416"/>
                  </a:lnTo>
                  <a:lnTo>
                    <a:pt x="229040" y="108842"/>
                  </a:lnTo>
                  <a:lnTo>
                    <a:pt x="236488" y="91121"/>
                  </a:lnTo>
                  <a:lnTo>
                    <a:pt x="240681" y="63294"/>
                  </a:lnTo>
                  <a:lnTo>
                    <a:pt x="241130" y="36528"/>
                  </a:lnTo>
                  <a:lnTo>
                    <a:pt x="234572" y="12457"/>
                  </a:lnTo>
                  <a:lnTo>
                    <a:pt x="232435" y="7283"/>
                  </a:lnTo>
                  <a:lnTo>
                    <a:pt x="228628" y="3833"/>
                  </a:lnTo>
                  <a:lnTo>
                    <a:pt x="218049" y="0"/>
                  </a:lnTo>
                  <a:lnTo>
                    <a:pt x="207526" y="413"/>
                  </a:lnTo>
                  <a:lnTo>
                    <a:pt x="180339" y="5873"/>
                  </a:lnTo>
                  <a:lnTo>
                    <a:pt x="177229" y="7656"/>
                  </a:lnTo>
                  <a:lnTo>
                    <a:pt x="169060" y="17750"/>
                  </a:lnTo>
                  <a:lnTo>
                    <a:pt x="168122" y="20336"/>
                  </a:lnTo>
                  <a:lnTo>
                    <a:pt x="168291" y="22060"/>
                  </a:lnTo>
                  <a:lnTo>
                    <a:pt x="169197" y="23210"/>
                  </a:lnTo>
                  <a:lnTo>
                    <a:pt x="171388" y="23182"/>
                  </a:lnTo>
                  <a:lnTo>
                    <a:pt x="199584" y="112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8" name="SMARTInkShape-4951"/>
            <p:cNvSpPr/>
            <p:nvPr/>
          </p:nvSpPr>
          <p:spPr bwMode="auto">
            <a:xfrm>
              <a:off x="2897244" y="2814638"/>
              <a:ext cx="60270" cy="98589"/>
            </a:xfrm>
            <a:custGeom>
              <a:avLst/>
              <a:gdLst/>
              <a:ahLst/>
              <a:cxnLst/>
              <a:rect l="0" t="0" r="0" b="0"/>
              <a:pathLst>
                <a:path w="60270" h="98589">
                  <a:moveTo>
                    <a:pt x="45981" y="0"/>
                  </a:moveTo>
                  <a:lnTo>
                    <a:pt x="40278" y="6496"/>
                  </a:lnTo>
                  <a:lnTo>
                    <a:pt x="18840" y="38076"/>
                  </a:lnTo>
                  <a:lnTo>
                    <a:pt x="821" y="72127"/>
                  </a:lnTo>
                  <a:lnTo>
                    <a:pt x="0" y="75072"/>
                  </a:lnTo>
                  <a:lnTo>
                    <a:pt x="245" y="77829"/>
                  </a:lnTo>
                  <a:lnTo>
                    <a:pt x="2635" y="83009"/>
                  </a:lnTo>
                  <a:lnTo>
                    <a:pt x="12893" y="95206"/>
                  </a:lnTo>
                  <a:lnTo>
                    <a:pt x="17517" y="97876"/>
                  </a:lnTo>
                  <a:lnTo>
                    <a:pt x="19861" y="98588"/>
                  </a:lnTo>
                  <a:lnTo>
                    <a:pt x="26699" y="95146"/>
                  </a:lnTo>
                  <a:lnTo>
                    <a:pt x="44025" y="80001"/>
                  </a:lnTo>
                  <a:lnTo>
                    <a:pt x="60269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9" name="SMARTInkShape-4952"/>
            <p:cNvSpPr/>
            <p:nvPr/>
          </p:nvSpPr>
          <p:spPr bwMode="auto">
            <a:xfrm>
              <a:off x="2937161" y="2664619"/>
              <a:ext cx="77503" cy="21432"/>
            </a:xfrm>
            <a:custGeom>
              <a:avLst/>
              <a:gdLst/>
              <a:ahLst/>
              <a:cxnLst/>
              <a:rect l="0" t="0" r="0" b="0"/>
              <a:pathLst>
                <a:path w="77503" h="21432">
                  <a:moveTo>
                    <a:pt x="13208" y="0"/>
                  </a:moveTo>
                  <a:lnTo>
                    <a:pt x="0" y="0"/>
                  </a:lnTo>
                  <a:lnTo>
                    <a:pt x="3033" y="0"/>
                  </a:lnTo>
                  <a:lnTo>
                    <a:pt x="37009" y="8819"/>
                  </a:lnTo>
                  <a:lnTo>
                    <a:pt x="77502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0" name="SMARTInkShape-4953"/>
            <p:cNvSpPr/>
            <p:nvPr/>
          </p:nvSpPr>
          <p:spPr bwMode="auto">
            <a:xfrm>
              <a:off x="2965185" y="2693194"/>
              <a:ext cx="235216" cy="219458"/>
            </a:xfrm>
            <a:custGeom>
              <a:avLst/>
              <a:gdLst/>
              <a:ahLst/>
              <a:cxnLst/>
              <a:rect l="0" t="0" r="0" b="0"/>
              <a:pathLst>
                <a:path w="235216" h="219458">
                  <a:moveTo>
                    <a:pt x="106628" y="0"/>
                  </a:moveTo>
                  <a:lnTo>
                    <a:pt x="105834" y="25629"/>
                  </a:lnTo>
                  <a:lnTo>
                    <a:pt x="100973" y="52952"/>
                  </a:lnTo>
                  <a:lnTo>
                    <a:pt x="95692" y="81571"/>
                  </a:lnTo>
                  <a:lnTo>
                    <a:pt x="84073" y="115185"/>
                  </a:lnTo>
                  <a:lnTo>
                    <a:pt x="72693" y="148164"/>
                  </a:lnTo>
                  <a:lnTo>
                    <a:pt x="64293" y="175927"/>
                  </a:lnTo>
                  <a:lnTo>
                    <a:pt x="51641" y="211334"/>
                  </a:lnTo>
                  <a:lnTo>
                    <a:pt x="50920" y="214708"/>
                  </a:lnTo>
                  <a:lnTo>
                    <a:pt x="49645" y="216957"/>
                  </a:lnTo>
                  <a:lnTo>
                    <a:pt x="48002" y="218457"/>
                  </a:lnTo>
                  <a:lnTo>
                    <a:pt x="46113" y="219457"/>
                  </a:lnTo>
                  <a:lnTo>
                    <a:pt x="45647" y="219329"/>
                  </a:lnTo>
                  <a:lnTo>
                    <a:pt x="47990" y="215358"/>
                  </a:lnTo>
                  <a:lnTo>
                    <a:pt x="49184" y="202671"/>
                  </a:lnTo>
                  <a:lnTo>
                    <a:pt x="49439" y="170064"/>
                  </a:lnTo>
                  <a:lnTo>
                    <a:pt x="47353" y="134987"/>
                  </a:lnTo>
                  <a:lnTo>
                    <a:pt x="42201" y="100208"/>
                  </a:lnTo>
                  <a:lnTo>
                    <a:pt x="38835" y="92691"/>
                  </a:lnTo>
                  <a:lnTo>
                    <a:pt x="36033" y="90369"/>
                  </a:lnTo>
                  <a:lnTo>
                    <a:pt x="28685" y="87789"/>
                  </a:lnTo>
                  <a:lnTo>
                    <a:pt x="24503" y="88688"/>
                  </a:lnTo>
                  <a:lnTo>
                    <a:pt x="15624" y="93921"/>
                  </a:lnTo>
                  <a:lnTo>
                    <a:pt x="5492" y="105792"/>
                  </a:lnTo>
                  <a:lnTo>
                    <a:pt x="2147" y="114752"/>
                  </a:lnTo>
                  <a:lnTo>
                    <a:pt x="0" y="133439"/>
                  </a:lnTo>
                  <a:lnTo>
                    <a:pt x="3420" y="147664"/>
                  </a:lnTo>
                  <a:lnTo>
                    <a:pt x="6073" y="150830"/>
                  </a:lnTo>
                  <a:lnTo>
                    <a:pt x="26221" y="160121"/>
                  </a:lnTo>
                  <a:lnTo>
                    <a:pt x="43910" y="163066"/>
                  </a:lnTo>
                  <a:lnTo>
                    <a:pt x="78260" y="156372"/>
                  </a:lnTo>
                  <a:lnTo>
                    <a:pt x="85335" y="154254"/>
                  </a:lnTo>
                  <a:lnTo>
                    <a:pt x="99545" y="141317"/>
                  </a:lnTo>
                  <a:lnTo>
                    <a:pt x="124278" y="108259"/>
                  </a:lnTo>
                  <a:lnTo>
                    <a:pt x="143657" y="78005"/>
                  </a:lnTo>
                  <a:lnTo>
                    <a:pt x="155952" y="46511"/>
                  </a:lnTo>
                  <a:lnTo>
                    <a:pt x="169470" y="23474"/>
                  </a:lnTo>
                  <a:lnTo>
                    <a:pt x="169160" y="22793"/>
                  </a:lnTo>
                  <a:lnTo>
                    <a:pt x="166699" y="22036"/>
                  </a:lnTo>
                  <a:lnTo>
                    <a:pt x="164931" y="23422"/>
                  </a:lnTo>
                  <a:lnTo>
                    <a:pt x="158651" y="33751"/>
                  </a:lnTo>
                  <a:lnTo>
                    <a:pt x="147061" y="64975"/>
                  </a:lnTo>
                  <a:lnTo>
                    <a:pt x="132665" y="93797"/>
                  </a:lnTo>
                  <a:lnTo>
                    <a:pt x="119238" y="127124"/>
                  </a:lnTo>
                  <a:lnTo>
                    <a:pt x="110364" y="147468"/>
                  </a:lnTo>
                  <a:lnTo>
                    <a:pt x="106846" y="179414"/>
                  </a:lnTo>
                  <a:lnTo>
                    <a:pt x="107567" y="180728"/>
                  </a:lnTo>
                  <a:lnTo>
                    <a:pt x="108841" y="180810"/>
                  </a:lnTo>
                  <a:lnTo>
                    <a:pt x="124528" y="172388"/>
                  </a:lnTo>
                  <a:lnTo>
                    <a:pt x="156889" y="148095"/>
                  </a:lnTo>
                  <a:lnTo>
                    <a:pt x="187403" y="132011"/>
                  </a:lnTo>
                  <a:lnTo>
                    <a:pt x="197032" y="130109"/>
                  </a:lnTo>
                  <a:lnTo>
                    <a:pt x="200235" y="131189"/>
                  </a:lnTo>
                  <a:lnTo>
                    <a:pt x="202370" y="133497"/>
                  </a:lnTo>
                  <a:lnTo>
                    <a:pt x="205375" y="142213"/>
                  </a:lnTo>
                  <a:lnTo>
                    <a:pt x="207419" y="176008"/>
                  </a:lnTo>
                  <a:lnTo>
                    <a:pt x="210426" y="180884"/>
                  </a:lnTo>
                  <a:lnTo>
                    <a:pt x="211545" y="181708"/>
                  </a:lnTo>
                  <a:lnTo>
                    <a:pt x="212291" y="181464"/>
                  </a:lnTo>
                  <a:lnTo>
                    <a:pt x="212789" y="180507"/>
                  </a:lnTo>
                  <a:lnTo>
                    <a:pt x="221074" y="175368"/>
                  </a:lnTo>
                  <a:lnTo>
                    <a:pt x="227078" y="166841"/>
                  </a:lnTo>
                  <a:lnTo>
                    <a:pt x="235215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1" name="SMARTInkShape-4954"/>
            <p:cNvSpPr/>
            <p:nvPr/>
          </p:nvSpPr>
          <p:spPr bwMode="auto">
            <a:xfrm>
              <a:off x="3301049" y="2728913"/>
              <a:ext cx="363696" cy="141040"/>
            </a:xfrm>
            <a:custGeom>
              <a:avLst/>
              <a:gdLst/>
              <a:ahLst/>
              <a:cxnLst/>
              <a:rect l="0" t="0" r="0" b="0"/>
              <a:pathLst>
                <a:path w="363696" h="141040">
                  <a:moveTo>
                    <a:pt x="113664" y="14287"/>
                  </a:moveTo>
                  <a:lnTo>
                    <a:pt x="109871" y="10495"/>
                  </a:lnTo>
                  <a:lnTo>
                    <a:pt x="105893" y="8633"/>
                  </a:lnTo>
                  <a:lnTo>
                    <a:pt x="96871" y="7437"/>
                  </a:lnTo>
                  <a:lnTo>
                    <a:pt x="77301" y="14953"/>
                  </a:lnTo>
                  <a:lnTo>
                    <a:pt x="54975" y="27736"/>
                  </a:lnTo>
                  <a:lnTo>
                    <a:pt x="26246" y="57980"/>
                  </a:lnTo>
                  <a:lnTo>
                    <a:pt x="10239" y="78827"/>
                  </a:lnTo>
                  <a:lnTo>
                    <a:pt x="2586" y="97968"/>
                  </a:lnTo>
                  <a:lnTo>
                    <a:pt x="0" y="118658"/>
                  </a:lnTo>
                  <a:lnTo>
                    <a:pt x="581" y="121968"/>
                  </a:lnTo>
                  <a:lnTo>
                    <a:pt x="1763" y="124174"/>
                  </a:lnTo>
                  <a:lnTo>
                    <a:pt x="9335" y="129396"/>
                  </a:lnTo>
                  <a:lnTo>
                    <a:pt x="13155" y="131508"/>
                  </a:lnTo>
                  <a:lnTo>
                    <a:pt x="17289" y="132122"/>
                  </a:lnTo>
                  <a:lnTo>
                    <a:pt x="43803" y="125417"/>
                  </a:lnTo>
                  <a:lnTo>
                    <a:pt x="71112" y="110028"/>
                  </a:lnTo>
                  <a:lnTo>
                    <a:pt x="102768" y="81811"/>
                  </a:lnTo>
                  <a:lnTo>
                    <a:pt x="128801" y="46311"/>
                  </a:lnTo>
                  <a:lnTo>
                    <a:pt x="137967" y="33695"/>
                  </a:lnTo>
                  <a:lnTo>
                    <a:pt x="137803" y="33576"/>
                  </a:lnTo>
                  <a:lnTo>
                    <a:pt x="117312" y="54317"/>
                  </a:lnTo>
                  <a:lnTo>
                    <a:pt x="90547" y="88337"/>
                  </a:lnTo>
                  <a:lnTo>
                    <a:pt x="80669" y="110582"/>
                  </a:lnTo>
                  <a:lnTo>
                    <a:pt x="74188" y="129832"/>
                  </a:lnTo>
                  <a:lnTo>
                    <a:pt x="74647" y="131798"/>
                  </a:lnTo>
                  <a:lnTo>
                    <a:pt x="75746" y="133109"/>
                  </a:lnTo>
                  <a:lnTo>
                    <a:pt x="79084" y="134565"/>
                  </a:lnTo>
                  <a:lnTo>
                    <a:pt x="81086" y="134954"/>
                  </a:lnTo>
                  <a:lnTo>
                    <a:pt x="83213" y="134419"/>
                  </a:lnTo>
                  <a:lnTo>
                    <a:pt x="117871" y="115126"/>
                  </a:lnTo>
                  <a:lnTo>
                    <a:pt x="144282" y="84893"/>
                  </a:lnTo>
                  <a:lnTo>
                    <a:pt x="171729" y="51484"/>
                  </a:lnTo>
                  <a:lnTo>
                    <a:pt x="187938" y="33091"/>
                  </a:lnTo>
                  <a:lnTo>
                    <a:pt x="187786" y="33173"/>
                  </a:lnTo>
                  <a:lnTo>
                    <a:pt x="186891" y="34021"/>
                  </a:lnTo>
                  <a:lnTo>
                    <a:pt x="165043" y="66716"/>
                  </a:lnTo>
                  <a:lnTo>
                    <a:pt x="154816" y="84325"/>
                  </a:lnTo>
                  <a:lnTo>
                    <a:pt x="145965" y="97481"/>
                  </a:lnTo>
                  <a:lnTo>
                    <a:pt x="143343" y="106406"/>
                  </a:lnTo>
                  <a:lnTo>
                    <a:pt x="142456" y="112740"/>
                  </a:lnTo>
                  <a:lnTo>
                    <a:pt x="146569" y="113607"/>
                  </a:lnTo>
                  <a:lnTo>
                    <a:pt x="149888" y="113838"/>
                  </a:lnTo>
                  <a:lnTo>
                    <a:pt x="155692" y="111978"/>
                  </a:lnTo>
                  <a:lnTo>
                    <a:pt x="186282" y="92037"/>
                  </a:lnTo>
                  <a:lnTo>
                    <a:pt x="220181" y="69740"/>
                  </a:lnTo>
                  <a:lnTo>
                    <a:pt x="242824" y="55172"/>
                  </a:lnTo>
                  <a:lnTo>
                    <a:pt x="245808" y="54243"/>
                  </a:lnTo>
                  <a:lnTo>
                    <a:pt x="248591" y="54419"/>
                  </a:lnTo>
                  <a:lnTo>
                    <a:pt x="251240" y="55329"/>
                  </a:lnTo>
                  <a:lnTo>
                    <a:pt x="253006" y="57523"/>
                  </a:lnTo>
                  <a:lnTo>
                    <a:pt x="254968" y="64195"/>
                  </a:lnTo>
                  <a:lnTo>
                    <a:pt x="250250" y="96838"/>
                  </a:lnTo>
                  <a:lnTo>
                    <a:pt x="249470" y="126136"/>
                  </a:lnTo>
                  <a:lnTo>
                    <a:pt x="251545" y="133583"/>
                  </a:lnTo>
                  <a:lnTo>
                    <a:pt x="253210" y="136680"/>
                  </a:lnTo>
                  <a:lnTo>
                    <a:pt x="255113" y="138745"/>
                  </a:lnTo>
                  <a:lnTo>
                    <a:pt x="259345" y="141039"/>
                  </a:lnTo>
                  <a:lnTo>
                    <a:pt x="265988" y="139942"/>
                  </a:lnTo>
                  <a:lnTo>
                    <a:pt x="269981" y="138538"/>
                  </a:lnTo>
                  <a:lnTo>
                    <a:pt x="283187" y="125185"/>
                  </a:lnTo>
                  <a:lnTo>
                    <a:pt x="306605" y="90304"/>
                  </a:lnTo>
                  <a:lnTo>
                    <a:pt x="322967" y="61417"/>
                  </a:lnTo>
                  <a:lnTo>
                    <a:pt x="342896" y="29839"/>
                  </a:lnTo>
                  <a:lnTo>
                    <a:pt x="3636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2" name="SMARTInkShape-4955"/>
            <p:cNvSpPr/>
            <p:nvPr/>
          </p:nvSpPr>
          <p:spPr bwMode="auto">
            <a:xfrm>
              <a:off x="3684370" y="2593271"/>
              <a:ext cx="216119" cy="256632"/>
            </a:xfrm>
            <a:custGeom>
              <a:avLst/>
              <a:gdLst/>
              <a:ahLst/>
              <a:cxnLst/>
              <a:rect l="0" t="0" r="0" b="0"/>
              <a:pathLst>
                <a:path w="216119" h="256632">
                  <a:moveTo>
                    <a:pt x="216118" y="14198"/>
                  </a:moveTo>
                  <a:lnTo>
                    <a:pt x="216118" y="3349"/>
                  </a:lnTo>
                  <a:lnTo>
                    <a:pt x="215324" y="2203"/>
                  </a:lnTo>
                  <a:lnTo>
                    <a:pt x="214001" y="1438"/>
                  </a:lnTo>
                  <a:lnTo>
                    <a:pt x="208347" y="363"/>
                  </a:lnTo>
                  <a:lnTo>
                    <a:pt x="195532" y="0"/>
                  </a:lnTo>
                  <a:lnTo>
                    <a:pt x="164566" y="9861"/>
                  </a:lnTo>
                  <a:lnTo>
                    <a:pt x="136437" y="19044"/>
                  </a:lnTo>
                  <a:lnTo>
                    <a:pt x="103246" y="30618"/>
                  </a:lnTo>
                  <a:lnTo>
                    <a:pt x="69732" y="47957"/>
                  </a:lnTo>
                  <a:lnTo>
                    <a:pt x="38242" y="65875"/>
                  </a:lnTo>
                  <a:lnTo>
                    <a:pt x="6131" y="82983"/>
                  </a:lnTo>
                  <a:lnTo>
                    <a:pt x="288" y="87896"/>
                  </a:lnTo>
                  <a:lnTo>
                    <a:pt x="0" y="91111"/>
                  </a:lnTo>
                  <a:lnTo>
                    <a:pt x="3913" y="98917"/>
                  </a:lnTo>
                  <a:lnTo>
                    <a:pt x="13061" y="105561"/>
                  </a:lnTo>
                  <a:lnTo>
                    <a:pt x="42129" y="116294"/>
                  </a:lnTo>
                  <a:lnTo>
                    <a:pt x="77650" y="126852"/>
                  </a:lnTo>
                  <a:lnTo>
                    <a:pt x="110538" y="141284"/>
                  </a:lnTo>
                  <a:lnTo>
                    <a:pt x="143580" y="155806"/>
                  </a:lnTo>
                  <a:lnTo>
                    <a:pt x="158201" y="165517"/>
                  </a:lnTo>
                  <a:lnTo>
                    <a:pt x="167560" y="177214"/>
                  </a:lnTo>
                  <a:lnTo>
                    <a:pt x="168664" y="181613"/>
                  </a:lnTo>
                  <a:lnTo>
                    <a:pt x="167775" y="190733"/>
                  </a:lnTo>
                  <a:lnTo>
                    <a:pt x="159019" y="204793"/>
                  </a:lnTo>
                  <a:lnTo>
                    <a:pt x="135342" y="223767"/>
                  </a:lnTo>
                  <a:lnTo>
                    <a:pt x="100914" y="240685"/>
                  </a:lnTo>
                  <a:lnTo>
                    <a:pt x="72975" y="249315"/>
                  </a:lnTo>
                  <a:lnTo>
                    <a:pt x="37783" y="256062"/>
                  </a:lnTo>
                  <a:lnTo>
                    <a:pt x="30230" y="256631"/>
                  </a:lnTo>
                  <a:lnTo>
                    <a:pt x="27899" y="255988"/>
                  </a:lnTo>
                  <a:lnTo>
                    <a:pt x="26345" y="254766"/>
                  </a:lnTo>
                  <a:lnTo>
                    <a:pt x="25309" y="253158"/>
                  </a:lnTo>
                  <a:lnTo>
                    <a:pt x="26999" y="250498"/>
                  </a:lnTo>
                  <a:lnTo>
                    <a:pt x="61500" y="224966"/>
                  </a:lnTo>
                  <a:lnTo>
                    <a:pt x="92077" y="206823"/>
                  </a:lnTo>
                  <a:lnTo>
                    <a:pt x="137536" y="1856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3" name="SMARTInkShape-4956"/>
            <p:cNvSpPr/>
            <p:nvPr/>
          </p:nvSpPr>
          <p:spPr bwMode="auto">
            <a:xfrm>
              <a:off x="3993443" y="2507461"/>
              <a:ext cx="208957" cy="235740"/>
            </a:xfrm>
            <a:custGeom>
              <a:avLst/>
              <a:gdLst/>
              <a:ahLst/>
              <a:cxnLst/>
              <a:rect l="0" t="0" r="0" b="0"/>
              <a:pathLst>
                <a:path w="208957" h="235740">
                  <a:moveTo>
                    <a:pt x="7057" y="42858"/>
                  </a:moveTo>
                  <a:lnTo>
                    <a:pt x="7057" y="36707"/>
                  </a:lnTo>
                  <a:lnTo>
                    <a:pt x="2148" y="30207"/>
                  </a:lnTo>
                  <a:lnTo>
                    <a:pt x="575" y="23587"/>
                  </a:lnTo>
                  <a:lnTo>
                    <a:pt x="0" y="15665"/>
                  </a:lnTo>
                  <a:lnTo>
                    <a:pt x="9864" y="4461"/>
                  </a:lnTo>
                  <a:lnTo>
                    <a:pt x="18623" y="1980"/>
                  </a:lnTo>
                  <a:lnTo>
                    <a:pt x="51295" y="256"/>
                  </a:lnTo>
                  <a:lnTo>
                    <a:pt x="86380" y="47"/>
                  </a:lnTo>
                  <a:lnTo>
                    <a:pt x="114433" y="11"/>
                  </a:lnTo>
                  <a:lnTo>
                    <a:pt x="142853" y="0"/>
                  </a:lnTo>
                  <a:lnTo>
                    <a:pt x="177109" y="3788"/>
                  </a:lnTo>
                  <a:lnTo>
                    <a:pt x="200309" y="12180"/>
                  </a:lnTo>
                  <a:lnTo>
                    <a:pt x="207511" y="16788"/>
                  </a:lnTo>
                  <a:lnTo>
                    <a:pt x="208956" y="19922"/>
                  </a:lnTo>
                  <a:lnTo>
                    <a:pt x="208444" y="27637"/>
                  </a:lnTo>
                  <a:lnTo>
                    <a:pt x="199901" y="40906"/>
                  </a:lnTo>
                  <a:lnTo>
                    <a:pt x="168301" y="66462"/>
                  </a:lnTo>
                  <a:lnTo>
                    <a:pt x="132658" y="93293"/>
                  </a:lnTo>
                  <a:lnTo>
                    <a:pt x="100747" y="121524"/>
                  </a:lnTo>
                  <a:lnTo>
                    <a:pt x="68108" y="157169"/>
                  </a:lnTo>
                  <a:lnTo>
                    <a:pt x="50747" y="190761"/>
                  </a:lnTo>
                  <a:lnTo>
                    <a:pt x="48090" y="196229"/>
                  </a:lnTo>
                  <a:lnTo>
                    <a:pt x="47254" y="206537"/>
                  </a:lnTo>
                  <a:lnTo>
                    <a:pt x="48142" y="211509"/>
                  </a:lnTo>
                  <a:lnTo>
                    <a:pt x="53363" y="219149"/>
                  </a:lnTo>
                  <a:lnTo>
                    <a:pt x="78495" y="2357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4" name="SMARTInkShape-4957"/>
            <p:cNvSpPr/>
            <p:nvPr/>
          </p:nvSpPr>
          <p:spPr bwMode="auto">
            <a:xfrm>
              <a:off x="4014813" y="2900363"/>
              <a:ext cx="14263" cy="14193"/>
            </a:xfrm>
            <a:custGeom>
              <a:avLst/>
              <a:gdLst/>
              <a:ahLst/>
              <a:cxnLst/>
              <a:rect l="0" t="0" r="0" b="0"/>
              <a:pathLst>
                <a:path w="14263" h="14193">
                  <a:moveTo>
                    <a:pt x="7118" y="0"/>
                  </a:moveTo>
                  <a:lnTo>
                    <a:pt x="967" y="0"/>
                  </a:lnTo>
                  <a:lnTo>
                    <a:pt x="636" y="793"/>
                  </a:lnTo>
                  <a:lnTo>
                    <a:pt x="0" y="10641"/>
                  </a:lnTo>
                  <a:lnTo>
                    <a:pt x="785" y="11857"/>
                  </a:lnTo>
                  <a:lnTo>
                    <a:pt x="2103" y="12667"/>
                  </a:lnTo>
                  <a:lnTo>
                    <a:pt x="7749" y="13807"/>
                  </a:lnTo>
                  <a:lnTo>
                    <a:pt x="12975" y="14192"/>
                  </a:lnTo>
                  <a:lnTo>
                    <a:pt x="13404" y="13430"/>
                  </a:lnTo>
                  <a:lnTo>
                    <a:pt x="14262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85" name="SMARTInkShape-Group969"/>
          <p:cNvGrpSpPr/>
          <p:nvPr/>
        </p:nvGrpSpPr>
        <p:grpSpPr>
          <a:xfrm>
            <a:off x="738290" y="2971800"/>
            <a:ext cx="4690699" cy="930959"/>
            <a:chOff x="738290" y="2971800"/>
            <a:chExt cx="4690699" cy="930959"/>
          </a:xfrm>
        </p:grpSpPr>
        <p:sp>
          <p:nvSpPr>
            <p:cNvPr id="1126" name="SMARTInkShape-4958"/>
            <p:cNvSpPr/>
            <p:nvPr/>
          </p:nvSpPr>
          <p:spPr bwMode="auto">
            <a:xfrm>
              <a:off x="738290" y="3157662"/>
              <a:ext cx="153045" cy="192718"/>
            </a:xfrm>
            <a:custGeom>
              <a:avLst/>
              <a:gdLst/>
              <a:ahLst/>
              <a:cxnLst/>
              <a:rect l="0" t="0" r="0" b="0"/>
              <a:pathLst>
                <a:path w="153045" h="192718">
                  <a:moveTo>
                    <a:pt x="140391" y="57026"/>
                  </a:moveTo>
                  <a:lnTo>
                    <a:pt x="140391" y="36233"/>
                  </a:lnTo>
                  <a:lnTo>
                    <a:pt x="138275" y="29793"/>
                  </a:lnTo>
                  <a:lnTo>
                    <a:pt x="125918" y="14281"/>
                  </a:lnTo>
                  <a:lnTo>
                    <a:pt x="114173" y="3066"/>
                  </a:lnTo>
                  <a:lnTo>
                    <a:pt x="109424" y="1293"/>
                  </a:lnTo>
                  <a:lnTo>
                    <a:pt x="88996" y="0"/>
                  </a:lnTo>
                  <a:lnTo>
                    <a:pt x="77362" y="3705"/>
                  </a:lnTo>
                  <a:lnTo>
                    <a:pt x="48865" y="22125"/>
                  </a:lnTo>
                  <a:lnTo>
                    <a:pt x="14384" y="54529"/>
                  </a:lnTo>
                  <a:lnTo>
                    <a:pt x="3220" y="66428"/>
                  </a:lnTo>
                  <a:lnTo>
                    <a:pt x="51" y="72582"/>
                  </a:lnTo>
                  <a:lnTo>
                    <a:pt x="0" y="75334"/>
                  </a:lnTo>
                  <a:lnTo>
                    <a:pt x="2060" y="80508"/>
                  </a:lnTo>
                  <a:lnTo>
                    <a:pt x="7682" y="87884"/>
                  </a:lnTo>
                  <a:lnTo>
                    <a:pt x="34574" y="99875"/>
                  </a:lnTo>
                  <a:lnTo>
                    <a:pt x="57180" y="104911"/>
                  </a:lnTo>
                  <a:lnTo>
                    <a:pt x="89470" y="110405"/>
                  </a:lnTo>
                  <a:lnTo>
                    <a:pt x="120329" y="121450"/>
                  </a:lnTo>
                  <a:lnTo>
                    <a:pt x="140221" y="127078"/>
                  </a:lnTo>
                  <a:lnTo>
                    <a:pt x="146401" y="132081"/>
                  </a:lnTo>
                  <a:lnTo>
                    <a:pt x="151000" y="138802"/>
                  </a:lnTo>
                  <a:lnTo>
                    <a:pt x="153044" y="144435"/>
                  </a:lnTo>
                  <a:lnTo>
                    <a:pt x="151835" y="151702"/>
                  </a:lnTo>
                  <a:lnTo>
                    <a:pt x="147859" y="160222"/>
                  </a:lnTo>
                  <a:lnTo>
                    <a:pt x="136695" y="173151"/>
                  </a:lnTo>
                  <a:lnTo>
                    <a:pt x="114024" y="187607"/>
                  </a:lnTo>
                  <a:lnTo>
                    <a:pt x="99859" y="191231"/>
                  </a:lnTo>
                  <a:lnTo>
                    <a:pt x="67363" y="192667"/>
                  </a:lnTo>
                  <a:lnTo>
                    <a:pt x="60839" y="192717"/>
                  </a:lnTo>
                  <a:lnTo>
                    <a:pt x="58781" y="191937"/>
                  </a:lnTo>
                  <a:lnTo>
                    <a:pt x="57409" y="190622"/>
                  </a:lnTo>
                  <a:lnTo>
                    <a:pt x="56495" y="188953"/>
                  </a:lnTo>
                  <a:lnTo>
                    <a:pt x="56679" y="187839"/>
                  </a:lnTo>
                  <a:lnTo>
                    <a:pt x="57596" y="187097"/>
                  </a:lnTo>
                  <a:lnTo>
                    <a:pt x="59000" y="186602"/>
                  </a:lnTo>
                  <a:lnTo>
                    <a:pt x="92265" y="168846"/>
                  </a:lnTo>
                  <a:lnTo>
                    <a:pt x="118960" y="1641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7" name="SMARTInkShape-4959"/>
            <p:cNvSpPr/>
            <p:nvPr/>
          </p:nvSpPr>
          <p:spPr bwMode="auto">
            <a:xfrm>
              <a:off x="971558" y="3307556"/>
              <a:ext cx="28568" cy="46979"/>
            </a:xfrm>
            <a:custGeom>
              <a:avLst/>
              <a:gdLst/>
              <a:ahLst/>
              <a:cxnLst/>
              <a:rect l="0" t="0" r="0" b="0"/>
              <a:pathLst>
                <a:path w="28568" h="46979">
                  <a:moveTo>
                    <a:pt x="7136" y="42863"/>
                  </a:moveTo>
                  <a:lnTo>
                    <a:pt x="0" y="42863"/>
                  </a:lnTo>
                  <a:lnTo>
                    <a:pt x="6143" y="42863"/>
                  </a:lnTo>
                  <a:lnTo>
                    <a:pt x="6474" y="43657"/>
                  </a:lnTo>
                  <a:lnTo>
                    <a:pt x="6940" y="46978"/>
                  </a:lnTo>
                  <a:lnTo>
                    <a:pt x="7049" y="45221"/>
                  </a:lnTo>
                  <a:lnTo>
                    <a:pt x="23926" y="12396"/>
                  </a:lnTo>
                  <a:lnTo>
                    <a:pt x="285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8" name="SMARTInkShape-4960"/>
            <p:cNvSpPr/>
            <p:nvPr/>
          </p:nvSpPr>
          <p:spPr bwMode="auto">
            <a:xfrm>
              <a:off x="1031786" y="3244891"/>
              <a:ext cx="182653" cy="109975"/>
            </a:xfrm>
            <a:custGeom>
              <a:avLst/>
              <a:gdLst/>
              <a:ahLst/>
              <a:cxnLst/>
              <a:rect l="0" t="0" r="0" b="0"/>
              <a:pathLst>
                <a:path w="182653" h="109975">
                  <a:moveTo>
                    <a:pt x="11202" y="5515"/>
                  </a:moveTo>
                  <a:lnTo>
                    <a:pt x="7409" y="9307"/>
                  </a:lnTo>
                  <a:lnTo>
                    <a:pt x="5547" y="13286"/>
                  </a:lnTo>
                  <a:lnTo>
                    <a:pt x="0" y="43918"/>
                  </a:lnTo>
                  <a:lnTo>
                    <a:pt x="4391" y="71423"/>
                  </a:lnTo>
                  <a:lnTo>
                    <a:pt x="12850" y="91056"/>
                  </a:lnTo>
                  <a:lnTo>
                    <a:pt x="14682" y="93499"/>
                  </a:lnTo>
                  <a:lnTo>
                    <a:pt x="18834" y="96213"/>
                  </a:lnTo>
                  <a:lnTo>
                    <a:pt x="21052" y="96936"/>
                  </a:lnTo>
                  <a:lnTo>
                    <a:pt x="22531" y="96625"/>
                  </a:lnTo>
                  <a:lnTo>
                    <a:pt x="23517" y="95624"/>
                  </a:lnTo>
                  <a:lnTo>
                    <a:pt x="25406" y="92395"/>
                  </a:lnTo>
                  <a:lnTo>
                    <a:pt x="35317" y="77761"/>
                  </a:lnTo>
                  <a:lnTo>
                    <a:pt x="49328" y="44470"/>
                  </a:lnTo>
                  <a:lnTo>
                    <a:pt x="69742" y="12757"/>
                  </a:lnTo>
                  <a:lnTo>
                    <a:pt x="81375" y="3868"/>
                  </a:lnTo>
                  <a:lnTo>
                    <a:pt x="91084" y="0"/>
                  </a:lnTo>
                  <a:lnTo>
                    <a:pt x="93825" y="1045"/>
                  </a:lnTo>
                  <a:lnTo>
                    <a:pt x="98988" y="6439"/>
                  </a:lnTo>
                  <a:lnTo>
                    <a:pt x="106357" y="18401"/>
                  </a:lnTo>
                  <a:lnTo>
                    <a:pt x="109775" y="35791"/>
                  </a:lnTo>
                  <a:lnTo>
                    <a:pt x="113141" y="67916"/>
                  </a:lnTo>
                  <a:lnTo>
                    <a:pt x="117327" y="88485"/>
                  </a:lnTo>
                  <a:lnTo>
                    <a:pt x="118948" y="106247"/>
                  </a:lnTo>
                  <a:lnTo>
                    <a:pt x="120339" y="108389"/>
                  </a:lnTo>
                  <a:lnTo>
                    <a:pt x="122060" y="109817"/>
                  </a:lnTo>
                  <a:lnTo>
                    <a:pt x="124001" y="109974"/>
                  </a:lnTo>
                  <a:lnTo>
                    <a:pt x="128274" y="108033"/>
                  </a:lnTo>
                  <a:lnTo>
                    <a:pt x="138935" y="98686"/>
                  </a:lnTo>
                  <a:lnTo>
                    <a:pt x="155767" y="66791"/>
                  </a:lnTo>
                  <a:lnTo>
                    <a:pt x="173460" y="34905"/>
                  </a:lnTo>
                  <a:lnTo>
                    <a:pt x="182652" y="198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9" name="SMARTInkShape-4961"/>
            <p:cNvSpPr/>
            <p:nvPr/>
          </p:nvSpPr>
          <p:spPr bwMode="auto">
            <a:xfrm>
              <a:off x="1157288" y="3237643"/>
              <a:ext cx="164307" cy="105083"/>
            </a:xfrm>
            <a:custGeom>
              <a:avLst/>
              <a:gdLst/>
              <a:ahLst/>
              <a:cxnLst/>
              <a:rect l="0" t="0" r="0" b="0"/>
              <a:pathLst>
                <a:path w="164307" h="105083">
                  <a:moveTo>
                    <a:pt x="0" y="77057"/>
                  </a:moveTo>
                  <a:lnTo>
                    <a:pt x="6150" y="70906"/>
                  </a:lnTo>
                  <a:lnTo>
                    <a:pt x="10641" y="70207"/>
                  </a:lnTo>
                  <a:lnTo>
                    <a:pt x="44748" y="69919"/>
                  </a:lnTo>
                  <a:lnTo>
                    <a:pt x="54710" y="69121"/>
                  </a:lnTo>
                  <a:lnTo>
                    <a:pt x="80372" y="57729"/>
                  </a:lnTo>
                  <a:lnTo>
                    <a:pt x="94858" y="46064"/>
                  </a:lnTo>
                  <a:lnTo>
                    <a:pt x="97721" y="39205"/>
                  </a:lnTo>
                  <a:lnTo>
                    <a:pt x="99878" y="11668"/>
                  </a:lnTo>
                  <a:lnTo>
                    <a:pt x="97836" y="6191"/>
                  </a:lnTo>
                  <a:lnTo>
                    <a:pt x="93850" y="0"/>
                  </a:lnTo>
                  <a:lnTo>
                    <a:pt x="92729" y="286"/>
                  </a:lnTo>
                  <a:lnTo>
                    <a:pt x="89367" y="2720"/>
                  </a:lnTo>
                  <a:lnTo>
                    <a:pt x="71393" y="34453"/>
                  </a:lnTo>
                  <a:lnTo>
                    <a:pt x="67449" y="44628"/>
                  </a:lnTo>
                  <a:lnTo>
                    <a:pt x="64709" y="73698"/>
                  </a:lnTo>
                  <a:lnTo>
                    <a:pt x="68711" y="83766"/>
                  </a:lnTo>
                  <a:lnTo>
                    <a:pt x="80424" y="99373"/>
                  </a:lnTo>
                  <a:lnTo>
                    <a:pt x="87602" y="102850"/>
                  </a:lnTo>
                  <a:lnTo>
                    <a:pt x="105145" y="105082"/>
                  </a:lnTo>
                  <a:lnTo>
                    <a:pt x="119172" y="101677"/>
                  </a:lnTo>
                  <a:lnTo>
                    <a:pt x="138134" y="92621"/>
                  </a:lnTo>
                  <a:lnTo>
                    <a:pt x="151612" y="80787"/>
                  </a:lnTo>
                  <a:lnTo>
                    <a:pt x="158135" y="71835"/>
                  </a:lnTo>
                  <a:lnTo>
                    <a:pt x="164306" y="413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0" name="SMARTInkShape-4962"/>
            <p:cNvSpPr/>
            <p:nvPr/>
          </p:nvSpPr>
          <p:spPr bwMode="auto">
            <a:xfrm>
              <a:off x="1307306" y="3271838"/>
              <a:ext cx="142876" cy="63848"/>
            </a:xfrm>
            <a:custGeom>
              <a:avLst/>
              <a:gdLst/>
              <a:ahLst/>
              <a:cxnLst/>
              <a:rect l="0" t="0" r="0" b="0"/>
              <a:pathLst>
                <a:path w="142876" h="63848">
                  <a:moveTo>
                    <a:pt x="0" y="0"/>
                  </a:moveTo>
                  <a:lnTo>
                    <a:pt x="0" y="9942"/>
                  </a:lnTo>
                  <a:lnTo>
                    <a:pt x="6151" y="29999"/>
                  </a:lnTo>
                  <a:lnTo>
                    <a:pt x="14435" y="41609"/>
                  </a:lnTo>
                  <a:lnTo>
                    <a:pt x="36052" y="56671"/>
                  </a:lnTo>
                  <a:lnTo>
                    <a:pt x="46186" y="60905"/>
                  </a:lnTo>
                  <a:lnTo>
                    <a:pt x="75227" y="63847"/>
                  </a:lnTo>
                  <a:lnTo>
                    <a:pt x="110841" y="58104"/>
                  </a:lnTo>
                  <a:lnTo>
                    <a:pt x="120965" y="53340"/>
                  </a:lnTo>
                  <a:lnTo>
                    <a:pt x="129962" y="45931"/>
                  </a:lnTo>
                  <a:lnTo>
                    <a:pt x="142875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1" name="SMARTInkShape-4963"/>
            <p:cNvSpPr/>
            <p:nvPr/>
          </p:nvSpPr>
          <p:spPr bwMode="auto">
            <a:xfrm>
              <a:off x="1326513" y="3236119"/>
              <a:ext cx="87951" cy="140898"/>
            </a:xfrm>
            <a:custGeom>
              <a:avLst/>
              <a:gdLst/>
              <a:ahLst/>
              <a:cxnLst/>
              <a:rect l="0" t="0" r="0" b="0"/>
              <a:pathLst>
                <a:path w="87951" h="140898">
                  <a:moveTo>
                    <a:pt x="80806" y="0"/>
                  </a:moveTo>
                  <a:lnTo>
                    <a:pt x="45894" y="31374"/>
                  </a:lnTo>
                  <a:lnTo>
                    <a:pt x="21381" y="65456"/>
                  </a:lnTo>
                  <a:lnTo>
                    <a:pt x="4362" y="98596"/>
                  </a:lnTo>
                  <a:lnTo>
                    <a:pt x="0" y="112876"/>
                  </a:lnTo>
                  <a:lnTo>
                    <a:pt x="707" y="124515"/>
                  </a:lnTo>
                  <a:lnTo>
                    <a:pt x="2800" y="129047"/>
                  </a:lnTo>
                  <a:lnTo>
                    <a:pt x="9360" y="136200"/>
                  </a:lnTo>
                  <a:lnTo>
                    <a:pt x="17566" y="139908"/>
                  </a:lnTo>
                  <a:lnTo>
                    <a:pt x="21977" y="140897"/>
                  </a:lnTo>
                  <a:lnTo>
                    <a:pt x="33229" y="137762"/>
                  </a:lnTo>
                  <a:lnTo>
                    <a:pt x="50834" y="127073"/>
                  </a:lnTo>
                  <a:lnTo>
                    <a:pt x="8795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2" name="SMARTInkShape-4964"/>
            <p:cNvSpPr/>
            <p:nvPr/>
          </p:nvSpPr>
          <p:spPr bwMode="auto">
            <a:xfrm>
              <a:off x="1478768" y="3164681"/>
              <a:ext cx="49996" cy="178333"/>
            </a:xfrm>
            <a:custGeom>
              <a:avLst/>
              <a:gdLst/>
              <a:ahLst/>
              <a:cxnLst/>
              <a:rect l="0" t="0" r="0" b="0"/>
              <a:pathLst>
                <a:path w="49996" h="178333">
                  <a:moveTo>
                    <a:pt x="7132" y="0"/>
                  </a:moveTo>
                  <a:lnTo>
                    <a:pt x="7132" y="3792"/>
                  </a:lnTo>
                  <a:lnTo>
                    <a:pt x="981" y="30528"/>
                  </a:lnTo>
                  <a:lnTo>
                    <a:pt x="184" y="63239"/>
                  </a:lnTo>
                  <a:lnTo>
                    <a:pt x="46" y="90881"/>
                  </a:lnTo>
                  <a:lnTo>
                    <a:pt x="0" y="126549"/>
                  </a:lnTo>
                  <a:lnTo>
                    <a:pt x="2108" y="147298"/>
                  </a:lnTo>
                  <a:lnTo>
                    <a:pt x="9932" y="168531"/>
                  </a:lnTo>
                  <a:lnTo>
                    <a:pt x="14462" y="174122"/>
                  </a:lnTo>
                  <a:lnTo>
                    <a:pt x="19121" y="176607"/>
                  </a:lnTo>
                  <a:lnTo>
                    <a:pt x="30696" y="178201"/>
                  </a:lnTo>
                  <a:lnTo>
                    <a:pt x="34748" y="178332"/>
                  </a:lnTo>
                  <a:lnTo>
                    <a:pt x="41366" y="176361"/>
                  </a:lnTo>
                  <a:lnTo>
                    <a:pt x="44242" y="174724"/>
                  </a:lnTo>
                  <a:lnTo>
                    <a:pt x="46160" y="172045"/>
                  </a:lnTo>
                  <a:lnTo>
                    <a:pt x="48290" y="164836"/>
                  </a:lnTo>
                  <a:lnTo>
                    <a:pt x="49995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3" name="SMARTInkShape-4965"/>
            <p:cNvSpPr/>
            <p:nvPr/>
          </p:nvSpPr>
          <p:spPr bwMode="auto">
            <a:xfrm>
              <a:off x="1400175" y="3221831"/>
              <a:ext cx="169488" cy="35720"/>
            </a:xfrm>
            <a:custGeom>
              <a:avLst/>
              <a:gdLst/>
              <a:ahLst/>
              <a:cxnLst/>
              <a:rect l="0" t="0" r="0" b="0"/>
              <a:pathLst>
                <a:path w="169488" h="35720">
                  <a:moveTo>
                    <a:pt x="0" y="35719"/>
                  </a:moveTo>
                  <a:lnTo>
                    <a:pt x="30015" y="33602"/>
                  </a:lnTo>
                  <a:lnTo>
                    <a:pt x="61227" y="25776"/>
                  </a:lnTo>
                  <a:lnTo>
                    <a:pt x="88609" y="22719"/>
                  </a:lnTo>
                  <a:lnTo>
                    <a:pt x="120602" y="16776"/>
                  </a:lnTo>
                  <a:lnTo>
                    <a:pt x="153259" y="14615"/>
                  </a:lnTo>
                  <a:lnTo>
                    <a:pt x="161513" y="12317"/>
                  </a:lnTo>
                  <a:lnTo>
                    <a:pt x="164825" y="10592"/>
                  </a:lnTo>
                  <a:lnTo>
                    <a:pt x="167034" y="8649"/>
                  </a:lnTo>
                  <a:lnTo>
                    <a:pt x="169487" y="4373"/>
                  </a:lnTo>
                  <a:lnTo>
                    <a:pt x="169348" y="2916"/>
                  </a:lnTo>
                  <a:lnTo>
                    <a:pt x="168461" y="1944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4" name="SMARTInkShape-4966"/>
            <p:cNvSpPr/>
            <p:nvPr/>
          </p:nvSpPr>
          <p:spPr bwMode="auto">
            <a:xfrm>
              <a:off x="1650206" y="3221962"/>
              <a:ext cx="107158" cy="7014"/>
            </a:xfrm>
            <a:custGeom>
              <a:avLst/>
              <a:gdLst/>
              <a:ahLst/>
              <a:cxnLst/>
              <a:rect l="0" t="0" r="0" b="0"/>
              <a:pathLst>
                <a:path w="107158" h="7014">
                  <a:moveTo>
                    <a:pt x="0" y="7013"/>
                  </a:moveTo>
                  <a:lnTo>
                    <a:pt x="3793" y="7013"/>
                  </a:lnTo>
                  <a:lnTo>
                    <a:pt x="7771" y="4896"/>
                  </a:lnTo>
                  <a:lnTo>
                    <a:pt x="9943" y="3221"/>
                  </a:lnTo>
                  <a:lnTo>
                    <a:pt x="16590" y="1359"/>
                  </a:lnTo>
                  <a:lnTo>
                    <a:pt x="48719" y="0"/>
                  </a:lnTo>
                  <a:lnTo>
                    <a:pt x="80585" y="1997"/>
                  </a:lnTo>
                  <a:lnTo>
                    <a:pt x="107157" y="7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5" name="SMARTInkShape-4967"/>
            <p:cNvSpPr/>
            <p:nvPr/>
          </p:nvSpPr>
          <p:spPr bwMode="auto">
            <a:xfrm>
              <a:off x="1685925" y="3221831"/>
              <a:ext cx="107157" cy="57151"/>
            </a:xfrm>
            <a:custGeom>
              <a:avLst/>
              <a:gdLst/>
              <a:ahLst/>
              <a:cxnLst/>
              <a:rect l="0" t="0" r="0" b="0"/>
              <a:pathLst>
                <a:path w="107157" h="57151">
                  <a:moveTo>
                    <a:pt x="0" y="57150"/>
                  </a:moveTo>
                  <a:lnTo>
                    <a:pt x="13772" y="56357"/>
                  </a:lnTo>
                  <a:lnTo>
                    <a:pt x="44885" y="50668"/>
                  </a:lnTo>
                  <a:lnTo>
                    <a:pt x="72801" y="46301"/>
                  </a:lnTo>
                  <a:lnTo>
                    <a:pt x="85688" y="40089"/>
                  </a:lnTo>
                  <a:lnTo>
                    <a:pt x="94533" y="29429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6" name="SMARTInkShape-4968"/>
            <p:cNvSpPr/>
            <p:nvPr/>
          </p:nvSpPr>
          <p:spPr bwMode="auto">
            <a:xfrm>
              <a:off x="1915969" y="3057525"/>
              <a:ext cx="191438" cy="235583"/>
            </a:xfrm>
            <a:custGeom>
              <a:avLst/>
              <a:gdLst/>
              <a:ahLst/>
              <a:cxnLst/>
              <a:rect l="0" t="0" r="0" b="0"/>
              <a:pathLst>
                <a:path w="191438" h="235583">
                  <a:moveTo>
                    <a:pt x="55706" y="0"/>
                  </a:moveTo>
                  <a:lnTo>
                    <a:pt x="34220" y="23603"/>
                  </a:lnTo>
                  <a:lnTo>
                    <a:pt x="28694" y="31128"/>
                  </a:lnTo>
                  <a:lnTo>
                    <a:pt x="18245" y="39827"/>
                  </a:lnTo>
                  <a:lnTo>
                    <a:pt x="6904" y="55713"/>
                  </a:lnTo>
                  <a:lnTo>
                    <a:pt x="6502" y="55399"/>
                  </a:lnTo>
                  <a:lnTo>
                    <a:pt x="6056" y="52932"/>
                  </a:lnTo>
                  <a:lnTo>
                    <a:pt x="7975" y="49190"/>
                  </a:lnTo>
                  <a:lnTo>
                    <a:pt x="15674" y="40320"/>
                  </a:lnTo>
                  <a:lnTo>
                    <a:pt x="22304" y="37764"/>
                  </a:lnTo>
                  <a:lnTo>
                    <a:pt x="29748" y="35834"/>
                  </a:lnTo>
                  <a:lnTo>
                    <a:pt x="53218" y="22754"/>
                  </a:lnTo>
                  <a:lnTo>
                    <a:pt x="54841" y="23107"/>
                  </a:lnTo>
                  <a:lnTo>
                    <a:pt x="58761" y="25615"/>
                  </a:lnTo>
                  <a:lnTo>
                    <a:pt x="61033" y="29377"/>
                  </a:lnTo>
                  <a:lnTo>
                    <a:pt x="61638" y="31491"/>
                  </a:lnTo>
                  <a:lnTo>
                    <a:pt x="60195" y="38073"/>
                  </a:lnTo>
                  <a:lnTo>
                    <a:pt x="49800" y="64751"/>
                  </a:lnTo>
                  <a:lnTo>
                    <a:pt x="21898" y="99900"/>
                  </a:lnTo>
                  <a:lnTo>
                    <a:pt x="0" y="127051"/>
                  </a:lnTo>
                  <a:lnTo>
                    <a:pt x="8634" y="120614"/>
                  </a:lnTo>
                  <a:lnTo>
                    <a:pt x="39819" y="102108"/>
                  </a:lnTo>
                  <a:lnTo>
                    <a:pt x="42734" y="101409"/>
                  </a:lnTo>
                  <a:lnTo>
                    <a:pt x="45470" y="102531"/>
                  </a:lnTo>
                  <a:lnTo>
                    <a:pt x="50628" y="108011"/>
                  </a:lnTo>
                  <a:lnTo>
                    <a:pt x="54201" y="127606"/>
                  </a:lnTo>
                  <a:lnTo>
                    <a:pt x="54615" y="156969"/>
                  </a:lnTo>
                  <a:lnTo>
                    <a:pt x="51781" y="171364"/>
                  </a:lnTo>
                  <a:lnTo>
                    <a:pt x="32751" y="204362"/>
                  </a:lnTo>
                  <a:lnTo>
                    <a:pt x="25004" y="218949"/>
                  </a:lnTo>
                  <a:lnTo>
                    <a:pt x="24125" y="222960"/>
                  </a:lnTo>
                  <a:lnTo>
                    <a:pt x="24333" y="226427"/>
                  </a:lnTo>
                  <a:lnTo>
                    <a:pt x="25266" y="229533"/>
                  </a:lnTo>
                  <a:lnTo>
                    <a:pt x="27475" y="231603"/>
                  </a:lnTo>
                  <a:lnTo>
                    <a:pt x="34163" y="233904"/>
                  </a:lnTo>
                  <a:lnTo>
                    <a:pt x="68253" y="235582"/>
                  </a:lnTo>
                  <a:lnTo>
                    <a:pt x="103134" y="230802"/>
                  </a:lnTo>
                  <a:lnTo>
                    <a:pt x="133778" y="226918"/>
                  </a:lnTo>
                  <a:lnTo>
                    <a:pt x="155568" y="218841"/>
                  </a:lnTo>
                  <a:lnTo>
                    <a:pt x="191437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7" name="SMARTInkShape-4969"/>
            <p:cNvSpPr/>
            <p:nvPr/>
          </p:nvSpPr>
          <p:spPr bwMode="auto">
            <a:xfrm>
              <a:off x="2143250" y="3086100"/>
              <a:ext cx="49882" cy="198385"/>
            </a:xfrm>
            <a:custGeom>
              <a:avLst/>
              <a:gdLst/>
              <a:ahLst/>
              <a:cxnLst/>
              <a:rect l="0" t="0" r="0" b="0"/>
              <a:pathLst>
                <a:path w="49882" h="198385">
                  <a:moveTo>
                    <a:pt x="42738" y="0"/>
                  </a:moveTo>
                  <a:lnTo>
                    <a:pt x="38945" y="0"/>
                  </a:lnTo>
                  <a:lnTo>
                    <a:pt x="37828" y="794"/>
                  </a:lnTo>
                  <a:lnTo>
                    <a:pt x="37083" y="2117"/>
                  </a:lnTo>
                  <a:lnTo>
                    <a:pt x="36587" y="3792"/>
                  </a:lnTo>
                  <a:lnTo>
                    <a:pt x="11977" y="38283"/>
                  </a:lnTo>
                  <a:lnTo>
                    <a:pt x="3089" y="65594"/>
                  </a:lnTo>
                  <a:lnTo>
                    <a:pt x="510" y="98623"/>
                  </a:lnTo>
                  <a:lnTo>
                    <a:pt x="0" y="132105"/>
                  </a:lnTo>
                  <a:lnTo>
                    <a:pt x="7662" y="165318"/>
                  </a:lnTo>
                  <a:lnTo>
                    <a:pt x="12861" y="177456"/>
                  </a:lnTo>
                  <a:lnTo>
                    <a:pt x="29876" y="194485"/>
                  </a:lnTo>
                  <a:lnTo>
                    <a:pt x="35169" y="197563"/>
                  </a:lnTo>
                  <a:lnTo>
                    <a:pt x="37692" y="198384"/>
                  </a:lnTo>
                  <a:lnTo>
                    <a:pt x="40168" y="198137"/>
                  </a:lnTo>
                  <a:lnTo>
                    <a:pt x="49881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8" name="SMARTInkShape-4970"/>
            <p:cNvSpPr/>
            <p:nvPr/>
          </p:nvSpPr>
          <p:spPr bwMode="auto">
            <a:xfrm>
              <a:off x="2221706" y="3200400"/>
              <a:ext cx="42864" cy="76756"/>
            </a:xfrm>
            <a:custGeom>
              <a:avLst/>
              <a:gdLst/>
              <a:ahLst/>
              <a:cxnLst/>
              <a:rect l="0" t="0" r="0" b="0"/>
              <a:pathLst>
                <a:path w="42864" h="76756">
                  <a:moveTo>
                    <a:pt x="0" y="0"/>
                  </a:moveTo>
                  <a:lnTo>
                    <a:pt x="0" y="33792"/>
                  </a:lnTo>
                  <a:lnTo>
                    <a:pt x="5704" y="52477"/>
                  </a:lnTo>
                  <a:lnTo>
                    <a:pt x="14474" y="69338"/>
                  </a:lnTo>
                  <a:lnTo>
                    <a:pt x="19133" y="74473"/>
                  </a:lnTo>
                  <a:lnTo>
                    <a:pt x="23849" y="76755"/>
                  </a:lnTo>
                  <a:lnTo>
                    <a:pt x="25425" y="76571"/>
                  </a:lnTo>
                  <a:lnTo>
                    <a:pt x="26475" y="75653"/>
                  </a:lnTo>
                  <a:lnTo>
                    <a:pt x="28435" y="72517"/>
                  </a:lnTo>
                  <a:lnTo>
                    <a:pt x="42863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9" name="SMARTInkShape-4971"/>
            <p:cNvSpPr/>
            <p:nvPr/>
          </p:nvSpPr>
          <p:spPr bwMode="auto">
            <a:xfrm>
              <a:off x="2229464" y="3121819"/>
              <a:ext cx="70825" cy="41964"/>
            </a:xfrm>
            <a:custGeom>
              <a:avLst/>
              <a:gdLst/>
              <a:ahLst/>
              <a:cxnLst/>
              <a:rect l="0" t="0" r="0" b="0"/>
              <a:pathLst>
                <a:path w="70825" h="41964">
                  <a:moveTo>
                    <a:pt x="20817" y="0"/>
                  </a:moveTo>
                  <a:lnTo>
                    <a:pt x="14666" y="0"/>
                  </a:lnTo>
                  <a:lnTo>
                    <a:pt x="6383" y="3792"/>
                  </a:lnTo>
                  <a:lnTo>
                    <a:pt x="4051" y="5703"/>
                  </a:lnTo>
                  <a:lnTo>
                    <a:pt x="1459" y="9943"/>
                  </a:lnTo>
                  <a:lnTo>
                    <a:pt x="0" y="20585"/>
                  </a:lnTo>
                  <a:lnTo>
                    <a:pt x="589" y="23248"/>
                  </a:lnTo>
                  <a:lnTo>
                    <a:pt x="1776" y="25024"/>
                  </a:lnTo>
                  <a:lnTo>
                    <a:pt x="19987" y="38310"/>
                  </a:lnTo>
                  <a:lnTo>
                    <a:pt x="42702" y="41963"/>
                  </a:lnTo>
                  <a:lnTo>
                    <a:pt x="57552" y="41802"/>
                  </a:lnTo>
                  <a:lnTo>
                    <a:pt x="70824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0" name="SMARTInkShape-4972"/>
            <p:cNvSpPr/>
            <p:nvPr/>
          </p:nvSpPr>
          <p:spPr bwMode="auto">
            <a:xfrm>
              <a:off x="2307997" y="3164681"/>
              <a:ext cx="73969" cy="112795"/>
            </a:xfrm>
            <a:custGeom>
              <a:avLst/>
              <a:gdLst/>
              <a:ahLst/>
              <a:cxnLst/>
              <a:rect l="0" t="0" r="0" b="0"/>
              <a:pathLst>
                <a:path w="73969" h="112795">
                  <a:moveTo>
                    <a:pt x="20866" y="0"/>
                  </a:moveTo>
                  <a:lnTo>
                    <a:pt x="10224" y="0"/>
                  </a:lnTo>
                  <a:lnTo>
                    <a:pt x="9008" y="794"/>
                  </a:lnTo>
                  <a:lnTo>
                    <a:pt x="8198" y="2117"/>
                  </a:lnTo>
                  <a:lnTo>
                    <a:pt x="6898" y="6151"/>
                  </a:lnTo>
                  <a:lnTo>
                    <a:pt x="12274" y="14784"/>
                  </a:lnTo>
                  <a:lnTo>
                    <a:pt x="12757" y="17000"/>
                  </a:lnTo>
                  <a:lnTo>
                    <a:pt x="17526" y="21579"/>
                  </a:lnTo>
                  <a:lnTo>
                    <a:pt x="51176" y="41281"/>
                  </a:lnTo>
                  <a:lnTo>
                    <a:pt x="73135" y="70174"/>
                  </a:lnTo>
                  <a:lnTo>
                    <a:pt x="73968" y="73770"/>
                  </a:lnTo>
                  <a:lnTo>
                    <a:pt x="73730" y="76961"/>
                  </a:lnTo>
                  <a:lnTo>
                    <a:pt x="72777" y="79883"/>
                  </a:lnTo>
                  <a:lnTo>
                    <a:pt x="63852" y="91579"/>
                  </a:lnTo>
                  <a:lnTo>
                    <a:pt x="51153" y="101306"/>
                  </a:lnTo>
                  <a:lnTo>
                    <a:pt x="27730" y="110911"/>
                  </a:lnTo>
                  <a:lnTo>
                    <a:pt x="17037" y="112794"/>
                  </a:lnTo>
                  <a:lnTo>
                    <a:pt x="9110" y="111514"/>
                  </a:lnTo>
                  <a:lnTo>
                    <a:pt x="5885" y="110062"/>
                  </a:lnTo>
                  <a:lnTo>
                    <a:pt x="3735" y="108299"/>
                  </a:lnTo>
                  <a:lnTo>
                    <a:pt x="1345" y="104225"/>
                  </a:lnTo>
                  <a:lnTo>
                    <a:pt x="0" y="93676"/>
                  </a:lnTo>
                  <a:lnTo>
                    <a:pt x="7187" y="76704"/>
                  </a:lnTo>
                  <a:lnTo>
                    <a:pt x="35153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1" name="SMARTInkShape-4973"/>
            <p:cNvSpPr/>
            <p:nvPr/>
          </p:nvSpPr>
          <p:spPr bwMode="auto">
            <a:xfrm>
              <a:off x="2436019" y="3078956"/>
              <a:ext cx="28460" cy="170985"/>
            </a:xfrm>
            <a:custGeom>
              <a:avLst/>
              <a:gdLst/>
              <a:ahLst/>
              <a:cxnLst/>
              <a:rect l="0" t="0" r="0" b="0"/>
              <a:pathLst>
                <a:path w="28460" h="170985">
                  <a:moveTo>
                    <a:pt x="14287" y="0"/>
                  </a:moveTo>
                  <a:lnTo>
                    <a:pt x="3645" y="10642"/>
                  </a:lnTo>
                  <a:lnTo>
                    <a:pt x="1620" y="16901"/>
                  </a:lnTo>
                  <a:lnTo>
                    <a:pt x="142" y="50863"/>
                  </a:lnTo>
                  <a:lnTo>
                    <a:pt x="28" y="82543"/>
                  </a:lnTo>
                  <a:lnTo>
                    <a:pt x="4915" y="113672"/>
                  </a:lnTo>
                  <a:lnTo>
                    <a:pt x="10643" y="146144"/>
                  </a:lnTo>
                  <a:lnTo>
                    <a:pt x="14361" y="160689"/>
                  </a:lnTo>
                  <a:lnTo>
                    <a:pt x="17760" y="166138"/>
                  </a:lnTo>
                  <a:lnTo>
                    <a:pt x="21916" y="169090"/>
                  </a:lnTo>
                  <a:lnTo>
                    <a:pt x="27259" y="170984"/>
                  </a:lnTo>
                  <a:lnTo>
                    <a:pt x="27698" y="170346"/>
                  </a:lnTo>
                  <a:lnTo>
                    <a:pt x="28459" y="157674"/>
                  </a:lnTo>
                  <a:lnTo>
                    <a:pt x="24290" y="149188"/>
                  </a:lnTo>
                  <a:lnTo>
                    <a:pt x="0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2" name="SMARTInkShape-4974"/>
            <p:cNvSpPr/>
            <p:nvPr/>
          </p:nvSpPr>
          <p:spPr bwMode="auto">
            <a:xfrm>
              <a:off x="2343150" y="3136106"/>
              <a:ext cx="185739" cy="7145"/>
            </a:xfrm>
            <a:custGeom>
              <a:avLst/>
              <a:gdLst/>
              <a:ahLst/>
              <a:cxnLst/>
              <a:rect l="0" t="0" r="0" b="0"/>
              <a:pathLst>
                <a:path w="185739" h="7145">
                  <a:moveTo>
                    <a:pt x="0" y="7144"/>
                  </a:moveTo>
                  <a:lnTo>
                    <a:pt x="3792" y="7144"/>
                  </a:lnTo>
                  <a:lnTo>
                    <a:pt x="26736" y="993"/>
                  </a:lnTo>
                  <a:lnTo>
                    <a:pt x="55963" y="196"/>
                  </a:lnTo>
                  <a:lnTo>
                    <a:pt x="87607" y="39"/>
                  </a:lnTo>
                  <a:lnTo>
                    <a:pt x="114858" y="12"/>
                  </a:lnTo>
                  <a:lnTo>
                    <a:pt x="138807" y="2120"/>
                  </a:lnTo>
                  <a:lnTo>
                    <a:pt x="172182" y="6850"/>
                  </a:lnTo>
                  <a:lnTo>
                    <a:pt x="177861" y="4896"/>
                  </a:lnTo>
                  <a:lnTo>
                    <a:pt x="1857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3" name="SMARTInkShape-4975"/>
            <p:cNvSpPr/>
            <p:nvPr/>
          </p:nvSpPr>
          <p:spPr bwMode="auto">
            <a:xfrm>
              <a:off x="2652750" y="3093639"/>
              <a:ext cx="158955" cy="296117"/>
            </a:xfrm>
            <a:custGeom>
              <a:avLst/>
              <a:gdLst/>
              <a:ahLst/>
              <a:cxnLst/>
              <a:rect l="0" t="0" r="0" b="0"/>
              <a:pathLst>
                <a:path w="158955" h="296117">
                  <a:moveTo>
                    <a:pt x="40444" y="78186"/>
                  </a:moveTo>
                  <a:lnTo>
                    <a:pt x="24350" y="88129"/>
                  </a:lnTo>
                  <a:lnTo>
                    <a:pt x="1210" y="119134"/>
                  </a:lnTo>
                  <a:lnTo>
                    <a:pt x="0" y="122153"/>
                  </a:lnTo>
                  <a:lnTo>
                    <a:pt x="773" y="129742"/>
                  </a:lnTo>
                  <a:lnTo>
                    <a:pt x="3762" y="137612"/>
                  </a:lnTo>
                  <a:lnTo>
                    <a:pt x="7737" y="143756"/>
                  </a:lnTo>
                  <a:lnTo>
                    <a:pt x="12149" y="147016"/>
                  </a:lnTo>
                  <a:lnTo>
                    <a:pt x="17549" y="148464"/>
                  </a:lnTo>
                  <a:lnTo>
                    <a:pt x="25242" y="149108"/>
                  </a:lnTo>
                  <a:lnTo>
                    <a:pt x="38497" y="145678"/>
                  </a:lnTo>
                  <a:lnTo>
                    <a:pt x="48686" y="139635"/>
                  </a:lnTo>
                  <a:lnTo>
                    <a:pt x="50701" y="136615"/>
                  </a:lnTo>
                  <a:lnTo>
                    <a:pt x="53537" y="124779"/>
                  </a:lnTo>
                  <a:lnTo>
                    <a:pt x="53584" y="110424"/>
                  </a:lnTo>
                  <a:lnTo>
                    <a:pt x="44742" y="77728"/>
                  </a:lnTo>
                  <a:lnTo>
                    <a:pt x="34670" y="45226"/>
                  </a:lnTo>
                  <a:lnTo>
                    <a:pt x="33706" y="30673"/>
                  </a:lnTo>
                  <a:lnTo>
                    <a:pt x="35158" y="26667"/>
                  </a:lnTo>
                  <a:lnTo>
                    <a:pt x="41005" y="20099"/>
                  </a:lnTo>
                  <a:lnTo>
                    <a:pt x="48895" y="16651"/>
                  </a:lnTo>
                  <a:lnTo>
                    <a:pt x="78394" y="6364"/>
                  </a:lnTo>
                  <a:lnTo>
                    <a:pt x="101386" y="940"/>
                  </a:lnTo>
                  <a:lnTo>
                    <a:pt x="116356" y="0"/>
                  </a:lnTo>
                  <a:lnTo>
                    <a:pt x="123924" y="1897"/>
                  </a:lnTo>
                  <a:lnTo>
                    <a:pt x="127054" y="3514"/>
                  </a:lnTo>
                  <a:lnTo>
                    <a:pt x="129140" y="6974"/>
                  </a:lnTo>
                  <a:lnTo>
                    <a:pt x="132076" y="24013"/>
                  </a:lnTo>
                  <a:lnTo>
                    <a:pt x="131359" y="49611"/>
                  </a:lnTo>
                  <a:lnTo>
                    <a:pt x="121004" y="83566"/>
                  </a:lnTo>
                  <a:lnTo>
                    <a:pt x="109586" y="112592"/>
                  </a:lnTo>
                  <a:lnTo>
                    <a:pt x="96573" y="141896"/>
                  </a:lnTo>
                  <a:lnTo>
                    <a:pt x="83647" y="170795"/>
                  </a:lnTo>
                  <a:lnTo>
                    <a:pt x="72610" y="199515"/>
                  </a:lnTo>
                  <a:lnTo>
                    <a:pt x="66646" y="226037"/>
                  </a:lnTo>
                  <a:lnTo>
                    <a:pt x="63288" y="259048"/>
                  </a:lnTo>
                  <a:lnTo>
                    <a:pt x="64091" y="275250"/>
                  </a:lnTo>
                  <a:lnTo>
                    <a:pt x="69739" y="287743"/>
                  </a:lnTo>
                  <a:lnTo>
                    <a:pt x="73468" y="291709"/>
                  </a:lnTo>
                  <a:lnTo>
                    <a:pt x="81844" y="296116"/>
                  </a:lnTo>
                  <a:lnTo>
                    <a:pt x="92975" y="295959"/>
                  </a:lnTo>
                  <a:lnTo>
                    <a:pt x="119524" y="289390"/>
                  </a:lnTo>
                  <a:lnTo>
                    <a:pt x="136812" y="278966"/>
                  </a:lnTo>
                  <a:lnTo>
                    <a:pt x="151988" y="262030"/>
                  </a:lnTo>
                  <a:lnTo>
                    <a:pt x="157488" y="248795"/>
                  </a:lnTo>
                  <a:lnTo>
                    <a:pt x="158954" y="241931"/>
                  </a:lnTo>
                  <a:lnTo>
                    <a:pt x="156351" y="227956"/>
                  </a:lnTo>
                  <a:lnTo>
                    <a:pt x="145959" y="208816"/>
                  </a:lnTo>
                  <a:lnTo>
                    <a:pt x="132826" y="195208"/>
                  </a:lnTo>
                  <a:lnTo>
                    <a:pt x="116764" y="186149"/>
                  </a:lnTo>
                  <a:lnTo>
                    <a:pt x="92565" y="178664"/>
                  </a:lnTo>
                  <a:lnTo>
                    <a:pt x="91860" y="177715"/>
                  </a:lnTo>
                  <a:lnTo>
                    <a:pt x="91077" y="174544"/>
                  </a:lnTo>
                  <a:lnTo>
                    <a:pt x="92455" y="172587"/>
                  </a:lnTo>
                  <a:lnTo>
                    <a:pt x="104738" y="1639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4" name="SMARTInkShape-4976"/>
            <p:cNvSpPr/>
            <p:nvPr/>
          </p:nvSpPr>
          <p:spPr bwMode="auto">
            <a:xfrm>
              <a:off x="3011760" y="3121819"/>
              <a:ext cx="113222" cy="245498"/>
            </a:xfrm>
            <a:custGeom>
              <a:avLst/>
              <a:gdLst/>
              <a:ahLst/>
              <a:cxnLst/>
              <a:rect l="0" t="0" r="0" b="0"/>
              <a:pathLst>
                <a:path w="113222" h="245498">
                  <a:moveTo>
                    <a:pt x="88628" y="0"/>
                  </a:moveTo>
                  <a:lnTo>
                    <a:pt x="68043" y="0"/>
                  </a:lnTo>
                  <a:lnTo>
                    <a:pt x="61487" y="2116"/>
                  </a:lnTo>
                  <a:lnTo>
                    <a:pt x="28874" y="24836"/>
                  </a:lnTo>
                  <a:lnTo>
                    <a:pt x="12119" y="43064"/>
                  </a:lnTo>
                  <a:lnTo>
                    <a:pt x="931" y="61952"/>
                  </a:lnTo>
                  <a:lnTo>
                    <a:pt x="0" y="65908"/>
                  </a:lnTo>
                  <a:lnTo>
                    <a:pt x="174" y="69338"/>
                  </a:lnTo>
                  <a:lnTo>
                    <a:pt x="1083" y="72419"/>
                  </a:lnTo>
                  <a:lnTo>
                    <a:pt x="2484" y="74473"/>
                  </a:lnTo>
                  <a:lnTo>
                    <a:pt x="4211" y="75842"/>
                  </a:lnTo>
                  <a:lnTo>
                    <a:pt x="6156" y="76755"/>
                  </a:lnTo>
                  <a:lnTo>
                    <a:pt x="12550" y="75653"/>
                  </a:lnTo>
                  <a:lnTo>
                    <a:pt x="39892" y="60586"/>
                  </a:lnTo>
                  <a:lnTo>
                    <a:pt x="70715" y="37925"/>
                  </a:lnTo>
                  <a:lnTo>
                    <a:pt x="100424" y="13302"/>
                  </a:lnTo>
                  <a:lnTo>
                    <a:pt x="103636" y="12043"/>
                  </a:lnTo>
                  <a:lnTo>
                    <a:pt x="105777" y="11997"/>
                  </a:lnTo>
                  <a:lnTo>
                    <a:pt x="107204" y="12761"/>
                  </a:lnTo>
                  <a:lnTo>
                    <a:pt x="113005" y="21420"/>
                  </a:lnTo>
                  <a:lnTo>
                    <a:pt x="113221" y="31745"/>
                  </a:lnTo>
                  <a:lnTo>
                    <a:pt x="110683" y="61568"/>
                  </a:lnTo>
                  <a:lnTo>
                    <a:pt x="106451" y="92502"/>
                  </a:lnTo>
                  <a:lnTo>
                    <a:pt x="103963" y="123010"/>
                  </a:lnTo>
                  <a:lnTo>
                    <a:pt x="103225" y="152159"/>
                  </a:lnTo>
                  <a:lnTo>
                    <a:pt x="97273" y="184749"/>
                  </a:lnTo>
                  <a:lnTo>
                    <a:pt x="88454" y="214117"/>
                  </a:lnTo>
                  <a:lnTo>
                    <a:pt x="82994" y="226925"/>
                  </a:lnTo>
                  <a:lnTo>
                    <a:pt x="65798" y="244421"/>
                  </a:lnTo>
                  <a:lnTo>
                    <a:pt x="63089" y="245497"/>
                  </a:lnTo>
                  <a:lnTo>
                    <a:pt x="60489" y="245421"/>
                  </a:lnTo>
                  <a:lnTo>
                    <a:pt x="57963" y="244576"/>
                  </a:lnTo>
                  <a:lnTo>
                    <a:pt x="53038" y="239405"/>
                  </a:lnTo>
                  <a:lnTo>
                    <a:pt x="50614" y="235803"/>
                  </a:lnTo>
                  <a:lnTo>
                    <a:pt x="47202" y="219357"/>
                  </a:lnTo>
                  <a:lnTo>
                    <a:pt x="46842" y="186763"/>
                  </a:lnTo>
                  <a:lnTo>
                    <a:pt x="52909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5" name="SMARTInkShape-4977"/>
            <p:cNvSpPr/>
            <p:nvPr/>
          </p:nvSpPr>
          <p:spPr bwMode="auto">
            <a:xfrm>
              <a:off x="3171825" y="3145104"/>
              <a:ext cx="46077" cy="94172"/>
            </a:xfrm>
            <a:custGeom>
              <a:avLst/>
              <a:gdLst/>
              <a:ahLst/>
              <a:cxnLst/>
              <a:rect l="0" t="0" r="0" b="0"/>
              <a:pathLst>
                <a:path w="46077" h="94172">
                  <a:moveTo>
                    <a:pt x="21431" y="19577"/>
                  </a:moveTo>
                  <a:lnTo>
                    <a:pt x="21431" y="23369"/>
                  </a:lnTo>
                  <a:lnTo>
                    <a:pt x="19315" y="27348"/>
                  </a:lnTo>
                  <a:lnTo>
                    <a:pt x="11488" y="40162"/>
                  </a:lnTo>
                  <a:lnTo>
                    <a:pt x="1106" y="70888"/>
                  </a:lnTo>
                  <a:lnTo>
                    <a:pt x="328" y="78789"/>
                  </a:lnTo>
                  <a:lnTo>
                    <a:pt x="2262" y="83729"/>
                  </a:lnTo>
                  <a:lnTo>
                    <a:pt x="4974" y="88570"/>
                  </a:lnTo>
                  <a:lnTo>
                    <a:pt x="6179" y="93368"/>
                  </a:lnTo>
                  <a:lnTo>
                    <a:pt x="8088" y="94171"/>
                  </a:lnTo>
                  <a:lnTo>
                    <a:pt x="26548" y="90603"/>
                  </a:lnTo>
                  <a:lnTo>
                    <a:pt x="34553" y="87392"/>
                  </a:lnTo>
                  <a:lnTo>
                    <a:pt x="37323" y="84631"/>
                  </a:lnTo>
                  <a:lnTo>
                    <a:pt x="45925" y="64294"/>
                  </a:lnTo>
                  <a:lnTo>
                    <a:pt x="46076" y="52945"/>
                  </a:lnTo>
                  <a:lnTo>
                    <a:pt x="39705" y="30049"/>
                  </a:lnTo>
                  <a:lnTo>
                    <a:pt x="33108" y="15095"/>
                  </a:lnTo>
                  <a:lnTo>
                    <a:pt x="26356" y="7531"/>
                  </a:lnTo>
                  <a:lnTo>
                    <a:pt x="18858" y="2317"/>
                  </a:lnTo>
                  <a:lnTo>
                    <a:pt x="12879" y="0"/>
                  </a:lnTo>
                  <a:lnTo>
                    <a:pt x="10173" y="176"/>
                  </a:lnTo>
                  <a:lnTo>
                    <a:pt x="0" y="52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6" name="SMARTInkShape-4978"/>
            <p:cNvSpPr/>
            <p:nvPr/>
          </p:nvSpPr>
          <p:spPr bwMode="auto">
            <a:xfrm>
              <a:off x="3278981" y="3000375"/>
              <a:ext cx="28455" cy="242324"/>
            </a:xfrm>
            <a:custGeom>
              <a:avLst/>
              <a:gdLst/>
              <a:ahLst/>
              <a:cxnLst/>
              <a:rect l="0" t="0" r="0" b="0"/>
              <a:pathLst>
                <a:path w="28455" h="242324">
                  <a:moveTo>
                    <a:pt x="0" y="0"/>
                  </a:moveTo>
                  <a:lnTo>
                    <a:pt x="0" y="31374"/>
                  </a:lnTo>
                  <a:lnTo>
                    <a:pt x="0" y="61495"/>
                  </a:lnTo>
                  <a:lnTo>
                    <a:pt x="0" y="92480"/>
                  </a:lnTo>
                  <a:lnTo>
                    <a:pt x="3792" y="126797"/>
                  </a:lnTo>
                  <a:lnTo>
                    <a:pt x="6151" y="158308"/>
                  </a:lnTo>
                  <a:lnTo>
                    <a:pt x="6850" y="187752"/>
                  </a:lnTo>
                  <a:lnTo>
                    <a:pt x="12789" y="214740"/>
                  </a:lnTo>
                  <a:lnTo>
                    <a:pt x="21606" y="233241"/>
                  </a:lnTo>
                  <a:lnTo>
                    <a:pt x="28167" y="242323"/>
                  </a:lnTo>
                  <a:lnTo>
                    <a:pt x="28454" y="235136"/>
                  </a:lnTo>
                  <a:lnTo>
                    <a:pt x="22848" y="218485"/>
                  </a:lnTo>
                  <a:lnTo>
                    <a:pt x="1428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7" name="SMARTInkShape-4979"/>
            <p:cNvSpPr/>
            <p:nvPr/>
          </p:nvSpPr>
          <p:spPr bwMode="auto">
            <a:xfrm>
              <a:off x="3193256" y="3121819"/>
              <a:ext cx="164308" cy="28486"/>
            </a:xfrm>
            <a:custGeom>
              <a:avLst/>
              <a:gdLst/>
              <a:ahLst/>
              <a:cxnLst/>
              <a:rect l="0" t="0" r="0" b="0"/>
              <a:pathLst>
                <a:path w="164308" h="28486">
                  <a:moveTo>
                    <a:pt x="0" y="0"/>
                  </a:moveTo>
                  <a:lnTo>
                    <a:pt x="9943" y="9943"/>
                  </a:lnTo>
                  <a:lnTo>
                    <a:pt x="18707" y="12356"/>
                  </a:lnTo>
                  <a:lnTo>
                    <a:pt x="51382" y="18942"/>
                  </a:lnTo>
                  <a:lnTo>
                    <a:pt x="84351" y="20940"/>
                  </a:lnTo>
                  <a:lnTo>
                    <a:pt x="114029" y="25127"/>
                  </a:lnTo>
                  <a:lnTo>
                    <a:pt x="149554" y="28272"/>
                  </a:lnTo>
                  <a:lnTo>
                    <a:pt x="158701" y="28485"/>
                  </a:lnTo>
                  <a:lnTo>
                    <a:pt x="160569" y="27721"/>
                  </a:lnTo>
                  <a:lnTo>
                    <a:pt x="161815" y="26418"/>
                  </a:lnTo>
                  <a:lnTo>
                    <a:pt x="163199" y="22854"/>
                  </a:lnTo>
                  <a:lnTo>
                    <a:pt x="164307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8" name="SMARTInkShape-4980"/>
            <p:cNvSpPr/>
            <p:nvPr/>
          </p:nvSpPr>
          <p:spPr bwMode="auto">
            <a:xfrm>
              <a:off x="3337539" y="3150394"/>
              <a:ext cx="90601" cy="81677"/>
            </a:xfrm>
            <a:custGeom>
              <a:avLst/>
              <a:gdLst/>
              <a:ahLst/>
              <a:cxnLst/>
              <a:rect l="0" t="0" r="0" b="0"/>
              <a:pathLst>
                <a:path w="90601" h="81677">
                  <a:moveTo>
                    <a:pt x="34311" y="0"/>
                  </a:moveTo>
                  <a:lnTo>
                    <a:pt x="12825" y="23603"/>
                  </a:lnTo>
                  <a:lnTo>
                    <a:pt x="1760" y="45530"/>
                  </a:lnTo>
                  <a:lnTo>
                    <a:pt x="0" y="54896"/>
                  </a:lnTo>
                  <a:lnTo>
                    <a:pt x="1335" y="62233"/>
                  </a:lnTo>
                  <a:lnTo>
                    <a:pt x="6549" y="70827"/>
                  </a:lnTo>
                  <a:lnTo>
                    <a:pt x="11653" y="75928"/>
                  </a:lnTo>
                  <a:lnTo>
                    <a:pt x="19214" y="80842"/>
                  </a:lnTo>
                  <a:lnTo>
                    <a:pt x="23453" y="81676"/>
                  </a:lnTo>
                  <a:lnTo>
                    <a:pt x="50148" y="79145"/>
                  </a:lnTo>
                  <a:lnTo>
                    <a:pt x="61458" y="74598"/>
                  </a:lnTo>
                  <a:lnTo>
                    <a:pt x="81654" y="58744"/>
                  </a:lnTo>
                  <a:lnTo>
                    <a:pt x="87102" y="47539"/>
                  </a:lnTo>
                  <a:lnTo>
                    <a:pt x="90600" y="24736"/>
                  </a:lnTo>
                  <a:lnTo>
                    <a:pt x="88962" y="16815"/>
                  </a:lnTo>
                  <a:lnTo>
                    <a:pt x="87414" y="13591"/>
                  </a:lnTo>
                  <a:lnTo>
                    <a:pt x="79344" y="7892"/>
                  </a:lnTo>
                  <a:lnTo>
                    <a:pt x="67819" y="3508"/>
                  </a:lnTo>
                  <a:lnTo>
                    <a:pt x="47944" y="1833"/>
                  </a:lnTo>
                  <a:lnTo>
                    <a:pt x="28561" y="6011"/>
                  </a:lnTo>
                  <a:lnTo>
                    <a:pt x="17085" y="12276"/>
                  </a:lnTo>
                  <a:lnTo>
                    <a:pt x="11309" y="16833"/>
                  </a:lnTo>
                  <a:lnTo>
                    <a:pt x="8213" y="21504"/>
                  </a:lnTo>
                  <a:lnTo>
                    <a:pt x="7387" y="23861"/>
                  </a:lnTo>
                  <a:lnTo>
                    <a:pt x="8425" y="25432"/>
                  </a:lnTo>
                  <a:lnTo>
                    <a:pt x="2002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9" name="SMARTInkShape-4981"/>
            <p:cNvSpPr/>
            <p:nvPr/>
          </p:nvSpPr>
          <p:spPr bwMode="auto">
            <a:xfrm>
              <a:off x="3464719" y="3114701"/>
              <a:ext cx="63207" cy="99569"/>
            </a:xfrm>
            <a:custGeom>
              <a:avLst/>
              <a:gdLst/>
              <a:ahLst/>
              <a:cxnLst/>
              <a:rect l="0" t="0" r="0" b="0"/>
              <a:pathLst>
                <a:path w="63207" h="99569">
                  <a:moveTo>
                    <a:pt x="42862" y="7118"/>
                  </a:moveTo>
                  <a:lnTo>
                    <a:pt x="46654" y="7118"/>
                  </a:lnTo>
                  <a:lnTo>
                    <a:pt x="47772" y="6324"/>
                  </a:lnTo>
                  <a:lnTo>
                    <a:pt x="48517" y="5001"/>
                  </a:lnTo>
                  <a:lnTo>
                    <a:pt x="49013" y="3326"/>
                  </a:lnTo>
                  <a:lnTo>
                    <a:pt x="50138" y="2208"/>
                  </a:lnTo>
                  <a:lnTo>
                    <a:pt x="56070" y="268"/>
                  </a:lnTo>
                  <a:lnTo>
                    <a:pt x="63206" y="0"/>
                  </a:lnTo>
                  <a:lnTo>
                    <a:pt x="61693" y="2102"/>
                  </a:lnTo>
                  <a:lnTo>
                    <a:pt x="60179" y="3774"/>
                  </a:lnTo>
                  <a:lnTo>
                    <a:pt x="58496" y="9865"/>
                  </a:lnTo>
                  <a:lnTo>
                    <a:pt x="57173" y="44149"/>
                  </a:lnTo>
                  <a:lnTo>
                    <a:pt x="57948" y="59441"/>
                  </a:lnTo>
                  <a:lnTo>
                    <a:pt x="60944" y="65562"/>
                  </a:lnTo>
                  <a:lnTo>
                    <a:pt x="61267" y="68305"/>
                  </a:lnTo>
                  <a:lnTo>
                    <a:pt x="56822" y="83254"/>
                  </a:lnTo>
                  <a:lnTo>
                    <a:pt x="53565" y="88052"/>
                  </a:lnTo>
                  <a:lnTo>
                    <a:pt x="43475" y="95216"/>
                  </a:lnTo>
                  <a:lnTo>
                    <a:pt x="34224" y="98573"/>
                  </a:lnTo>
                  <a:lnTo>
                    <a:pt x="26456" y="99568"/>
                  </a:lnTo>
                  <a:lnTo>
                    <a:pt x="15335" y="96070"/>
                  </a:lnTo>
                  <a:lnTo>
                    <a:pt x="8667" y="90044"/>
                  </a:lnTo>
                  <a:lnTo>
                    <a:pt x="0" y="785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0" name="SMARTInkShape-4982"/>
            <p:cNvSpPr/>
            <p:nvPr/>
          </p:nvSpPr>
          <p:spPr bwMode="auto">
            <a:xfrm>
              <a:off x="3424884" y="2971800"/>
              <a:ext cx="25548" cy="78582"/>
            </a:xfrm>
            <a:custGeom>
              <a:avLst/>
              <a:gdLst/>
              <a:ahLst/>
              <a:cxnLst/>
              <a:rect l="0" t="0" r="0" b="0"/>
              <a:pathLst>
                <a:path w="25548" h="78582">
                  <a:moveTo>
                    <a:pt x="4116" y="0"/>
                  </a:moveTo>
                  <a:lnTo>
                    <a:pt x="3322" y="34287"/>
                  </a:lnTo>
                  <a:lnTo>
                    <a:pt x="0" y="50905"/>
                  </a:lnTo>
                  <a:lnTo>
                    <a:pt x="3417" y="72212"/>
                  </a:lnTo>
                  <a:lnTo>
                    <a:pt x="4444" y="74335"/>
                  </a:lnTo>
                  <a:lnTo>
                    <a:pt x="5922" y="75751"/>
                  </a:lnTo>
                  <a:lnTo>
                    <a:pt x="7701" y="76694"/>
                  </a:lnTo>
                  <a:lnTo>
                    <a:pt x="25547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1" name="SMARTInkShape-4983"/>
            <p:cNvSpPr/>
            <p:nvPr/>
          </p:nvSpPr>
          <p:spPr bwMode="auto">
            <a:xfrm>
              <a:off x="3721894" y="3000375"/>
              <a:ext cx="85726" cy="220486"/>
            </a:xfrm>
            <a:custGeom>
              <a:avLst/>
              <a:gdLst/>
              <a:ahLst/>
              <a:cxnLst/>
              <a:rect l="0" t="0" r="0" b="0"/>
              <a:pathLst>
                <a:path w="85726" h="220486">
                  <a:moveTo>
                    <a:pt x="85725" y="0"/>
                  </a:moveTo>
                  <a:lnTo>
                    <a:pt x="79228" y="5703"/>
                  </a:lnTo>
                  <a:lnTo>
                    <a:pt x="68630" y="12979"/>
                  </a:lnTo>
                  <a:lnTo>
                    <a:pt x="62781" y="20585"/>
                  </a:lnTo>
                  <a:lnTo>
                    <a:pt x="55775" y="52952"/>
                  </a:lnTo>
                  <a:lnTo>
                    <a:pt x="51715" y="79454"/>
                  </a:lnTo>
                  <a:lnTo>
                    <a:pt x="50513" y="107415"/>
                  </a:lnTo>
                  <a:lnTo>
                    <a:pt x="52273" y="135808"/>
                  </a:lnTo>
                  <a:lnTo>
                    <a:pt x="56186" y="170054"/>
                  </a:lnTo>
                  <a:lnTo>
                    <a:pt x="62677" y="204868"/>
                  </a:lnTo>
                  <a:lnTo>
                    <a:pt x="63974" y="218180"/>
                  </a:lnTo>
                  <a:lnTo>
                    <a:pt x="63287" y="219272"/>
                  </a:lnTo>
                  <a:lnTo>
                    <a:pt x="62035" y="220000"/>
                  </a:lnTo>
                  <a:lnTo>
                    <a:pt x="60407" y="220485"/>
                  </a:lnTo>
                  <a:lnTo>
                    <a:pt x="50530" y="217376"/>
                  </a:lnTo>
                  <a:lnTo>
                    <a:pt x="20559" y="199174"/>
                  </a:lnTo>
                  <a:lnTo>
                    <a:pt x="0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2" name="SMARTInkShape-4984"/>
            <p:cNvSpPr/>
            <p:nvPr/>
          </p:nvSpPr>
          <p:spPr bwMode="auto">
            <a:xfrm>
              <a:off x="3643313" y="3121819"/>
              <a:ext cx="321469" cy="76986"/>
            </a:xfrm>
            <a:custGeom>
              <a:avLst/>
              <a:gdLst/>
              <a:ahLst/>
              <a:cxnLst/>
              <a:rect l="0" t="0" r="0" b="0"/>
              <a:pathLst>
                <a:path w="321469" h="76986">
                  <a:moveTo>
                    <a:pt x="0" y="7144"/>
                  </a:moveTo>
                  <a:lnTo>
                    <a:pt x="0" y="10936"/>
                  </a:lnTo>
                  <a:lnTo>
                    <a:pt x="2116" y="14914"/>
                  </a:lnTo>
                  <a:lnTo>
                    <a:pt x="9942" y="23936"/>
                  </a:lnTo>
                  <a:lnTo>
                    <a:pt x="43735" y="38111"/>
                  </a:lnTo>
                  <a:lnTo>
                    <a:pt x="77313" y="41924"/>
                  </a:lnTo>
                  <a:lnTo>
                    <a:pt x="105104" y="42584"/>
                  </a:lnTo>
                  <a:lnTo>
                    <a:pt x="140823" y="40691"/>
                  </a:lnTo>
                  <a:lnTo>
                    <a:pt x="175669" y="36155"/>
                  </a:lnTo>
                  <a:lnTo>
                    <a:pt x="183748" y="35805"/>
                  </a:lnTo>
                  <a:lnTo>
                    <a:pt x="183617" y="36570"/>
                  </a:lnTo>
                  <a:lnTo>
                    <a:pt x="167364" y="55646"/>
                  </a:lnTo>
                  <a:lnTo>
                    <a:pt x="165665" y="63361"/>
                  </a:lnTo>
                  <a:lnTo>
                    <a:pt x="166799" y="66053"/>
                  </a:lnTo>
                  <a:lnTo>
                    <a:pt x="169143" y="67848"/>
                  </a:lnTo>
                  <a:lnTo>
                    <a:pt x="195252" y="75874"/>
                  </a:lnTo>
                  <a:lnTo>
                    <a:pt x="220483" y="76985"/>
                  </a:lnTo>
                  <a:lnTo>
                    <a:pt x="248067" y="73434"/>
                  </a:lnTo>
                  <a:lnTo>
                    <a:pt x="274761" y="70441"/>
                  </a:lnTo>
                  <a:lnTo>
                    <a:pt x="293430" y="60206"/>
                  </a:lnTo>
                  <a:lnTo>
                    <a:pt x="303980" y="51629"/>
                  </a:lnTo>
                  <a:lnTo>
                    <a:pt x="309727" y="42525"/>
                  </a:lnTo>
                  <a:lnTo>
                    <a:pt x="311259" y="37875"/>
                  </a:lnTo>
                  <a:lnTo>
                    <a:pt x="309900" y="33981"/>
                  </a:lnTo>
                  <a:lnTo>
                    <a:pt x="302039" y="27538"/>
                  </a:lnTo>
                  <a:lnTo>
                    <a:pt x="284226" y="19448"/>
                  </a:lnTo>
                  <a:lnTo>
                    <a:pt x="260075" y="15816"/>
                  </a:lnTo>
                  <a:lnTo>
                    <a:pt x="232810" y="18533"/>
                  </a:lnTo>
                  <a:lnTo>
                    <a:pt x="198328" y="26562"/>
                  </a:lnTo>
                  <a:lnTo>
                    <a:pt x="191333" y="31120"/>
                  </a:lnTo>
                  <a:lnTo>
                    <a:pt x="190262" y="33446"/>
                  </a:lnTo>
                  <a:lnTo>
                    <a:pt x="190341" y="35791"/>
                  </a:lnTo>
                  <a:lnTo>
                    <a:pt x="191187" y="38148"/>
                  </a:lnTo>
                  <a:lnTo>
                    <a:pt x="194133" y="38926"/>
                  </a:lnTo>
                  <a:lnTo>
                    <a:pt x="226354" y="32505"/>
                  </a:lnTo>
                  <a:lnTo>
                    <a:pt x="260742" y="25947"/>
                  </a:lnTo>
                  <a:lnTo>
                    <a:pt x="285219" y="17088"/>
                  </a:lnTo>
                  <a:lnTo>
                    <a:pt x="3214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3" name="SMARTInkShape-4985"/>
            <p:cNvSpPr/>
            <p:nvPr/>
          </p:nvSpPr>
          <p:spPr bwMode="auto">
            <a:xfrm>
              <a:off x="4064794" y="3093244"/>
              <a:ext cx="56671" cy="209252"/>
            </a:xfrm>
            <a:custGeom>
              <a:avLst/>
              <a:gdLst/>
              <a:ahLst/>
              <a:cxnLst/>
              <a:rect l="0" t="0" r="0" b="0"/>
              <a:pathLst>
                <a:path w="56671" h="209252">
                  <a:moveTo>
                    <a:pt x="42862" y="14287"/>
                  </a:moveTo>
                  <a:lnTo>
                    <a:pt x="43656" y="32175"/>
                  </a:lnTo>
                  <a:lnTo>
                    <a:pt x="50138" y="65341"/>
                  </a:lnTo>
                  <a:lnTo>
                    <a:pt x="55530" y="95192"/>
                  </a:lnTo>
                  <a:lnTo>
                    <a:pt x="56670" y="122132"/>
                  </a:lnTo>
                  <a:lnTo>
                    <a:pt x="53263" y="155887"/>
                  </a:lnTo>
                  <a:lnTo>
                    <a:pt x="48318" y="190596"/>
                  </a:lnTo>
                  <a:lnTo>
                    <a:pt x="46500" y="196120"/>
                  </a:lnTo>
                  <a:lnTo>
                    <a:pt x="40245" y="204375"/>
                  </a:lnTo>
                  <a:lnTo>
                    <a:pt x="36355" y="207687"/>
                  </a:lnTo>
                  <a:lnTo>
                    <a:pt x="32968" y="209102"/>
                  </a:lnTo>
                  <a:lnTo>
                    <a:pt x="29916" y="209251"/>
                  </a:lnTo>
                  <a:lnTo>
                    <a:pt x="27088" y="208557"/>
                  </a:lnTo>
                  <a:lnTo>
                    <a:pt x="21828" y="203552"/>
                  </a:lnTo>
                  <a:lnTo>
                    <a:pt x="14405" y="189693"/>
                  </a:lnTo>
                  <a:lnTo>
                    <a:pt x="10371" y="175589"/>
                  </a:lnTo>
                  <a:lnTo>
                    <a:pt x="8100" y="144542"/>
                  </a:lnTo>
                  <a:lnTo>
                    <a:pt x="7568" y="119010"/>
                  </a:lnTo>
                  <a:lnTo>
                    <a:pt x="5216" y="91787"/>
                  </a:lnTo>
                  <a:lnTo>
                    <a:pt x="2318" y="63019"/>
                  </a:lnTo>
                  <a:lnTo>
                    <a:pt x="1030" y="3171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4" name="SMARTInkShape-4986"/>
            <p:cNvSpPr/>
            <p:nvPr/>
          </p:nvSpPr>
          <p:spPr bwMode="auto">
            <a:xfrm>
              <a:off x="4071938" y="2993231"/>
              <a:ext cx="64294" cy="13995"/>
            </a:xfrm>
            <a:custGeom>
              <a:avLst/>
              <a:gdLst/>
              <a:ahLst/>
              <a:cxnLst/>
              <a:rect l="0" t="0" r="0" b="0"/>
              <a:pathLst>
                <a:path w="64294" h="13995">
                  <a:moveTo>
                    <a:pt x="0" y="7144"/>
                  </a:moveTo>
                  <a:lnTo>
                    <a:pt x="0" y="13295"/>
                  </a:lnTo>
                  <a:lnTo>
                    <a:pt x="793" y="13626"/>
                  </a:lnTo>
                  <a:lnTo>
                    <a:pt x="3792" y="13994"/>
                  </a:lnTo>
                  <a:lnTo>
                    <a:pt x="7770" y="12041"/>
                  </a:lnTo>
                  <a:lnTo>
                    <a:pt x="20585" y="4319"/>
                  </a:lnTo>
                  <a:lnTo>
                    <a:pt x="29999" y="1280"/>
                  </a:lnTo>
                  <a:lnTo>
                    <a:pt x="642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5" name="SMARTInkShape-4987"/>
            <p:cNvSpPr/>
            <p:nvPr/>
          </p:nvSpPr>
          <p:spPr bwMode="auto">
            <a:xfrm>
              <a:off x="4165126" y="3044896"/>
              <a:ext cx="349245" cy="169273"/>
            </a:xfrm>
            <a:custGeom>
              <a:avLst/>
              <a:gdLst/>
              <a:ahLst/>
              <a:cxnLst/>
              <a:rect l="0" t="0" r="0" b="0"/>
              <a:pathLst>
                <a:path w="349245" h="169273">
                  <a:moveTo>
                    <a:pt x="13968" y="48348"/>
                  </a:moveTo>
                  <a:lnTo>
                    <a:pt x="13174" y="78093"/>
                  </a:lnTo>
                  <a:lnTo>
                    <a:pt x="5149" y="112571"/>
                  </a:lnTo>
                  <a:lnTo>
                    <a:pt x="760" y="127885"/>
                  </a:lnTo>
                  <a:lnTo>
                    <a:pt x="0" y="136032"/>
                  </a:lnTo>
                  <a:lnTo>
                    <a:pt x="688" y="136966"/>
                  </a:lnTo>
                  <a:lnTo>
                    <a:pt x="1939" y="136795"/>
                  </a:lnTo>
                  <a:lnTo>
                    <a:pt x="7493" y="132763"/>
                  </a:lnTo>
                  <a:lnTo>
                    <a:pt x="11884" y="127934"/>
                  </a:lnTo>
                  <a:lnTo>
                    <a:pt x="30810" y="97084"/>
                  </a:lnTo>
                  <a:lnTo>
                    <a:pt x="48425" y="62468"/>
                  </a:lnTo>
                  <a:lnTo>
                    <a:pt x="69148" y="29011"/>
                  </a:lnTo>
                  <a:lnTo>
                    <a:pt x="83879" y="1286"/>
                  </a:lnTo>
                  <a:lnTo>
                    <a:pt x="84388" y="1892"/>
                  </a:lnTo>
                  <a:lnTo>
                    <a:pt x="85365" y="35796"/>
                  </a:lnTo>
                  <a:lnTo>
                    <a:pt x="79251" y="70924"/>
                  </a:lnTo>
                  <a:lnTo>
                    <a:pt x="79251" y="92083"/>
                  </a:lnTo>
                  <a:lnTo>
                    <a:pt x="84438" y="107367"/>
                  </a:lnTo>
                  <a:lnTo>
                    <a:pt x="85554" y="109125"/>
                  </a:lnTo>
                  <a:lnTo>
                    <a:pt x="87092" y="110297"/>
                  </a:lnTo>
                  <a:lnTo>
                    <a:pt x="88911" y="111078"/>
                  </a:lnTo>
                  <a:lnTo>
                    <a:pt x="95166" y="109830"/>
                  </a:lnTo>
                  <a:lnTo>
                    <a:pt x="112116" y="102561"/>
                  </a:lnTo>
                  <a:lnTo>
                    <a:pt x="140219" y="72686"/>
                  </a:lnTo>
                  <a:lnTo>
                    <a:pt x="162602" y="37481"/>
                  </a:lnTo>
                  <a:lnTo>
                    <a:pt x="176532" y="15542"/>
                  </a:lnTo>
                  <a:lnTo>
                    <a:pt x="177113" y="15365"/>
                  </a:lnTo>
                  <a:lnTo>
                    <a:pt x="177500" y="16040"/>
                  </a:lnTo>
                  <a:lnTo>
                    <a:pt x="177758" y="17285"/>
                  </a:lnTo>
                  <a:lnTo>
                    <a:pt x="163781" y="50739"/>
                  </a:lnTo>
                  <a:lnTo>
                    <a:pt x="155335" y="83649"/>
                  </a:lnTo>
                  <a:lnTo>
                    <a:pt x="150812" y="99242"/>
                  </a:lnTo>
                  <a:lnTo>
                    <a:pt x="151235" y="101327"/>
                  </a:lnTo>
                  <a:lnTo>
                    <a:pt x="152310" y="102717"/>
                  </a:lnTo>
                  <a:lnTo>
                    <a:pt x="155622" y="104262"/>
                  </a:lnTo>
                  <a:lnTo>
                    <a:pt x="159739" y="104948"/>
                  </a:lnTo>
                  <a:lnTo>
                    <a:pt x="174554" y="99686"/>
                  </a:lnTo>
                  <a:lnTo>
                    <a:pt x="188108" y="92487"/>
                  </a:lnTo>
                  <a:lnTo>
                    <a:pt x="221311" y="62182"/>
                  </a:lnTo>
                  <a:lnTo>
                    <a:pt x="254609" y="29146"/>
                  </a:lnTo>
                  <a:lnTo>
                    <a:pt x="260619" y="23939"/>
                  </a:lnTo>
                  <a:lnTo>
                    <a:pt x="265937" y="21624"/>
                  </a:lnTo>
                  <a:lnTo>
                    <a:pt x="267672" y="21801"/>
                  </a:lnTo>
                  <a:lnTo>
                    <a:pt x="268829" y="22712"/>
                  </a:lnTo>
                  <a:lnTo>
                    <a:pt x="269600" y="24114"/>
                  </a:lnTo>
                  <a:lnTo>
                    <a:pt x="268341" y="29904"/>
                  </a:lnTo>
                  <a:lnTo>
                    <a:pt x="259661" y="56826"/>
                  </a:lnTo>
                  <a:lnTo>
                    <a:pt x="256099" y="77318"/>
                  </a:lnTo>
                  <a:lnTo>
                    <a:pt x="240871" y="112693"/>
                  </a:lnTo>
                  <a:lnTo>
                    <a:pt x="229751" y="141773"/>
                  </a:lnTo>
                  <a:lnTo>
                    <a:pt x="228291" y="169272"/>
                  </a:lnTo>
                  <a:lnTo>
                    <a:pt x="228281" y="159803"/>
                  </a:lnTo>
                  <a:lnTo>
                    <a:pt x="240465" y="125682"/>
                  </a:lnTo>
                  <a:lnTo>
                    <a:pt x="252129" y="91046"/>
                  </a:lnTo>
                  <a:lnTo>
                    <a:pt x="266121" y="55470"/>
                  </a:lnTo>
                  <a:lnTo>
                    <a:pt x="283182" y="21357"/>
                  </a:lnTo>
                  <a:lnTo>
                    <a:pt x="295700" y="9747"/>
                  </a:lnTo>
                  <a:lnTo>
                    <a:pt x="304811" y="3940"/>
                  </a:lnTo>
                  <a:lnTo>
                    <a:pt x="322658" y="0"/>
                  </a:lnTo>
                  <a:lnTo>
                    <a:pt x="331874" y="1196"/>
                  </a:lnTo>
                  <a:lnTo>
                    <a:pt x="341525" y="6331"/>
                  </a:lnTo>
                  <a:lnTo>
                    <a:pt x="346080" y="10624"/>
                  </a:lnTo>
                  <a:lnTo>
                    <a:pt x="348104" y="15177"/>
                  </a:lnTo>
                  <a:lnTo>
                    <a:pt x="349244" y="25996"/>
                  </a:lnTo>
                  <a:lnTo>
                    <a:pt x="345277" y="34709"/>
                  </a:lnTo>
                  <a:lnTo>
                    <a:pt x="329796" y="53239"/>
                  </a:lnTo>
                  <a:lnTo>
                    <a:pt x="297285" y="78386"/>
                  </a:lnTo>
                  <a:lnTo>
                    <a:pt x="271143" y="912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6" name="SMARTInkShape-4988"/>
            <p:cNvSpPr/>
            <p:nvPr/>
          </p:nvSpPr>
          <p:spPr bwMode="auto">
            <a:xfrm>
              <a:off x="3779683" y="3007878"/>
              <a:ext cx="605974" cy="169843"/>
            </a:xfrm>
            <a:custGeom>
              <a:avLst/>
              <a:gdLst/>
              <a:ahLst/>
              <a:cxnLst/>
              <a:rect l="0" t="0" r="0" b="0"/>
              <a:pathLst>
                <a:path w="605974" h="169843">
                  <a:moveTo>
                    <a:pt x="220817" y="71078"/>
                  </a:moveTo>
                  <a:lnTo>
                    <a:pt x="217025" y="71078"/>
                  </a:lnTo>
                  <a:lnTo>
                    <a:pt x="215908" y="70285"/>
                  </a:lnTo>
                  <a:lnTo>
                    <a:pt x="215163" y="68962"/>
                  </a:lnTo>
                  <a:lnTo>
                    <a:pt x="213760" y="64229"/>
                  </a:lnTo>
                  <a:lnTo>
                    <a:pt x="233460" y="56202"/>
                  </a:lnTo>
                  <a:lnTo>
                    <a:pt x="262399" y="49473"/>
                  </a:lnTo>
                  <a:lnTo>
                    <a:pt x="288510" y="44013"/>
                  </a:lnTo>
                  <a:lnTo>
                    <a:pt x="318636" y="36295"/>
                  </a:lnTo>
                  <a:lnTo>
                    <a:pt x="336036" y="32808"/>
                  </a:lnTo>
                  <a:lnTo>
                    <a:pt x="354780" y="29690"/>
                  </a:lnTo>
                  <a:lnTo>
                    <a:pt x="374419" y="26817"/>
                  </a:lnTo>
                  <a:lnTo>
                    <a:pt x="394656" y="23315"/>
                  </a:lnTo>
                  <a:lnTo>
                    <a:pt x="415291" y="19392"/>
                  </a:lnTo>
                  <a:lnTo>
                    <a:pt x="436191" y="15190"/>
                  </a:lnTo>
                  <a:lnTo>
                    <a:pt x="456475" y="12388"/>
                  </a:lnTo>
                  <a:lnTo>
                    <a:pt x="476347" y="10520"/>
                  </a:lnTo>
                  <a:lnTo>
                    <a:pt x="495946" y="9275"/>
                  </a:lnTo>
                  <a:lnTo>
                    <a:pt x="530421" y="5775"/>
                  </a:lnTo>
                  <a:lnTo>
                    <a:pt x="560825" y="2367"/>
                  </a:lnTo>
                  <a:lnTo>
                    <a:pt x="596286" y="448"/>
                  </a:lnTo>
                  <a:lnTo>
                    <a:pt x="605973" y="0"/>
                  </a:lnTo>
                  <a:lnTo>
                    <a:pt x="571476" y="505"/>
                  </a:lnTo>
                  <a:lnTo>
                    <a:pt x="539649" y="3465"/>
                  </a:lnTo>
                  <a:lnTo>
                    <a:pt x="504337" y="7426"/>
                  </a:lnTo>
                  <a:lnTo>
                    <a:pt x="486030" y="9593"/>
                  </a:lnTo>
                  <a:lnTo>
                    <a:pt x="466682" y="13420"/>
                  </a:lnTo>
                  <a:lnTo>
                    <a:pt x="446639" y="18352"/>
                  </a:lnTo>
                  <a:lnTo>
                    <a:pt x="426134" y="24021"/>
                  </a:lnTo>
                  <a:lnTo>
                    <a:pt x="405320" y="29388"/>
                  </a:lnTo>
                  <a:lnTo>
                    <a:pt x="384300" y="34553"/>
                  </a:lnTo>
                  <a:lnTo>
                    <a:pt x="363143" y="39584"/>
                  </a:lnTo>
                  <a:lnTo>
                    <a:pt x="343482" y="45320"/>
                  </a:lnTo>
                  <a:lnTo>
                    <a:pt x="324819" y="51525"/>
                  </a:lnTo>
                  <a:lnTo>
                    <a:pt x="290059" y="64769"/>
                  </a:lnTo>
                  <a:lnTo>
                    <a:pt x="258735" y="78593"/>
                  </a:lnTo>
                  <a:lnTo>
                    <a:pt x="225014" y="95464"/>
                  </a:lnTo>
                  <a:lnTo>
                    <a:pt x="222822" y="98448"/>
                  </a:lnTo>
                  <a:lnTo>
                    <a:pt x="222153" y="101231"/>
                  </a:lnTo>
                  <a:lnTo>
                    <a:pt x="224089" y="103086"/>
                  </a:lnTo>
                  <a:lnTo>
                    <a:pt x="232590" y="105148"/>
                  </a:lnTo>
                  <a:lnTo>
                    <a:pt x="265933" y="102516"/>
                  </a:lnTo>
                  <a:lnTo>
                    <a:pt x="297489" y="98809"/>
                  </a:lnTo>
                  <a:lnTo>
                    <a:pt x="314794" y="96709"/>
                  </a:lnTo>
                  <a:lnTo>
                    <a:pt x="334269" y="93722"/>
                  </a:lnTo>
                  <a:lnTo>
                    <a:pt x="355189" y="90143"/>
                  </a:lnTo>
                  <a:lnTo>
                    <a:pt x="377073" y="86169"/>
                  </a:lnTo>
                  <a:lnTo>
                    <a:pt x="398807" y="82726"/>
                  </a:lnTo>
                  <a:lnTo>
                    <a:pt x="420439" y="79637"/>
                  </a:lnTo>
                  <a:lnTo>
                    <a:pt x="442005" y="76784"/>
                  </a:lnTo>
                  <a:lnTo>
                    <a:pt x="462732" y="74089"/>
                  </a:lnTo>
                  <a:lnTo>
                    <a:pt x="482900" y="71498"/>
                  </a:lnTo>
                  <a:lnTo>
                    <a:pt x="502695" y="68977"/>
                  </a:lnTo>
                  <a:lnTo>
                    <a:pt x="535273" y="64059"/>
                  </a:lnTo>
                  <a:lnTo>
                    <a:pt x="569577" y="58944"/>
                  </a:lnTo>
                  <a:lnTo>
                    <a:pt x="580609" y="58541"/>
                  </a:lnTo>
                  <a:lnTo>
                    <a:pt x="581328" y="59546"/>
                  </a:lnTo>
                  <a:lnTo>
                    <a:pt x="580220" y="61009"/>
                  </a:lnTo>
                  <a:lnTo>
                    <a:pt x="547545" y="64150"/>
                  </a:lnTo>
                  <a:lnTo>
                    <a:pt x="517107" y="67470"/>
                  </a:lnTo>
                  <a:lnTo>
                    <a:pt x="497718" y="69466"/>
                  </a:lnTo>
                  <a:lnTo>
                    <a:pt x="476061" y="71591"/>
                  </a:lnTo>
                  <a:lnTo>
                    <a:pt x="452892" y="73802"/>
                  </a:lnTo>
                  <a:lnTo>
                    <a:pt x="428715" y="76069"/>
                  </a:lnTo>
                  <a:lnTo>
                    <a:pt x="403866" y="78374"/>
                  </a:lnTo>
                  <a:lnTo>
                    <a:pt x="378569" y="80704"/>
                  </a:lnTo>
                  <a:lnTo>
                    <a:pt x="352178" y="83846"/>
                  </a:lnTo>
                  <a:lnTo>
                    <a:pt x="325060" y="87527"/>
                  </a:lnTo>
                  <a:lnTo>
                    <a:pt x="297456" y="91569"/>
                  </a:lnTo>
                  <a:lnTo>
                    <a:pt x="271116" y="95852"/>
                  </a:lnTo>
                  <a:lnTo>
                    <a:pt x="245618" y="100294"/>
                  </a:lnTo>
                  <a:lnTo>
                    <a:pt x="220683" y="104842"/>
                  </a:lnTo>
                  <a:lnTo>
                    <a:pt x="197708" y="108669"/>
                  </a:lnTo>
                  <a:lnTo>
                    <a:pt x="176043" y="112014"/>
                  </a:lnTo>
                  <a:lnTo>
                    <a:pt x="155249" y="115037"/>
                  </a:lnTo>
                  <a:lnTo>
                    <a:pt x="136624" y="118640"/>
                  </a:lnTo>
                  <a:lnTo>
                    <a:pt x="103229" y="126878"/>
                  </a:lnTo>
                  <a:lnTo>
                    <a:pt x="72823" y="132855"/>
                  </a:lnTo>
                  <a:lnTo>
                    <a:pt x="61344" y="134626"/>
                  </a:lnTo>
                  <a:lnTo>
                    <a:pt x="73112" y="135151"/>
                  </a:lnTo>
                  <a:lnTo>
                    <a:pt x="108085" y="131514"/>
                  </a:lnTo>
                  <a:lnTo>
                    <a:pt x="142139" y="129689"/>
                  </a:lnTo>
                  <a:lnTo>
                    <a:pt x="161221" y="129202"/>
                  </a:lnTo>
                  <a:lnTo>
                    <a:pt x="182674" y="128083"/>
                  </a:lnTo>
                  <a:lnTo>
                    <a:pt x="205707" y="126544"/>
                  </a:lnTo>
                  <a:lnTo>
                    <a:pt x="229794" y="124724"/>
                  </a:lnTo>
                  <a:lnTo>
                    <a:pt x="253789" y="122717"/>
                  </a:lnTo>
                  <a:lnTo>
                    <a:pt x="277723" y="120586"/>
                  </a:lnTo>
                  <a:lnTo>
                    <a:pt x="301617" y="118371"/>
                  </a:lnTo>
                  <a:lnTo>
                    <a:pt x="326277" y="116894"/>
                  </a:lnTo>
                  <a:lnTo>
                    <a:pt x="351449" y="115910"/>
                  </a:lnTo>
                  <a:lnTo>
                    <a:pt x="376961" y="115253"/>
                  </a:lnTo>
                  <a:lnTo>
                    <a:pt x="399525" y="114816"/>
                  </a:lnTo>
                  <a:lnTo>
                    <a:pt x="420125" y="114524"/>
                  </a:lnTo>
                  <a:lnTo>
                    <a:pt x="439414" y="114330"/>
                  </a:lnTo>
                  <a:lnTo>
                    <a:pt x="471430" y="111997"/>
                  </a:lnTo>
                  <a:lnTo>
                    <a:pt x="503300" y="108338"/>
                  </a:lnTo>
                  <a:lnTo>
                    <a:pt x="509151" y="107824"/>
                  </a:lnTo>
                  <a:lnTo>
                    <a:pt x="510671" y="106688"/>
                  </a:lnTo>
                  <a:lnTo>
                    <a:pt x="509303" y="105137"/>
                  </a:lnTo>
                  <a:lnTo>
                    <a:pt x="506010" y="103309"/>
                  </a:lnTo>
                  <a:lnTo>
                    <a:pt x="474828" y="100736"/>
                  </a:lnTo>
                  <a:lnTo>
                    <a:pt x="443777" y="100135"/>
                  </a:lnTo>
                  <a:lnTo>
                    <a:pt x="426608" y="99974"/>
                  </a:lnTo>
                  <a:lnTo>
                    <a:pt x="407223" y="99867"/>
                  </a:lnTo>
                  <a:lnTo>
                    <a:pt x="386363" y="99796"/>
                  </a:lnTo>
                  <a:lnTo>
                    <a:pt x="364518" y="99748"/>
                  </a:lnTo>
                  <a:lnTo>
                    <a:pt x="341224" y="100511"/>
                  </a:lnTo>
                  <a:lnTo>
                    <a:pt x="316963" y="101812"/>
                  </a:lnTo>
                  <a:lnTo>
                    <a:pt x="292058" y="103474"/>
                  </a:lnTo>
                  <a:lnTo>
                    <a:pt x="268311" y="105375"/>
                  </a:lnTo>
                  <a:lnTo>
                    <a:pt x="245336" y="107436"/>
                  </a:lnTo>
                  <a:lnTo>
                    <a:pt x="222876" y="109605"/>
                  </a:lnTo>
                  <a:lnTo>
                    <a:pt x="200758" y="111844"/>
                  </a:lnTo>
                  <a:lnTo>
                    <a:pt x="178870" y="114130"/>
                  </a:lnTo>
                  <a:lnTo>
                    <a:pt x="157133" y="116448"/>
                  </a:lnTo>
                  <a:lnTo>
                    <a:pt x="137880" y="119581"/>
                  </a:lnTo>
                  <a:lnTo>
                    <a:pt x="103788" y="127295"/>
                  </a:lnTo>
                  <a:lnTo>
                    <a:pt x="76994" y="133899"/>
                  </a:lnTo>
                  <a:lnTo>
                    <a:pt x="45299" y="144606"/>
                  </a:lnTo>
                  <a:lnTo>
                    <a:pt x="42686" y="146291"/>
                  </a:lnTo>
                  <a:lnTo>
                    <a:pt x="41738" y="147414"/>
                  </a:lnTo>
                  <a:lnTo>
                    <a:pt x="41900" y="148162"/>
                  </a:lnTo>
                  <a:lnTo>
                    <a:pt x="67353" y="148570"/>
                  </a:lnTo>
                  <a:lnTo>
                    <a:pt x="93345" y="145736"/>
                  </a:lnTo>
                  <a:lnTo>
                    <a:pt x="127650" y="143947"/>
                  </a:lnTo>
                  <a:lnTo>
                    <a:pt x="146799" y="143470"/>
                  </a:lnTo>
                  <a:lnTo>
                    <a:pt x="167503" y="142358"/>
                  </a:lnTo>
                  <a:lnTo>
                    <a:pt x="189243" y="140823"/>
                  </a:lnTo>
                  <a:lnTo>
                    <a:pt x="211674" y="139006"/>
                  </a:lnTo>
                  <a:lnTo>
                    <a:pt x="234566" y="137795"/>
                  </a:lnTo>
                  <a:lnTo>
                    <a:pt x="257764" y="136987"/>
                  </a:lnTo>
                  <a:lnTo>
                    <a:pt x="281167" y="136449"/>
                  </a:lnTo>
                  <a:lnTo>
                    <a:pt x="304706" y="136884"/>
                  </a:lnTo>
                  <a:lnTo>
                    <a:pt x="328337" y="137967"/>
                  </a:lnTo>
                  <a:lnTo>
                    <a:pt x="352028" y="139483"/>
                  </a:lnTo>
                  <a:lnTo>
                    <a:pt x="372585" y="140494"/>
                  </a:lnTo>
                  <a:lnTo>
                    <a:pt x="408126" y="141617"/>
                  </a:lnTo>
                  <a:lnTo>
                    <a:pt x="437680" y="142117"/>
                  </a:lnTo>
                  <a:lnTo>
                    <a:pt x="470281" y="140281"/>
                  </a:lnTo>
                  <a:lnTo>
                    <a:pt x="480915" y="137554"/>
                  </a:lnTo>
                  <a:lnTo>
                    <a:pt x="481528" y="136827"/>
                  </a:lnTo>
                  <a:lnTo>
                    <a:pt x="449148" y="124951"/>
                  </a:lnTo>
                  <a:lnTo>
                    <a:pt x="424691" y="119363"/>
                  </a:lnTo>
                  <a:lnTo>
                    <a:pt x="391596" y="114234"/>
                  </a:lnTo>
                  <a:lnTo>
                    <a:pt x="372770" y="111755"/>
                  </a:lnTo>
                  <a:lnTo>
                    <a:pt x="352281" y="109309"/>
                  </a:lnTo>
                  <a:lnTo>
                    <a:pt x="330685" y="106884"/>
                  </a:lnTo>
                  <a:lnTo>
                    <a:pt x="308350" y="104473"/>
                  </a:lnTo>
                  <a:lnTo>
                    <a:pt x="286316" y="102867"/>
                  </a:lnTo>
                  <a:lnTo>
                    <a:pt x="264483" y="101796"/>
                  </a:lnTo>
                  <a:lnTo>
                    <a:pt x="242784" y="101082"/>
                  </a:lnTo>
                  <a:lnTo>
                    <a:pt x="221174" y="101399"/>
                  </a:lnTo>
                  <a:lnTo>
                    <a:pt x="199624" y="102405"/>
                  </a:lnTo>
                  <a:lnTo>
                    <a:pt x="178113" y="103869"/>
                  </a:lnTo>
                  <a:lnTo>
                    <a:pt x="157423" y="105639"/>
                  </a:lnTo>
                  <a:lnTo>
                    <a:pt x="137279" y="107612"/>
                  </a:lnTo>
                  <a:lnTo>
                    <a:pt x="117500" y="109722"/>
                  </a:lnTo>
                  <a:lnTo>
                    <a:pt x="82823" y="116299"/>
                  </a:lnTo>
                  <a:lnTo>
                    <a:pt x="53124" y="124514"/>
                  </a:lnTo>
                  <a:lnTo>
                    <a:pt x="20142" y="138064"/>
                  </a:lnTo>
                  <a:lnTo>
                    <a:pt x="5686" y="147416"/>
                  </a:lnTo>
                  <a:lnTo>
                    <a:pt x="1990" y="152133"/>
                  </a:lnTo>
                  <a:lnTo>
                    <a:pt x="320" y="156864"/>
                  </a:lnTo>
                  <a:lnTo>
                    <a:pt x="0" y="161606"/>
                  </a:lnTo>
                  <a:lnTo>
                    <a:pt x="2168" y="164768"/>
                  </a:lnTo>
                  <a:lnTo>
                    <a:pt x="5995" y="166876"/>
                  </a:lnTo>
                  <a:lnTo>
                    <a:pt x="26991" y="169842"/>
                  </a:lnTo>
                  <a:lnTo>
                    <a:pt x="49741" y="168948"/>
                  </a:lnTo>
                  <a:lnTo>
                    <a:pt x="81019" y="163259"/>
                  </a:lnTo>
                  <a:lnTo>
                    <a:pt x="99043" y="160314"/>
                  </a:lnTo>
                  <a:lnTo>
                    <a:pt x="118203" y="157556"/>
                  </a:lnTo>
                  <a:lnTo>
                    <a:pt x="138120" y="154924"/>
                  </a:lnTo>
                  <a:lnTo>
                    <a:pt x="160130" y="152375"/>
                  </a:lnTo>
                  <a:lnTo>
                    <a:pt x="183534" y="149882"/>
                  </a:lnTo>
                  <a:lnTo>
                    <a:pt x="207868" y="147427"/>
                  </a:lnTo>
                  <a:lnTo>
                    <a:pt x="232822" y="144996"/>
                  </a:lnTo>
                  <a:lnTo>
                    <a:pt x="258189" y="142582"/>
                  </a:lnTo>
                  <a:lnTo>
                    <a:pt x="283831" y="140178"/>
                  </a:lnTo>
                  <a:lnTo>
                    <a:pt x="308864" y="137783"/>
                  </a:lnTo>
                  <a:lnTo>
                    <a:pt x="333490" y="135391"/>
                  </a:lnTo>
                  <a:lnTo>
                    <a:pt x="357845" y="133004"/>
                  </a:lnTo>
                  <a:lnTo>
                    <a:pt x="380431" y="129824"/>
                  </a:lnTo>
                  <a:lnTo>
                    <a:pt x="401839" y="126117"/>
                  </a:lnTo>
                  <a:lnTo>
                    <a:pt x="422461" y="122058"/>
                  </a:lnTo>
                  <a:lnTo>
                    <a:pt x="458074" y="115432"/>
                  </a:lnTo>
                  <a:lnTo>
                    <a:pt x="485808" y="109841"/>
                  </a:lnTo>
                  <a:lnTo>
                    <a:pt x="500781" y="104710"/>
                  </a:lnTo>
                  <a:lnTo>
                    <a:pt x="503503" y="102231"/>
                  </a:lnTo>
                  <a:lnTo>
                    <a:pt x="503731" y="99784"/>
                  </a:lnTo>
                  <a:lnTo>
                    <a:pt x="502295" y="97359"/>
                  </a:lnTo>
                  <a:lnTo>
                    <a:pt x="477520" y="90154"/>
                  </a:lnTo>
                  <a:lnTo>
                    <a:pt x="448943" y="85377"/>
                  </a:lnTo>
                  <a:lnTo>
                    <a:pt x="414281" y="80608"/>
                  </a:lnTo>
                  <a:lnTo>
                    <a:pt x="395037" y="78225"/>
                  </a:lnTo>
                  <a:lnTo>
                    <a:pt x="375064" y="75843"/>
                  </a:lnTo>
                  <a:lnTo>
                    <a:pt x="355398" y="74255"/>
                  </a:lnTo>
                  <a:lnTo>
                    <a:pt x="335938" y="73196"/>
                  </a:lnTo>
                  <a:lnTo>
                    <a:pt x="316614" y="72490"/>
                  </a:lnTo>
                  <a:lnTo>
                    <a:pt x="284560" y="73822"/>
                  </a:lnTo>
                  <a:lnTo>
                    <a:pt x="259466" y="77854"/>
                  </a:lnTo>
                  <a:lnTo>
                    <a:pt x="243021" y="84937"/>
                  </a:lnTo>
                  <a:lnTo>
                    <a:pt x="239589" y="88255"/>
                  </a:lnTo>
                  <a:lnTo>
                    <a:pt x="238888" y="91261"/>
                  </a:lnTo>
                  <a:lnTo>
                    <a:pt x="240008" y="94058"/>
                  </a:lnTo>
                  <a:lnTo>
                    <a:pt x="249719" y="99283"/>
                  </a:lnTo>
                  <a:lnTo>
                    <a:pt x="267000" y="103457"/>
                  </a:lnTo>
                  <a:lnTo>
                    <a:pt x="293201" y="105313"/>
                  </a:lnTo>
                  <a:lnTo>
                    <a:pt x="321250" y="106137"/>
                  </a:lnTo>
                  <a:lnTo>
                    <a:pt x="363692" y="1067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7" name="SMARTInkShape-4989"/>
            <p:cNvSpPr/>
            <p:nvPr/>
          </p:nvSpPr>
          <p:spPr bwMode="auto">
            <a:xfrm>
              <a:off x="2134630" y="3378994"/>
              <a:ext cx="487127" cy="192012"/>
            </a:xfrm>
            <a:custGeom>
              <a:avLst/>
              <a:gdLst/>
              <a:ahLst/>
              <a:cxnLst/>
              <a:rect l="0" t="0" r="0" b="0"/>
              <a:pathLst>
                <a:path w="487127" h="192012">
                  <a:moveTo>
                    <a:pt x="208520" y="0"/>
                  </a:moveTo>
                  <a:lnTo>
                    <a:pt x="202369" y="0"/>
                  </a:lnTo>
                  <a:lnTo>
                    <a:pt x="202038" y="794"/>
                  </a:lnTo>
                  <a:lnTo>
                    <a:pt x="201388" y="31374"/>
                  </a:lnTo>
                  <a:lnTo>
                    <a:pt x="202171" y="64662"/>
                  </a:lnTo>
                  <a:lnTo>
                    <a:pt x="209147" y="97175"/>
                  </a:lnTo>
                  <a:lnTo>
                    <a:pt x="214377" y="129967"/>
                  </a:lnTo>
                  <a:lnTo>
                    <a:pt x="215551" y="157835"/>
                  </a:lnTo>
                  <a:lnTo>
                    <a:pt x="214795" y="159992"/>
                  </a:lnTo>
                  <a:lnTo>
                    <a:pt x="213497" y="161430"/>
                  </a:lnTo>
                  <a:lnTo>
                    <a:pt x="211838" y="162389"/>
                  </a:lnTo>
                  <a:lnTo>
                    <a:pt x="185133" y="164137"/>
                  </a:lnTo>
                  <a:lnTo>
                    <a:pt x="151112" y="156513"/>
                  </a:lnTo>
                  <a:lnTo>
                    <a:pt x="118952" y="143717"/>
                  </a:lnTo>
                  <a:lnTo>
                    <a:pt x="91406" y="130512"/>
                  </a:lnTo>
                  <a:lnTo>
                    <a:pt x="59356" y="111829"/>
                  </a:lnTo>
                  <a:lnTo>
                    <a:pt x="38117" y="99192"/>
                  </a:lnTo>
                  <a:lnTo>
                    <a:pt x="16316" y="94118"/>
                  </a:lnTo>
                  <a:lnTo>
                    <a:pt x="7208" y="94218"/>
                  </a:lnTo>
                  <a:lnTo>
                    <a:pt x="515" y="96907"/>
                  </a:lnTo>
                  <a:lnTo>
                    <a:pt x="0" y="98736"/>
                  </a:lnTo>
                  <a:lnTo>
                    <a:pt x="1244" y="100749"/>
                  </a:lnTo>
                  <a:lnTo>
                    <a:pt x="10855" y="109683"/>
                  </a:lnTo>
                  <a:lnTo>
                    <a:pt x="39094" y="119091"/>
                  </a:lnTo>
                  <a:lnTo>
                    <a:pt x="62576" y="123838"/>
                  </a:lnTo>
                  <a:lnTo>
                    <a:pt x="88887" y="124360"/>
                  </a:lnTo>
                  <a:lnTo>
                    <a:pt x="117250" y="121946"/>
                  </a:lnTo>
                  <a:lnTo>
                    <a:pt x="148376" y="118227"/>
                  </a:lnTo>
                  <a:lnTo>
                    <a:pt x="178614" y="111812"/>
                  </a:lnTo>
                  <a:lnTo>
                    <a:pt x="207929" y="103669"/>
                  </a:lnTo>
                  <a:lnTo>
                    <a:pt x="236832" y="94758"/>
                  </a:lnTo>
                  <a:lnTo>
                    <a:pt x="263437" y="85506"/>
                  </a:lnTo>
                  <a:lnTo>
                    <a:pt x="298610" y="71373"/>
                  </a:lnTo>
                  <a:lnTo>
                    <a:pt x="316823" y="61090"/>
                  </a:lnTo>
                  <a:lnTo>
                    <a:pt x="338072" y="35738"/>
                  </a:lnTo>
                  <a:lnTo>
                    <a:pt x="341505" y="27525"/>
                  </a:lnTo>
                  <a:lnTo>
                    <a:pt x="342420" y="23112"/>
                  </a:lnTo>
                  <a:lnTo>
                    <a:pt x="342237" y="20171"/>
                  </a:lnTo>
                  <a:lnTo>
                    <a:pt x="341321" y="18209"/>
                  </a:lnTo>
                  <a:lnTo>
                    <a:pt x="339916" y="16902"/>
                  </a:lnTo>
                  <a:lnTo>
                    <a:pt x="337393" y="17618"/>
                  </a:lnTo>
                  <a:lnTo>
                    <a:pt x="317468" y="34403"/>
                  </a:lnTo>
                  <a:lnTo>
                    <a:pt x="303801" y="63211"/>
                  </a:lnTo>
                  <a:lnTo>
                    <a:pt x="292755" y="86198"/>
                  </a:lnTo>
                  <a:lnTo>
                    <a:pt x="286101" y="119890"/>
                  </a:lnTo>
                  <a:lnTo>
                    <a:pt x="283482" y="135041"/>
                  </a:lnTo>
                  <a:lnTo>
                    <a:pt x="286470" y="156164"/>
                  </a:lnTo>
                  <a:lnTo>
                    <a:pt x="290260" y="167567"/>
                  </a:lnTo>
                  <a:lnTo>
                    <a:pt x="294591" y="173693"/>
                  </a:lnTo>
                  <a:lnTo>
                    <a:pt x="296857" y="175326"/>
                  </a:lnTo>
                  <a:lnTo>
                    <a:pt x="307631" y="177625"/>
                  </a:lnTo>
                  <a:lnTo>
                    <a:pt x="316334" y="173930"/>
                  </a:lnTo>
                  <a:lnTo>
                    <a:pt x="349963" y="149609"/>
                  </a:lnTo>
                  <a:lnTo>
                    <a:pt x="370162" y="127095"/>
                  </a:lnTo>
                  <a:lnTo>
                    <a:pt x="392715" y="94783"/>
                  </a:lnTo>
                  <a:lnTo>
                    <a:pt x="393229" y="94939"/>
                  </a:lnTo>
                  <a:lnTo>
                    <a:pt x="399077" y="116572"/>
                  </a:lnTo>
                  <a:lnTo>
                    <a:pt x="401095" y="150318"/>
                  </a:lnTo>
                  <a:lnTo>
                    <a:pt x="407044" y="172949"/>
                  </a:lnTo>
                  <a:lnTo>
                    <a:pt x="411318" y="182964"/>
                  </a:lnTo>
                  <a:lnTo>
                    <a:pt x="414362" y="186270"/>
                  </a:lnTo>
                  <a:lnTo>
                    <a:pt x="421978" y="189943"/>
                  </a:lnTo>
                  <a:lnTo>
                    <a:pt x="431399" y="192011"/>
                  </a:lnTo>
                  <a:lnTo>
                    <a:pt x="434100" y="190713"/>
                  </a:lnTo>
                  <a:lnTo>
                    <a:pt x="459915" y="165424"/>
                  </a:lnTo>
                  <a:lnTo>
                    <a:pt x="474822" y="134938"/>
                  </a:lnTo>
                  <a:lnTo>
                    <a:pt x="487126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8" name="SMARTInkShape-4990"/>
            <p:cNvSpPr/>
            <p:nvPr/>
          </p:nvSpPr>
          <p:spPr bwMode="auto">
            <a:xfrm>
              <a:off x="2600629" y="3429000"/>
              <a:ext cx="159850" cy="160064"/>
            </a:xfrm>
            <a:custGeom>
              <a:avLst/>
              <a:gdLst/>
              <a:ahLst/>
              <a:cxnLst/>
              <a:rect l="0" t="0" r="0" b="0"/>
              <a:pathLst>
                <a:path w="159850" h="160064">
                  <a:moveTo>
                    <a:pt x="21127" y="71438"/>
                  </a:moveTo>
                  <a:lnTo>
                    <a:pt x="17335" y="75230"/>
                  </a:lnTo>
                  <a:lnTo>
                    <a:pt x="13356" y="77092"/>
                  </a:lnTo>
                  <a:lnTo>
                    <a:pt x="11184" y="77588"/>
                  </a:lnTo>
                  <a:lnTo>
                    <a:pt x="9736" y="78713"/>
                  </a:lnTo>
                  <a:lnTo>
                    <a:pt x="722" y="91781"/>
                  </a:lnTo>
                  <a:lnTo>
                    <a:pt x="0" y="100131"/>
                  </a:lnTo>
                  <a:lnTo>
                    <a:pt x="8527" y="135829"/>
                  </a:lnTo>
                  <a:lnTo>
                    <a:pt x="14483" y="147931"/>
                  </a:lnTo>
                  <a:lnTo>
                    <a:pt x="19762" y="153853"/>
                  </a:lnTo>
                  <a:lnTo>
                    <a:pt x="27400" y="159131"/>
                  </a:lnTo>
                  <a:lnTo>
                    <a:pt x="30865" y="160063"/>
                  </a:lnTo>
                  <a:lnTo>
                    <a:pt x="33969" y="159889"/>
                  </a:lnTo>
                  <a:lnTo>
                    <a:pt x="48447" y="153908"/>
                  </a:lnTo>
                  <a:lnTo>
                    <a:pt x="61942" y="139795"/>
                  </a:lnTo>
                  <a:lnTo>
                    <a:pt x="77694" y="106750"/>
                  </a:lnTo>
                  <a:lnTo>
                    <a:pt x="89313" y="71384"/>
                  </a:lnTo>
                  <a:lnTo>
                    <a:pt x="95929" y="35712"/>
                  </a:lnTo>
                  <a:lnTo>
                    <a:pt x="98589" y="21870"/>
                  </a:lnTo>
                  <a:lnTo>
                    <a:pt x="98168" y="19343"/>
                  </a:lnTo>
                  <a:lnTo>
                    <a:pt x="97094" y="17657"/>
                  </a:lnTo>
                  <a:lnTo>
                    <a:pt x="95584" y="16534"/>
                  </a:lnTo>
                  <a:lnTo>
                    <a:pt x="94578" y="16579"/>
                  </a:lnTo>
                  <a:lnTo>
                    <a:pt x="93907" y="17403"/>
                  </a:lnTo>
                  <a:lnTo>
                    <a:pt x="87028" y="38736"/>
                  </a:lnTo>
                  <a:lnTo>
                    <a:pt x="85633" y="71835"/>
                  </a:lnTo>
                  <a:lnTo>
                    <a:pt x="86277" y="92193"/>
                  </a:lnTo>
                  <a:lnTo>
                    <a:pt x="97781" y="126292"/>
                  </a:lnTo>
                  <a:lnTo>
                    <a:pt x="98424" y="129438"/>
                  </a:lnTo>
                  <a:lnTo>
                    <a:pt x="103371" y="135051"/>
                  </a:lnTo>
                  <a:lnTo>
                    <a:pt x="110068" y="139398"/>
                  </a:lnTo>
                  <a:lnTo>
                    <a:pt x="115690" y="141330"/>
                  </a:lnTo>
                  <a:lnTo>
                    <a:pt x="122951" y="140072"/>
                  </a:lnTo>
                  <a:lnTo>
                    <a:pt x="140547" y="132796"/>
                  </a:lnTo>
                  <a:lnTo>
                    <a:pt x="143603" y="129806"/>
                  </a:lnTo>
                  <a:lnTo>
                    <a:pt x="159419" y="97470"/>
                  </a:lnTo>
                  <a:lnTo>
                    <a:pt x="159849" y="86712"/>
                  </a:lnTo>
                  <a:lnTo>
                    <a:pt x="149350" y="51583"/>
                  </a:lnTo>
                  <a:lnTo>
                    <a:pt x="147090" y="46294"/>
                  </a:lnTo>
                  <a:lnTo>
                    <a:pt x="113138" y="12969"/>
                  </a:lnTo>
                  <a:lnTo>
                    <a:pt x="9970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9" name="SMARTInkShape-4991"/>
            <p:cNvSpPr/>
            <p:nvPr/>
          </p:nvSpPr>
          <p:spPr bwMode="auto">
            <a:xfrm>
              <a:off x="2628900" y="3378994"/>
              <a:ext cx="97472" cy="60930"/>
            </a:xfrm>
            <a:custGeom>
              <a:avLst/>
              <a:gdLst/>
              <a:ahLst/>
              <a:cxnLst/>
              <a:rect l="0" t="0" r="0" b="0"/>
              <a:pathLst>
                <a:path w="97472" h="60930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6497" y="12185"/>
                  </a:lnTo>
                  <a:lnTo>
                    <a:pt x="24361" y="21486"/>
                  </a:lnTo>
                  <a:lnTo>
                    <a:pt x="58897" y="37840"/>
                  </a:lnTo>
                  <a:lnTo>
                    <a:pt x="82486" y="53314"/>
                  </a:lnTo>
                  <a:lnTo>
                    <a:pt x="94114" y="56807"/>
                  </a:lnTo>
                  <a:lnTo>
                    <a:pt x="96080" y="58509"/>
                  </a:lnTo>
                  <a:lnTo>
                    <a:pt x="97391" y="60437"/>
                  </a:lnTo>
                  <a:lnTo>
                    <a:pt x="97471" y="60929"/>
                  </a:lnTo>
                  <a:lnTo>
                    <a:pt x="95443" y="59358"/>
                  </a:lnTo>
                  <a:lnTo>
                    <a:pt x="94013" y="56015"/>
                  </a:lnTo>
                  <a:lnTo>
                    <a:pt x="93631" y="54012"/>
                  </a:lnTo>
                  <a:lnTo>
                    <a:pt x="85725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0" name="SMARTInkShape-4992"/>
            <p:cNvSpPr/>
            <p:nvPr/>
          </p:nvSpPr>
          <p:spPr bwMode="auto">
            <a:xfrm>
              <a:off x="2665932" y="3350419"/>
              <a:ext cx="134419" cy="192300"/>
            </a:xfrm>
            <a:custGeom>
              <a:avLst/>
              <a:gdLst/>
              <a:ahLst/>
              <a:cxnLst/>
              <a:rect l="0" t="0" r="0" b="0"/>
              <a:pathLst>
                <a:path w="134419" h="192300">
                  <a:moveTo>
                    <a:pt x="20118" y="0"/>
                  </a:moveTo>
                  <a:lnTo>
                    <a:pt x="13967" y="0"/>
                  </a:lnTo>
                  <a:lnTo>
                    <a:pt x="3118" y="9943"/>
                  </a:lnTo>
                  <a:lnTo>
                    <a:pt x="656" y="16590"/>
                  </a:lnTo>
                  <a:lnTo>
                    <a:pt x="0" y="20585"/>
                  </a:lnTo>
                  <a:lnTo>
                    <a:pt x="6631" y="50835"/>
                  </a:lnTo>
                  <a:lnTo>
                    <a:pt x="19306" y="82537"/>
                  </a:lnTo>
                  <a:lnTo>
                    <a:pt x="36282" y="110004"/>
                  </a:lnTo>
                  <a:lnTo>
                    <a:pt x="58442" y="142026"/>
                  </a:lnTo>
                  <a:lnTo>
                    <a:pt x="91899" y="174689"/>
                  </a:lnTo>
                  <a:lnTo>
                    <a:pt x="113701" y="188464"/>
                  </a:lnTo>
                  <a:lnTo>
                    <a:pt x="126475" y="192009"/>
                  </a:lnTo>
                  <a:lnTo>
                    <a:pt x="129122" y="192299"/>
                  </a:lnTo>
                  <a:lnTo>
                    <a:pt x="130888" y="191699"/>
                  </a:lnTo>
                  <a:lnTo>
                    <a:pt x="132064" y="190506"/>
                  </a:lnTo>
                  <a:lnTo>
                    <a:pt x="132849" y="188917"/>
                  </a:lnTo>
                  <a:lnTo>
                    <a:pt x="134418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1" name="SMARTInkShape-4993"/>
            <p:cNvSpPr/>
            <p:nvPr/>
          </p:nvSpPr>
          <p:spPr bwMode="auto">
            <a:xfrm>
              <a:off x="2550319" y="3386138"/>
              <a:ext cx="283919" cy="35719"/>
            </a:xfrm>
            <a:custGeom>
              <a:avLst/>
              <a:gdLst/>
              <a:ahLst/>
              <a:cxnLst/>
              <a:rect l="0" t="0" r="0" b="0"/>
              <a:pathLst>
                <a:path w="283919" h="35719">
                  <a:moveTo>
                    <a:pt x="0" y="35718"/>
                  </a:moveTo>
                  <a:lnTo>
                    <a:pt x="31660" y="35718"/>
                  </a:lnTo>
                  <a:lnTo>
                    <a:pt x="62650" y="35718"/>
                  </a:lnTo>
                  <a:lnTo>
                    <a:pt x="88169" y="35718"/>
                  </a:lnTo>
                  <a:lnTo>
                    <a:pt x="117503" y="35718"/>
                  </a:lnTo>
                  <a:lnTo>
                    <a:pt x="148267" y="34925"/>
                  </a:lnTo>
                  <a:lnTo>
                    <a:pt x="177815" y="31926"/>
                  </a:lnTo>
                  <a:lnTo>
                    <a:pt x="204706" y="30064"/>
                  </a:lnTo>
                  <a:lnTo>
                    <a:pt x="240041" y="31132"/>
                  </a:lnTo>
                  <a:lnTo>
                    <a:pt x="258291" y="32887"/>
                  </a:lnTo>
                  <a:lnTo>
                    <a:pt x="269048" y="31020"/>
                  </a:lnTo>
                  <a:lnTo>
                    <a:pt x="279566" y="25506"/>
                  </a:lnTo>
                  <a:lnTo>
                    <a:pt x="283001" y="21126"/>
                  </a:lnTo>
                  <a:lnTo>
                    <a:pt x="283918" y="18846"/>
                  </a:lnTo>
                  <a:lnTo>
                    <a:pt x="283734" y="16533"/>
                  </a:lnTo>
                  <a:lnTo>
                    <a:pt x="281415" y="11846"/>
                  </a:lnTo>
                  <a:lnTo>
                    <a:pt x="2714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2" name="SMARTInkShape-4994"/>
            <p:cNvSpPr/>
            <p:nvPr/>
          </p:nvSpPr>
          <p:spPr bwMode="auto">
            <a:xfrm>
              <a:off x="2941688" y="3429114"/>
              <a:ext cx="108694" cy="113761"/>
            </a:xfrm>
            <a:custGeom>
              <a:avLst/>
              <a:gdLst/>
              <a:ahLst/>
              <a:cxnLst/>
              <a:rect l="0" t="0" r="0" b="0"/>
              <a:pathLst>
                <a:path w="108694" h="113761">
                  <a:moveTo>
                    <a:pt x="37256" y="21317"/>
                  </a:moveTo>
                  <a:lnTo>
                    <a:pt x="37256" y="17525"/>
                  </a:lnTo>
                  <a:lnTo>
                    <a:pt x="38050" y="16408"/>
                  </a:lnTo>
                  <a:lnTo>
                    <a:pt x="39372" y="15663"/>
                  </a:lnTo>
                  <a:lnTo>
                    <a:pt x="43407" y="14468"/>
                  </a:lnTo>
                  <a:lnTo>
                    <a:pt x="47898" y="10468"/>
                  </a:lnTo>
                  <a:lnTo>
                    <a:pt x="49923" y="6441"/>
                  </a:lnTo>
                  <a:lnTo>
                    <a:pt x="51223" y="1181"/>
                  </a:lnTo>
                  <a:lnTo>
                    <a:pt x="50536" y="750"/>
                  </a:lnTo>
                  <a:lnTo>
                    <a:pt x="41572" y="0"/>
                  </a:lnTo>
                  <a:lnTo>
                    <a:pt x="30950" y="3712"/>
                  </a:lnTo>
                  <a:lnTo>
                    <a:pt x="21541" y="9839"/>
                  </a:lnTo>
                  <a:lnTo>
                    <a:pt x="18365" y="14364"/>
                  </a:lnTo>
                  <a:lnTo>
                    <a:pt x="16577" y="21373"/>
                  </a:lnTo>
                  <a:lnTo>
                    <a:pt x="16326" y="23736"/>
                  </a:lnTo>
                  <a:lnTo>
                    <a:pt x="19766" y="34646"/>
                  </a:lnTo>
                  <a:lnTo>
                    <a:pt x="25778" y="41264"/>
                  </a:lnTo>
                  <a:lnTo>
                    <a:pt x="29604" y="44140"/>
                  </a:lnTo>
                  <a:lnTo>
                    <a:pt x="40205" y="47336"/>
                  </a:lnTo>
                  <a:lnTo>
                    <a:pt x="73363" y="55259"/>
                  </a:lnTo>
                  <a:lnTo>
                    <a:pt x="92140" y="61978"/>
                  </a:lnTo>
                  <a:lnTo>
                    <a:pt x="97367" y="66641"/>
                  </a:lnTo>
                  <a:lnTo>
                    <a:pt x="99691" y="71359"/>
                  </a:lnTo>
                  <a:lnTo>
                    <a:pt x="100310" y="73728"/>
                  </a:lnTo>
                  <a:lnTo>
                    <a:pt x="98882" y="80594"/>
                  </a:lnTo>
                  <a:lnTo>
                    <a:pt x="97390" y="84647"/>
                  </a:lnTo>
                  <a:lnTo>
                    <a:pt x="89382" y="91268"/>
                  </a:lnTo>
                  <a:lnTo>
                    <a:pt x="57232" y="104465"/>
                  </a:lnTo>
                  <a:lnTo>
                    <a:pt x="24327" y="112031"/>
                  </a:lnTo>
                  <a:lnTo>
                    <a:pt x="2246" y="113760"/>
                  </a:lnTo>
                  <a:lnTo>
                    <a:pt x="423" y="113109"/>
                  </a:lnTo>
                  <a:lnTo>
                    <a:pt x="0" y="111880"/>
                  </a:lnTo>
                  <a:lnTo>
                    <a:pt x="513" y="110267"/>
                  </a:lnTo>
                  <a:lnTo>
                    <a:pt x="14329" y="95479"/>
                  </a:lnTo>
                  <a:lnTo>
                    <a:pt x="45985" y="70451"/>
                  </a:lnTo>
                  <a:lnTo>
                    <a:pt x="75561" y="49634"/>
                  </a:lnTo>
                  <a:lnTo>
                    <a:pt x="108693" y="284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3" name="SMARTInkShape-4995"/>
            <p:cNvSpPr/>
            <p:nvPr/>
          </p:nvSpPr>
          <p:spPr bwMode="auto">
            <a:xfrm>
              <a:off x="3107629" y="3357563"/>
              <a:ext cx="271366" cy="192657"/>
            </a:xfrm>
            <a:custGeom>
              <a:avLst/>
              <a:gdLst/>
              <a:ahLst/>
              <a:cxnLst/>
              <a:rect l="0" t="0" r="0" b="0"/>
              <a:pathLst>
                <a:path w="271366" h="192657">
                  <a:moveTo>
                    <a:pt x="28477" y="0"/>
                  </a:moveTo>
                  <a:lnTo>
                    <a:pt x="24685" y="3792"/>
                  </a:lnTo>
                  <a:lnTo>
                    <a:pt x="20706" y="5654"/>
                  </a:lnTo>
                  <a:lnTo>
                    <a:pt x="18534" y="6150"/>
                  </a:lnTo>
                  <a:lnTo>
                    <a:pt x="14004" y="13052"/>
                  </a:lnTo>
                  <a:lnTo>
                    <a:pt x="9108" y="28209"/>
                  </a:lnTo>
                  <a:lnTo>
                    <a:pt x="2408" y="63745"/>
                  </a:lnTo>
                  <a:lnTo>
                    <a:pt x="397" y="98257"/>
                  </a:lnTo>
                  <a:lnTo>
                    <a:pt x="0" y="128241"/>
                  </a:lnTo>
                  <a:lnTo>
                    <a:pt x="715" y="155506"/>
                  </a:lnTo>
                  <a:lnTo>
                    <a:pt x="6055" y="169193"/>
                  </a:lnTo>
                  <a:lnTo>
                    <a:pt x="7179" y="169152"/>
                  </a:lnTo>
                  <a:lnTo>
                    <a:pt x="38346" y="150690"/>
                  </a:lnTo>
                  <a:lnTo>
                    <a:pt x="65814" y="119435"/>
                  </a:lnTo>
                  <a:lnTo>
                    <a:pt x="80450" y="99091"/>
                  </a:lnTo>
                  <a:lnTo>
                    <a:pt x="85443" y="95634"/>
                  </a:lnTo>
                  <a:lnTo>
                    <a:pt x="87886" y="94712"/>
                  </a:lnTo>
                  <a:lnTo>
                    <a:pt x="89514" y="95685"/>
                  </a:lnTo>
                  <a:lnTo>
                    <a:pt x="91323" y="100999"/>
                  </a:lnTo>
                  <a:lnTo>
                    <a:pt x="92342" y="112917"/>
                  </a:lnTo>
                  <a:lnTo>
                    <a:pt x="86583" y="144373"/>
                  </a:lnTo>
                  <a:lnTo>
                    <a:pt x="85664" y="179956"/>
                  </a:lnTo>
                  <a:lnTo>
                    <a:pt x="85652" y="184264"/>
                  </a:lnTo>
                  <a:lnTo>
                    <a:pt x="86438" y="187136"/>
                  </a:lnTo>
                  <a:lnTo>
                    <a:pt x="87755" y="189051"/>
                  </a:lnTo>
                  <a:lnTo>
                    <a:pt x="89427" y="190328"/>
                  </a:lnTo>
                  <a:lnTo>
                    <a:pt x="99365" y="192124"/>
                  </a:lnTo>
                  <a:lnTo>
                    <a:pt x="108571" y="192656"/>
                  </a:lnTo>
                  <a:lnTo>
                    <a:pt x="115933" y="188548"/>
                  </a:lnTo>
                  <a:lnTo>
                    <a:pt x="151576" y="154612"/>
                  </a:lnTo>
                  <a:lnTo>
                    <a:pt x="174708" y="123550"/>
                  </a:lnTo>
                  <a:lnTo>
                    <a:pt x="176812" y="119205"/>
                  </a:lnTo>
                  <a:lnTo>
                    <a:pt x="177374" y="119157"/>
                  </a:lnTo>
                  <a:lnTo>
                    <a:pt x="178274" y="120991"/>
                  </a:lnTo>
                  <a:lnTo>
                    <a:pt x="178493" y="155592"/>
                  </a:lnTo>
                  <a:lnTo>
                    <a:pt x="178494" y="158496"/>
                  </a:lnTo>
                  <a:lnTo>
                    <a:pt x="180612" y="163840"/>
                  </a:lnTo>
                  <a:lnTo>
                    <a:pt x="182288" y="166377"/>
                  </a:lnTo>
                  <a:lnTo>
                    <a:pt x="184199" y="168068"/>
                  </a:lnTo>
                  <a:lnTo>
                    <a:pt x="188439" y="169946"/>
                  </a:lnTo>
                  <a:lnTo>
                    <a:pt x="199081" y="171004"/>
                  </a:lnTo>
                  <a:lnTo>
                    <a:pt x="205637" y="169135"/>
                  </a:lnTo>
                  <a:lnTo>
                    <a:pt x="233599" y="150853"/>
                  </a:lnTo>
                  <a:lnTo>
                    <a:pt x="243859" y="137654"/>
                  </a:lnTo>
                  <a:lnTo>
                    <a:pt x="247234" y="128384"/>
                  </a:lnTo>
                  <a:lnTo>
                    <a:pt x="249400" y="113289"/>
                  </a:lnTo>
                  <a:lnTo>
                    <a:pt x="247991" y="110451"/>
                  </a:lnTo>
                  <a:lnTo>
                    <a:pt x="242191" y="105181"/>
                  </a:lnTo>
                  <a:lnTo>
                    <a:pt x="220623" y="96123"/>
                  </a:lnTo>
                  <a:lnTo>
                    <a:pt x="191589" y="93297"/>
                  </a:lnTo>
                  <a:lnTo>
                    <a:pt x="182198" y="95175"/>
                  </a:lnTo>
                  <a:lnTo>
                    <a:pt x="172449" y="100696"/>
                  </a:lnTo>
                  <a:lnTo>
                    <a:pt x="169702" y="102849"/>
                  </a:lnTo>
                  <a:lnTo>
                    <a:pt x="168665" y="104285"/>
                  </a:lnTo>
                  <a:lnTo>
                    <a:pt x="168767" y="105242"/>
                  </a:lnTo>
                  <a:lnTo>
                    <a:pt x="169628" y="105880"/>
                  </a:lnTo>
                  <a:lnTo>
                    <a:pt x="174634" y="106778"/>
                  </a:lnTo>
                  <a:lnTo>
                    <a:pt x="194843" y="106288"/>
                  </a:lnTo>
                  <a:lnTo>
                    <a:pt x="228773" y="97203"/>
                  </a:lnTo>
                  <a:lnTo>
                    <a:pt x="261446" y="83306"/>
                  </a:lnTo>
                  <a:lnTo>
                    <a:pt x="271365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4" name="SMARTInkShape-4996"/>
            <p:cNvSpPr/>
            <p:nvPr/>
          </p:nvSpPr>
          <p:spPr bwMode="auto">
            <a:xfrm>
              <a:off x="3357885" y="3358529"/>
              <a:ext cx="321136" cy="162886"/>
            </a:xfrm>
            <a:custGeom>
              <a:avLst/>
              <a:gdLst/>
              <a:ahLst/>
              <a:cxnLst/>
              <a:rect l="0" t="0" r="0" b="0"/>
              <a:pathLst>
                <a:path w="321136" h="162886">
                  <a:moveTo>
                    <a:pt x="21109" y="84759"/>
                  </a:moveTo>
                  <a:lnTo>
                    <a:pt x="14958" y="84759"/>
                  </a:lnTo>
                  <a:lnTo>
                    <a:pt x="10467" y="88551"/>
                  </a:lnTo>
                  <a:lnTo>
                    <a:pt x="8441" y="94646"/>
                  </a:lnTo>
                  <a:lnTo>
                    <a:pt x="5185" y="107002"/>
                  </a:lnTo>
                  <a:lnTo>
                    <a:pt x="1309" y="120718"/>
                  </a:lnTo>
                  <a:lnTo>
                    <a:pt x="0" y="139575"/>
                  </a:lnTo>
                  <a:lnTo>
                    <a:pt x="1937" y="146957"/>
                  </a:lnTo>
                  <a:lnTo>
                    <a:pt x="9649" y="158163"/>
                  </a:lnTo>
                  <a:lnTo>
                    <a:pt x="14163" y="161039"/>
                  </a:lnTo>
                  <a:lnTo>
                    <a:pt x="23529" y="162885"/>
                  </a:lnTo>
                  <a:lnTo>
                    <a:pt x="28270" y="161021"/>
                  </a:lnTo>
                  <a:lnTo>
                    <a:pt x="30645" y="159413"/>
                  </a:lnTo>
                  <a:lnTo>
                    <a:pt x="44658" y="143194"/>
                  </a:lnTo>
                  <a:lnTo>
                    <a:pt x="52213" y="136924"/>
                  </a:lnTo>
                  <a:lnTo>
                    <a:pt x="73409" y="111269"/>
                  </a:lnTo>
                  <a:lnTo>
                    <a:pt x="78220" y="108447"/>
                  </a:lnTo>
                  <a:lnTo>
                    <a:pt x="83984" y="106635"/>
                  </a:lnTo>
                  <a:lnTo>
                    <a:pt x="84772" y="110621"/>
                  </a:lnTo>
                  <a:lnTo>
                    <a:pt x="85916" y="117684"/>
                  </a:lnTo>
                  <a:lnTo>
                    <a:pt x="91859" y="138759"/>
                  </a:lnTo>
                  <a:lnTo>
                    <a:pt x="92241" y="143949"/>
                  </a:lnTo>
                  <a:lnTo>
                    <a:pt x="94527" y="148901"/>
                  </a:lnTo>
                  <a:lnTo>
                    <a:pt x="96248" y="151332"/>
                  </a:lnTo>
                  <a:lnTo>
                    <a:pt x="100277" y="154035"/>
                  </a:lnTo>
                  <a:lnTo>
                    <a:pt x="105507" y="155235"/>
                  </a:lnTo>
                  <a:lnTo>
                    <a:pt x="113123" y="155769"/>
                  </a:lnTo>
                  <a:lnTo>
                    <a:pt x="119683" y="153890"/>
                  </a:lnTo>
                  <a:lnTo>
                    <a:pt x="129956" y="146252"/>
                  </a:lnTo>
                  <a:lnTo>
                    <a:pt x="161701" y="117909"/>
                  </a:lnTo>
                  <a:lnTo>
                    <a:pt x="179878" y="90601"/>
                  </a:lnTo>
                  <a:lnTo>
                    <a:pt x="194052" y="57573"/>
                  </a:lnTo>
                  <a:lnTo>
                    <a:pt x="208111" y="27883"/>
                  </a:lnTo>
                  <a:lnTo>
                    <a:pt x="213474" y="2298"/>
                  </a:lnTo>
                  <a:lnTo>
                    <a:pt x="212852" y="1210"/>
                  </a:lnTo>
                  <a:lnTo>
                    <a:pt x="211644" y="484"/>
                  </a:lnTo>
                  <a:lnTo>
                    <a:pt x="210045" y="0"/>
                  </a:lnTo>
                  <a:lnTo>
                    <a:pt x="200209" y="3112"/>
                  </a:lnTo>
                  <a:lnTo>
                    <a:pt x="187241" y="16646"/>
                  </a:lnTo>
                  <a:lnTo>
                    <a:pt x="166027" y="49478"/>
                  </a:lnTo>
                  <a:lnTo>
                    <a:pt x="154862" y="81494"/>
                  </a:lnTo>
                  <a:lnTo>
                    <a:pt x="151227" y="105222"/>
                  </a:lnTo>
                  <a:lnTo>
                    <a:pt x="153942" y="123542"/>
                  </a:lnTo>
                  <a:lnTo>
                    <a:pt x="159774" y="139024"/>
                  </a:lnTo>
                  <a:lnTo>
                    <a:pt x="164229" y="144595"/>
                  </a:lnTo>
                  <a:lnTo>
                    <a:pt x="166529" y="146081"/>
                  </a:lnTo>
                  <a:lnTo>
                    <a:pt x="177350" y="148172"/>
                  </a:lnTo>
                  <a:lnTo>
                    <a:pt x="190610" y="144999"/>
                  </a:lnTo>
                  <a:lnTo>
                    <a:pt x="222583" y="132237"/>
                  </a:lnTo>
                  <a:lnTo>
                    <a:pt x="247156" y="114804"/>
                  </a:lnTo>
                  <a:lnTo>
                    <a:pt x="256285" y="106694"/>
                  </a:lnTo>
                  <a:lnTo>
                    <a:pt x="256600" y="108530"/>
                  </a:lnTo>
                  <a:lnTo>
                    <a:pt x="256684" y="110131"/>
                  </a:lnTo>
                  <a:lnTo>
                    <a:pt x="254661" y="114027"/>
                  </a:lnTo>
                  <a:lnTo>
                    <a:pt x="251116" y="119992"/>
                  </a:lnTo>
                  <a:lnTo>
                    <a:pt x="246895" y="130580"/>
                  </a:lnTo>
                  <a:lnTo>
                    <a:pt x="246245" y="135150"/>
                  </a:lnTo>
                  <a:lnTo>
                    <a:pt x="249096" y="147065"/>
                  </a:lnTo>
                  <a:lnTo>
                    <a:pt x="250094" y="146933"/>
                  </a:lnTo>
                  <a:lnTo>
                    <a:pt x="259598" y="138935"/>
                  </a:lnTo>
                  <a:lnTo>
                    <a:pt x="268831" y="129091"/>
                  </a:lnTo>
                  <a:lnTo>
                    <a:pt x="282259" y="104313"/>
                  </a:lnTo>
                  <a:lnTo>
                    <a:pt x="284489" y="94345"/>
                  </a:lnTo>
                  <a:lnTo>
                    <a:pt x="285010" y="86108"/>
                  </a:lnTo>
                  <a:lnTo>
                    <a:pt x="284355" y="83277"/>
                  </a:lnTo>
                  <a:lnTo>
                    <a:pt x="283125" y="81390"/>
                  </a:lnTo>
                  <a:lnTo>
                    <a:pt x="281511" y="80132"/>
                  </a:lnTo>
                  <a:lnTo>
                    <a:pt x="277602" y="78733"/>
                  </a:lnTo>
                  <a:lnTo>
                    <a:pt x="275448" y="78360"/>
                  </a:lnTo>
                  <a:lnTo>
                    <a:pt x="261039" y="81628"/>
                  </a:lnTo>
                  <a:lnTo>
                    <a:pt x="252628" y="87601"/>
                  </a:lnTo>
                  <a:lnTo>
                    <a:pt x="230023" y="115700"/>
                  </a:lnTo>
                  <a:lnTo>
                    <a:pt x="225878" y="127085"/>
                  </a:lnTo>
                  <a:lnTo>
                    <a:pt x="227805" y="143592"/>
                  </a:lnTo>
                  <a:lnTo>
                    <a:pt x="229550" y="146206"/>
                  </a:lnTo>
                  <a:lnTo>
                    <a:pt x="235722" y="151227"/>
                  </a:lnTo>
                  <a:lnTo>
                    <a:pt x="238797" y="152090"/>
                  </a:lnTo>
                  <a:lnTo>
                    <a:pt x="241640" y="151871"/>
                  </a:lnTo>
                  <a:lnTo>
                    <a:pt x="247710" y="150305"/>
                  </a:lnTo>
                  <a:lnTo>
                    <a:pt x="255700" y="149609"/>
                  </a:lnTo>
                  <a:lnTo>
                    <a:pt x="264542" y="145066"/>
                  </a:lnTo>
                  <a:lnTo>
                    <a:pt x="290502" y="125782"/>
                  </a:lnTo>
                  <a:lnTo>
                    <a:pt x="304205" y="102773"/>
                  </a:lnTo>
                  <a:lnTo>
                    <a:pt x="316348" y="70021"/>
                  </a:lnTo>
                  <a:lnTo>
                    <a:pt x="320514" y="36809"/>
                  </a:lnTo>
                  <a:lnTo>
                    <a:pt x="321121" y="4817"/>
                  </a:lnTo>
                  <a:lnTo>
                    <a:pt x="321135" y="8483"/>
                  </a:lnTo>
                  <a:lnTo>
                    <a:pt x="305051" y="42725"/>
                  </a:lnTo>
                  <a:lnTo>
                    <a:pt x="295860" y="75544"/>
                  </a:lnTo>
                  <a:lnTo>
                    <a:pt x="293221" y="105781"/>
                  </a:lnTo>
                  <a:lnTo>
                    <a:pt x="292609" y="136286"/>
                  </a:lnTo>
                  <a:lnTo>
                    <a:pt x="294705" y="141526"/>
                  </a:lnTo>
                  <a:lnTo>
                    <a:pt x="296375" y="144035"/>
                  </a:lnTo>
                  <a:lnTo>
                    <a:pt x="298282" y="144914"/>
                  </a:lnTo>
                  <a:lnTo>
                    <a:pt x="300347" y="144706"/>
                  </a:lnTo>
                  <a:lnTo>
                    <a:pt x="306859" y="1419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5" name="SMARTInkShape-4997"/>
            <p:cNvSpPr/>
            <p:nvPr/>
          </p:nvSpPr>
          <p:spPr bwMode="auto">
            <a:xfrm>
              <a:off x="3814763" y="3300413"/>
              <a:ext cx="71410" cy="188545"/>
            </a:xfrm>
            <a:custGeom>
              <a:avLst/>
              <a:gdLst/>
              <a:ahLst/>
              <a:cxnLst/>
              <a:rect l="0" t="0" r="0" b="0"/>
              <a:pathLst>
                <a:path w="71410" h="188545">
                  <a:moveTo>
                    <a:pt x="57150" y="0"/>
                  </a:moveTo>
                  <a:lnTo>
                    <a:pt x="60942" y="0"/>
                  </a:lnTo>
                  <a:lnTo>
                    <a:pt x="62059" y="793"/>
                  </a:lnTo>
                  <a:lnTo>
                    <a:pt x="62804" y="2116"/>
                  </a:lnTo>
                  <a:lnTo>
                    <a:pt x="63300" y="3792"/>
                  </a:lnTo>
                  <a:lnTo>
                    <a:pt x="69817" y="14473"/>
                  </a:lnTo>
                  <a:lnTo>
                    <a:pt x="71295" y="44133"/>
                  </a:lnTo>
                  <a:lnTo>
                    <a:pt x="71409" y="75480"/>
                  </a:lnTo>
                  <a:lnTo>
                    <a:pt x="67636" y="102885"/>
                  </a:lnTo>
                  <a:lnTo>
                    <a:pt x="64953" y="134887"/>
                  </a:lnTo>
                  <a:lnTo>
                    <a:pt x="62307" y="162023"/>
                  </a:lnTo>
                  <a:lnTo>
                    <a:pt x="55486" y="184910"/>
                  </a:lnTo>
                  <a:lnTo>
                    <a:pt x="53659" y="187566"/>
                  </a:lnTo>
                  <a:lnTo>
                    <a:pt x="51648" y="188544"/>
                  </a:lnTo>
                  <a:lnTo>
                    <a:pt x="49513" y="188402"/>
                  </a:lnTo>
                  <a:lnTo>
                    <a:pt x="45024" y="186128"/>
                  </a:lnTo>
                  <a:lnTo>
                    <a:pt x="40383" y="182471"/>
                  </a:lnTo>
                  <a:lnTo>
                    <a:pt x="19310" y="147681"/>
                  </a:lnTo>
                  <a:lnTo>
                    <a:pt x="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6" name="SMARTInkShape-4998"/>
            <p:cNvSpPr/>
            <p:nvPr/>
          </p:nvSpPr>
          <p:spPr bwMode="auto">
            <a:xfrm>
              <a:off x="3793331" y="3386138"/>
              <a:ext cx="264320" cy="57028"/>
            </a:xfrm>
            <a:custGeom>
              <a:avLst/>
              <a:gdLst/>
              <a:ahLst/>
              <a:cxnLst/>
              <a:rect l="0" t="0" r="0" b="0"/>
              <a:pathLst>
                <a:path w="264320" h="57028">
                  <a:moveTo>
                    <a:pt x="0" y="0"/>
                  </a:moveTo>
                  <a:lnTo>
                    <a:pt x="3792" y="0"/>
                  </a:lnTo>
                  <a:lnTo>
                    <a:pt x="4910" y="1587"/>
                  </a:lnTo>
                  <a:lnTo>
                    <a:pt x="6151" y="7584"/>
                  </a:lnTo>
                  <a:lnTo>
                    <a:pt x="8070" y="10612"/>
                  </a:lnTo>
                  <a:lnTo>
                    <a:pt x="27340" y="30989"/>
                  </a:lnTo>
                  <a:lnTo>
                    <a:pt x="57928" y="44934"/>
                  </a:lnTo>
                  <a:lnTo>
                    <a:pt x="90855" y="51454"/>
                  </a:lnTo>
                  <a:lnTo>
                    <a:pt x="96289" y="53353"/>
                  </a:lnTo>
                  <a:lnTo>
                    <a:pt x="106560" y="53345"/>
                  </a:lnTo>
                  <a:lnTo>
                    <a:pt x="122296" y="50665"/>
                  </a:lnTo>
                  <a:lnTo>
                    <a:pt x="124393" y="49652"/>
                  </a:lnTo>
                  <a:lnTo>
                    <a:pt x="125791" y="48182"/>
                  </a:lnTo>
                  <a:lnTo>
                    <a:pt x="127345" y="44433"/>
                  </a:lnTo>
                  <a:lnTo>
                    <a:pt x="128539" y="29954"/>
                  </a:lnTo>
                  <a:lnTo>
                    <a:pt x="127761" y="29494"/>
                  </a:lnTo>
                  <a:lnTo>
                    <a:pt x="124462" y="28847"/>
                  </a:lnTo>
                  <a:lnTo>
                    <a:pt x="126225" y="28696"/>
                  </a:lnTo>
                  <a:lnTo>
                    <a:pt x="129654" y="30745"/>
                  </a:lnTo>
                  <a:lnTo>
                    <a:pt x="142116" y="38528"/>
                  </a:lnTo>
                  <a:lnTo>
                    <a:pt x="172291" y="50062"/>
                  </a:lnTo>
                  <a:lnTo>
                    <a:pt x="193131" y="55050"/>
                  </a:lnTo>
                  <a:lnTo>
                    <a:pt x="227046" y="56873"/>
                  </a:lnTo>
                  <a:lnTo>
                    <a:pt x="235318" y="57027"/>
                  </a:lnTo>
                  <a:lnTo>
                    <a:pt x="237841" y="56274"/>
                  </a:lnTo>
                  <a:lnTo>
                    <a:pt x="239523" y="54978"/>
                  </a:lnTo>
                  <a:lnTo>
                    <a:pt x="240645" y="53321"/>
                  </a:lnTo>
                  <a:lnTo>
                    <a:pt x="240599" y="51422"/>
                  </a:lnTo>
                  <a:lnTo>
                    <a:pt x="238431" y="47195"/>
                  </a:lnTo>
                  <a:lnTo>
                    <a:pt x="225163" y="40354"/>
                  </a:lnTo>
                  <a:lnTo>
                    <a:pt x="192429" y="28558"/>
                  </a:lnTo>
                  <a:lnTo>
                    <a:pt x="165521" y="22057"/>
                  </a:lnTo>
                  <a:lnTo>
                    <a:pt x="162735" y="21848"/>
                  </a:lnTo>
                  <a:lnTo>
                    <a:pt x="162465" y="21709"/>
                  </a:lnTo>
                  <a:lnTo>
                    <a:pt x="166399" y="21555"/>
                  </a:lnTo>
                  <a:lnTo>
                    <a:pt x="202022" y="27920"/>
                  </a:lnTo>
                  <a:lnTo>
                    <a:pt x="236609" y="26329"/>
                  </a:lnTo>
                  <a:lnTo>
                    <a:pt x="264319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7" name="SMARTInkShape-4999"/>
            <p:cNvSpPr/>
            <p:nvPr/>
          </p:nvSpPr>
          <p:spPr bwMode="auto">
            <a:xfrm>
              <a:off x="4114800" y="3271838"/>
              <a:ext cx="85726" cy="162441"/>
            </a:xfrm>
            <a:custGeom>
              <a:avLst/>
              <a:gdLst/>
              <a:ahLst/>
              <a:cxnLst/>
              <a:rect l="0" t="0" r="0" b="0"/>
              <a:pathLst>
                <a:path w="85726" h="162441">
                  <a:moveTo>
                    <a:pt x="85725" y="0"/>
                  </a:moveTo>
                  <a:lnTo>
                    <a:pt x="84931" y="32904"/>
                  </a:lnTo>
                  <a:lnTo>
                    <a:pt x="80071" y="63502"/>
                  </a:lnTo>
                  <a:lnTo>
                    <a:pt x="75083" y="92712"/>
                  </a:lnTo>
                  <a:lnTo>
                    <a:pt x="71918" y="126450"/>
                  </a:lnTo>
                  <a:lnTo>
                    <a:pt x="70857" y="137162"/>
                  </a:lnTo>
                  <a:lnTo>
                    <a:pt x="65315" y="158007"/>
                  </a:lnTo>
                  <a:lnTo>
                    <a:pt x="64181" y="160107"/>
                  </a:lnTo>
                  <a:lnTo>
                    <a:pt x="62631" y="161506"/>
                  </a:lnTo>
                  <a:lnTo>
                    <a:pt x="60804" y="162440"/>
                  </a:lnTo>
                  <a:lnTo>
                    <a:pt x="58793" y="162268"/>
                  </a:lnTo>
                  <a:lnTo>
                    <a:pt x="39475" y="151218"/>
                  </a:lnTo>
                  <a:lnTo>
                    <a:pt x="26689" y="139438"/>
                  </a:lnTo>
                  <a:lnTo>
                    <a:pt x="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8" name="SMARTInkShape-5000"/>
            <p:cNvSpPr/>
            <p:nvPr/>
          </p:nvSpPr>
          <p:spPr bwMode="auto">
            <a:xfrm>
              <a:off x="4100513" y="3287856"/>
              <a:ext cx="357188" cy="140692"/>
            </a:xfrm>
            <a:custGeom>
              <a:avLst/>
              <a:gdLst/>
              <a:ahLst/>
              <a:cxnLst/>
              <a:rect l="0" t="0" r="0" b="0"/>
              <a:pathLst>
                <a:path w="357188" h="140692">
                  <a:moveTo>
                    <a:pt x="0" y="33988"/>
                  </a:moveTo>
                  <a:lnTo>
                    <a:pt x="16590" y="48461"/>
                  </a:lnTo>
                  <a:lnTo>
                    <a:pt x="51551" y="64955"/>
                  </a:lnTo>
                  <a:lnTo>
                    <a:pt x="85928" y="69081"/>
                  </a:lnTo>
                  <a:lnTo>
                    <a:pt x="107216" y="67404"/>
                  </a:lnTo>
                  <a:lnTo>
                    <a:pt x="142089" y="57497"/>
                  </a:lnTo>
                  <a:lnTo>
                    <a:pt x="168651" y="45854"/>
                  </a:lnTo>
                  <a:lnTo>
                    <a:pt x="176291" y="38997"/>
                  </a:lnTo>
                  <a:lnTo>
                    <a:pt x="181539" y="31451"/>
                  </a:lnTo>
                  <a:lnTo>
                    <a:pt x="183871" y="25452"/>
                  </a:lnTo>
                  <a:lnTo>
                    <a:pt x="185573" y="4111"/>
                  </a:lnTo>
                  <a:lnTo>
                    <a:pt x="184834" y="2164"/>
                  </a:lnTo>
                  <a:lnTo>
                    <a:pt x="183548" y="866"/>
                  </a:lnTo>
                  <a:lnTo>
                    <a:pt x="181896" y="0"/>
                  </a:lnTo>
                  <a:lnTo>
                    <a:pt x="180001" y="217"/>
                  </a:lnTo>
                  <a:lnTo>
                    <a:pt x="175779" y="2575"/>
                  </a:lnTo>
                  <a:lnTo>
                    <a:pt x="155402" y="36892"/>
                  </a:lnTo>
                  <a:lnTo>
                    <a:pt x="151082" y="63136"/>
                  </a:lnTo>
                  <a:lnTo>
                    <a:pt x="150112" y="97705"/>
                  </a:lnTo>
                  <a:lnTo>
                    <a:pt x="150853" y="106757"/>
                  </a:lnTo>
                  <a:lnTo>
                    <a:pt x="153829" y="113426"/>
                  </a:lnTo>
                  <a:lnTo>
                    <a:pt x="163759" y="121642"/>
                  </a:lnTo>
                  <a:lnTo>
                    <a:pt x="172265" y="124539"/>
                  </a:lnTo>
                  <a:lnTo>
                    <a:pt x="176755" y="125311"/>
                  </a:lnTo>
                  <a:lnTo>
                    <a:pt x="185978" y="124053"/>
                  </a:lnTo>
                  <a:lnTo>
                    <a:pt x="204835" y="116778"/>
                  </a:lnTo>
                  <a:lnTo>
                    <a:pt x="219089" y="106231"/>
                  </a:lnTo>
                  <a:lnTo>
                    <a:pt x="232424" y="88446"/>
                  </a:lnTo>
                  <a:lnTo>
                    <a:pt x="247859" y="63172"/>
                  </a:lnTo>
                  <a:lnTo>
                    <a:pt x="249066" y="59658"/>
                  </a:lnTo>
                  <a:lnTo>
                    <a:pt x="249387" y="59833"/>
                  </a:lnTo>
                  <a:lnTo>
                    <a:pt x="249904" y="65816"/>
                  </a:lnTo>
                  <a:lnTo>
                    <a:pt x="243323" y="98501"/>
                  </a:lnTo>
                  <a:lnTo>
                    <a:pt x="243875" y="107904"/>
                  </a:lnTo>
                  <a:lnTo>
                    <a:pt x="248648" y="121329"/>
                  </a:lnTo>
                  <a:lnTo>
                    <a:pt x="259687" y="135967"/>
                  </a:lnTo>
                  <a:lnTo>
                    <a:pt x="266493" y="138843"/>
                  </a:lnTo>
                  <a:lnTo>
                    <a:pt x="270531" y="139610"/>
                  </a:lnTo>
                  <a:lnTo>
                    <a:pt x="274016" y="139327"/>
                  </a:lnTo>
                  <a:lnTo>
                    <a:pt x="280005" y="136897"/>
                  </a:lnTo>
                  <a:lnTo>
                    <a:pt x="302508" y="121191"/>
                  </a:lnTo>
                  <a:lnTo>
                    <a:pt x="308543" y="113491"/>
                  </a:lnTo>
                  <a:lnTo>
                    <a:pt x="311755" y="104776"/>
                  </a:lnTo>
                  <a:lnTo>
                    <a:pt x="314280" y="84525"/>
                  </a:lnTo>
                  <a:lnTo>
                    <a:pt x="309406" y="95505"/>
                  </a:lnTo>
                  <a:lnTo>
                    <a:pt x="307268" y="127904"/>
                  </a:lnTo>
                  <a:lnTo>
                    <a:pt x="309336" y="133408"/>
                  </a:lnTo>
                  <a:lnTo>
                    <a:pt x="310999" y="135987"/>
                  </a:lnTo>
                  <a:lnTo>
                    <a:pt x="313695" y="137705"/>
                  </a:lnTo>
                  <a:lnTo>
                    <a:pt x="327312" y="140465"/>
                  </a:lnTo>
                  <a:lnTo>
                    <a:pt x="330127" y="140691"/>
                  </a:lnTo>
                  <a:lnTo>
                    <a:pt x="357187" y="1268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9" name="SMARTInkShape-5001"/>
            <p:cNvSpPr/>
            <p:nvPr/>
          </p:nvSpPr>
          <p:spPr bwMode="auto">
            <a:xfrm>
              <a:off x="4529589" y="3286220"/>
              <a:ext cx="78123" cy="106996"/>
            </a:xfrm>
            <a:custGeom>
              <a:avLst/>
              <a:gdLst/>
              <a:ahLst/>
              <a:cxnLst/>
              <a:rect l="0" t="0" r="0" b="0"/>
              <a:pathLst>
                <a:path w="78123" h="106996">
                  <a:moveTo>
                    <a:pt x="70986" y="14193"/>
                  </a:moveTo>
                  <a:lnTo>
                    <a:pt x="74778" y="14193"/>
                  </a:lnTo>
                  <a:lnTo>
                    <a:pt x="75895" y="13399"/>
                  </a:lnTo>
                  <a:lnTo>
                    <a:pt x="76640" y="12076"/>
                  </a:lnTo>
                  <a:lnTo>
                    <a:pt x="77934" y="6917"/>
                  </a:lnTo>
                  <a:lnTo>
                    <a:pt x="78122" y="225"/>
                  </a:lnTo>
                  <a:lnTo>
                    <a:pt x="74335" y="0"/>
                  </a:lnTo>
                  <a:lnTo>
                    <a:pt x="70358" y="2064"/>
                  </a:lnTo>
                  <a:lnTo>
                    <a:pt x="54012" y="16906"/>
                  </a:lnTo>
                  <a:lnTo>
                    <a:pt x="51536" y="21484"/>
                  </a:lnTo>
                  <a:lnTo>
                    <a:pt x="49946" y="30890"/>
                  </a:lnTo>
                  <a:lnTo>
                    <a:pt x="51845" y="35637"/>
                  </a:lnTo>
                  <a:lnTo>
                    <a:pt x="53463" y="38014"/>
                  </a:lnTo>
                  <a:lnTo>
                    <a:pt x="62226" y="71529"/>
                  </a:lnTo>
                  <a:lnTo>
                    <a:pt x="63523" y="86637"/>
                  </a:lnTo>
                  <a:lnTo>
                    <a:pt x="59955" y="98540"/>
                  </a:lnTo>
                  <a:lnTo>
                    <a:pt x="58076" y="101381"/>
                  </a:lnTo>
                  <a:lnTo>
                    <a:pt x="53871" y="104537"/>
                  </a:lnTo>
                  <a:lnTo>
                    <a:pt x="47041" y="106313"/>
                  </a:lnTo>
                  <a:lnTo>
                    <a:pt x="22932" y="106995"/>
                  </a:lnTo>
                  <a:lnTo>
                    <a:pt x="15762" y="104915"/>
                  </a:lnTo>
                  <a:lnTo>
                    <a:pt x="4691" y="97112"/>
                  </a:lnTo>
                  <a:lnTo>
                    <a:pt x="1834" y="92585"/>
                  </a:lnTo>
                  <a:lnTo>
                    <a:pt x="564" y="87134"/>
                  </a:lnTo>
                  <a:lnTo>
                    <a:pt x="0" y="79420"/>
                  </a:lnTo>
                  <a:lnTo>
                    <a:pt x="1866" y="72816"/>
                  </a:lnTo>
                  <a:lnTo>
                    <a:pt x="6692" y="641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0" name="SMARTInkShape-5002"/>
            <p:cNvSpPr/>
            <p:nvPr/>
          </p:nvSpPr>
          <p:spPr bwMode="auto">
            <a:xfrm>
              <a:off x="4651065" y="3171912"/>
              <a:ext cx="46200" cy="242539"/>
            </a:xfrm>
            <a:custGeom>
              <a:avLst/>
              <a:gdLst/>
              <a:ahLst/>
              <a:cxnLst/>
              <a:rect l="0" t="0" r="0" b="0"/>
              <a:pathLst>
                <a:path w="46200" h="242539">
                  <a:moveTo>
                    <a:pt x="28091" y="7057"/>
                  </a:moveTo>
                  <a:lnTo>
                    <a:pt x="28091" y="207"/>
                  </a:lnTo>
                  <a:lnTo>
                    <a:pt x="24299" y="0"/>
                  </a:lnTo>
                  <a:lnTo>
                    <a:pt x="23182" y="765"/>
                  </a:lnTo>
                  <a:lnTo>
                    <a:pt x="22437" y="2068"/>
                  </a:lnTo>
                  <a:lnTo>
                    <a:pt x="21940" y="3731"/>
                  </a:lnTo>
                  <a:lnTo>
                    <a:pt x="17449" y="9864"/>
                  </a:lnTo>
                  <a:lnTo>
                    <a:pt x="12167" y="39059"/>
                  </a:lnTo>
                  <a:lnTo>
                    <a:pt x="8292" y="67339"/>
                  </a:lnTo>
                  <a:lnTo>
                    <a:pt x="5027" y="98737"/>
                  </a:lnTo>
                  <a:lnTo>
                    <a:pt x="1149" y="130265"/>
                  </a:lnTo>
                  <a:lnTo>
                    <a:pt x="0" y="162626"/>
                  </a:lnTo>
                  <a:lnTo>
                    <a:pt x="3404" y="198212"/>
                  </a:lnTo>
                  <a:lnTo>
                    <a:pt x="9488" y="217066"/>
                  </a:lnTo>
                  <a:lnTo>
                    <a:pt x="20110" y="232706"/>
                  </a:lnTo>
                  <a:lnTo>
                    <a:pt x="26660" y="238314"/>
                  </a:lnTo>
                  <a:lnTo>
                    <a:pt x="32218" y="240806"/>
                  </a:lnTo>
                  <a:lnTo>
                    <a:pt x="40884" y="242538"/>
                  </a:lnTo>
                  <a:lnTo>
                    <a:pt x="45728" y="235138"/>
                  </a:lnTo>
                  <a:lnTo>
                    <a:pt x="46199" y="231342"/>
                  </a:lnTo>
                  <a:lnTo>
                    <a:pt x="42379" y="1927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1" name="SMARTInkShape-5003"/>
            <p:cNvSpPr/>
            <p:nvPr/>
          </p:nvSpPr>
          <p:spPr bwMode="auto">
            <a:xfrm>
              <a:off x="4607719" y="3271838"/>
              <a:ext cx="176926" cy="28576"/>
            </a:xfrm>
            <a:custGeom>
              <a:avLst/>
              <a:gdLst/>
              <a:ahLst/>
              <a:cxnLst/>
              <a:rect l="0" t="0" r="0" b="0"/>
              <a:pathLst>
                <a:path w="176926" h="28576">
                  <a:moveTo>
                    <a:pt x="0" y="0"/>
                  </a:moveTo>
                  <a:lnTo>
                    <a:pt x="17888" y="793"/>
                  </a:lnTo>
                  <a:lnTo>
                    <a:pt x="40193" y="5654"/>
                  </a:lnTo>
                  <a:lnTo>
                    <a:pt x="74702" y="10641"/>
                  </a:lnTo>
                  <a:lnTo>
                    <a:pt x="102655" y="13207"/>
                  </a:lnTo>
                  <a:lnTo>
                    <a:pt x="134842" y="19777"/>
                  </a:lnTo>
                  <a:lnTo>
                    <a:pt x="170143" y="27990"/>
                  </a:lnTo>
                  <a:lnTo>
                    <a:pt x="176925" y="28459"/>
                  </a:lnTo>
                  <a:lnTo>
                    <a:pt x="17145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2" name="SMARTInkShape-5004"/>
            <p:cNvSpPr/>
            <p:nvPr/>
          </p:nvSpPr>
          <p:spPr bwMode="auto">
            <a:xfrm>
              <a:off x="4697492" y="3194347"/>
              <a:ext cx="231697" cy="191337"/>
            </a:xfrm>
            <a:custGeom>
              <a:avLst/>
              <a:gdLst/>
              <a:ahLst/>
              <a:cxnLst/>
              <a:rect l="0" t="0" r="0" b="0"/>
              <a:pathLst>
                <a:path w="231697" h="191337">
                  <a:moveTo>
                    <a:pt x="74533" y="106066"/>
                  </a:moveTo>
                  <a:lnTo>
                    <a:pt x="68382" y="106066"/>
                  </a:lnTo>
                  <a:lnTo>
                    <a:pt x="36089" y="130902"/>
                  </a:lnTo>
                  <a:lnTo>
                    <a:pt x="19432" y="149130"/>
                  </a:lnTo>
                  <a:lnTo>
                    <a:pt x="834" y="178485"/>
                  </a:lnTo>
                  <a:lnTo>
                    <a:pt x="0" y="181333"/>
                  </a:lnTo>
                  <a:lnTo>
                    <a:pt x="238" y="184025"/>
                  </a:lnTo>
                  <a:lnTo>
                    <a:pt x="1191" y="186613"/>
                  </a:lnTo>
                  <a:lnTo>
                    <a:pt x="3413" y="188339"/>
                  </a:lnTo>
                  <a:lnTo>
                    <a:pt x="13332" y="190768"/>
                  </a:lnTo>
                  <a:lnTo>
                    <a:pt x="19022" y="191336"/>
                  </a:lnTo>
                  <a:lnTo>
                    <a:pt x="26313" y="187355"/>
                  </a:lnTo>
                  <a:lnTo>
                    <a:pt x="57969" y="168137"/>
                  </a:lnTo>
                  <a:lnTo>
                    <a:pt x="72183" y="157089"/>
                  </a:lnTo>
                  <a:lnTo>
                    <a:pt x="94430" y="129290"/>
                  </a:lnTo>
                  <a:lnTo>
                    <a:pt x="94941" y="129486"/>
                  </a:lnTo>
                  <a:lnTo>
                    <a:pt x="95510" y="131821"/>
                  </a:lnTo>
                  <a:lnTo>
                    <a:pt x="89103" y="162002"/>
                  </a:lnTo>
                  <a:lnTo>
                    <a:pt x="88845" y="185720"/>
                  </a:lnTo>
                  <a:lnTo>
                    <a:pt x="89631" y="187743"/>
                  </a:lnTo>
                  <a:lnTo>
                    <a:pt x="90948" y="189092"/>
                  </a:lnTo>
                  <a:lnTo>
                    <a:pt x="92620" y="189992"/>
                  </a:lnTo>
                  <a:lnTo>
                    <a:pt x="102558" y="191257"/>
                  </a:lnTo>
                  <a:lnTo>
                    <a:pt x="108949" y="189437"/>
                  </a:lnTo>
                  <a:lnTo>
                    <a:pt x="119126" y="181833"/>
                  </a:lnTo>
                  <a:lnTo>
                    <a:pt x="130079" y="169526"/>
                  </a:lnTo>
                  <a:lnTo>
                    <a:pt x="147946" y="139594"/>
                  </a:lnTo>
                  <a:lnTo>
                    <a:pt x="158727" y="117588"/>
                  </a:lnTo>
                  <a:lnTo>
                    <a:pt x="173273" y="85499"/>
                  </a:lnTo>
                  <a:lnTo>
                    <a:pt x="185730" y="51321"/>
                  </a:lnTo>
                  <a:lnTo>
                    <a:pt x="195834" y="25049"/>
                  </a:lnTo>
                  <a:lnTo>
                    <a:pt x="200962" y="14592"/>
                  </a:lnTo>
                  <a:lnTo>
                    <a:pt x="202694" y="7740"/>
                  </a:lnTo>
                  <a:lnTo>
                    <a:pt x="202043" y="7971"/>
                  </a:lnTo>
                  <a:lnTo>
                    <a:pt x="193140" y="16144"/>
                  </a:lnTo>
                  <a:lnTo>
                    <a:pt x="167525" y="48784"/>
                  </a:lnTo>
                  <a:lnTo>
                    <a:pt x="167438" y="45084"/>
                  </a:lnTo>
                  <a:lnTo>
                    <a:pt x="168220" y="43980"/>
                  </a:lnTo>
                  <a:lnTo>
                    <a:pt x="169535" y="43244"/>
                  </a:lnTo>
                  <a:lnTo>
                    <a:pt x="171205" y="42753"/>
                  </a:lnTo>
                  <a:lnTo>
                    <a:pt x="172319" y="41633"/>
                  </a:lnTo>
                  <a:lnTo>
                    <a:pt x="175144" y="34554"/>
                  </a:lnTo>
                  <a:lnTo>
                    <a:pt x="179397" y="29138"/>
                  </a:lnTo>
                  <a:lnTo>
                    <a:pt x="181804" y="22506"/>
                  </a:lnTo>
                  <a:lnTo>
                    <a:pt x="194888" y="7167"/>
                  </a:lnTo>
                  <a:lnTo>
                    <a:pt x="195654" y="2591"/>
                  </a:lnTo>
                  <a:lnTo>
                    <a:pt x="194968" y="1364"/>
                  </a:lnTo>
                  <a:lnTo>
                    <a:pt x="193717" y="546"/>
                  </a:lnTo>
                  <a:lnTo>
                    <a:pt x="192089" y="0"/>
                  </a:lnTo>
                  <a:lnTo>
                    <a:pt x="190210" y="1224"/>
                  </a:lnTo>
                  <a:lnTo>
                    <a:pt x="168333" y="36315"/>
                  </a:lnTo>
                  <a:lnTo>
                    <a:pt x="151240" y="69239"/>
                  </a:lnTo>
                  <a:lnTo>
                    <a:pt x="141514" y="104200"/>
                  </a:lnTo>
                  <a:lnTo>
                    <a:pt x="139358" y="134272"/>
                  </a:lnTo>
                  <a:lnTo>
                    <a:pt x="142777" y="155962"/>
                  </a:lnTo>
                  <a:lnTo>
                    <a:pt x="148816" y="169886"/>
                  </a:lnTo>
                  <a:lnTo>
                    <a:pt x="155633" y="179039"/>
                  </a:lnTo>
                  <a:lnTo>
                    <a:pt x="162436" y="182154"/>
                  </a:lnTo>
                  <a:lnTo>
                    <a:pt x="166472" y="182985"/>
                  </a:lnTo>
                  <a:lnTo>
                    <a:pt x="175191" y="181791"/>
                  </a:lnTo>
                  <a:lnTo>
                    <a:pt x="179738" y="180362"/>
                  </a:lnTo>
                  <a:lnTo>
                    <a:pt x="186908" y="174540"/>
                  </a:lnTo>
                  <a:lnTo>
                    <a:pt x="215083" y="139288"/>
                  </a:lnTo>
                  <a:lnTo>
                    <a:pt x="231696" y="1203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3" name="SMARTInkShape-5005"/>
            <p:cNvSpPr/>
            <p:nvPr/>
          </p:nvSpPr>
          <p:spPr bwMode="auto">
            <a:xfrm>
              <a:off x="4743744" y="3257828"/>
              <a:ext cx="240507" cy="35442"/>
            </a:xfrm>
            <a:custGeom>
              <a:avLst/>
              <a:gdLst/>
              <a:ahLst/>
              <a:cxnLst/>
              <a:rect l="0" t="0" r="0" b="0"/>
              <a:pathLst>
                <a:path w="240507" h="35442">
                  <a:moveTo>
                    <a:pt x="6850" y="35441"/>
                  </a:moveTo>
                  <a:lnTo>
                    <a:pt x="3058" y="35441"/>
                  </a:lnTo>
                  <a:lnTo>
                    <a:pt x="1940" y="34647"/>
                  </a:lnTo>
                  <a:lnTo>
                    <a:pt x="1195" y="33324"/>
                  </a:lnTo>
                  <a:lnTo>
                    <a:pt x="0" y="25498"/>
                  </a:lnTo>
                  <a:lnTo>
                    <a:pt x="1954" y="20968"/>
                  </a:lnTo>
                  <a:lnTo>
                    <a:pt x="3586" y="18648"/>
                  </a:lnTo>
                  <a:lnTo>
                    <a:pt x="17260" y="11592"/>
                  </a:lnTo>
                  <a:lnTo>
                    <a:pt x="49711" y="2890"/>
                  </a:lnTo>
                  <a:lnTo>
                    <a:pt x="82079" y="661"/>
                  </a:lnTo>
                  <a:lnTo>
                    <a:pt x="116805" y="0"/>
                  </a:lnTo>
                  <a:lnTo>
                    <a:pt x="151436" y="598"/>
                  </a:lnTo>
                  <a:lnTo>
                    <a:pt x="182158" y="5450"/>
                  </a:lnTo>
                  <a:lnTo>
                    <a:pt x="216750" y="12084"/>
                  </a:lnTo>
                  <a:lnTo>
                    <a:pt x="240506" y="13897"/>
                  </a:lnTo>
                  <a:lnTo>
                    <a:pt x="240408" y="13934"/>
                  </a:lnTo>
                  <a:lnTo>
                    <a:pt x="235450" y="140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4" name="SMARTInkShape-5006"/>
            <p:cNvSpPr/>
            <p:nvPr/>
          </p:nvSpPr>
          <p:spPr bwMode="auto">
            <a:xfrm>
              <a:off x="4902468" y="3158497"/>
              <a:ext cx="526521" cy="238339"/>
            </a:xfrm>
            <a:custGeom>
              <a:avLst/>
              <a:gdLst/>
              <a:ahLst/>
              <a:cxnLst/>
              <a:rect l="0" t="0" r="0" b="0"/>
              <a:pathLst>
                <a:path w="526521" h="238339">
                  <a:moveTo>
                    <a:pt x="12432" y="170491"/>
                  </a:moveTo>
                  <a:lnTo>
                    <a:pt x="8640" y="170491"/>
                  </a:lnTo>
                  <a:lnTo>
                    <a:pt x="4661" y="172607"/>
                  </a:lnTo>
                  <a:lnTo>
                    <a:pt x="2489" y="174283"/>
                  </a:lnTo>
                  <a:lnTo>
                    <a:pt x="1834" y="175400"/>
                  </a:lnTo>
                  <a:lnTo>
                    <a:pt x="2192" y="176145"/>
                  </a:lnTo>
                  <a:lnTo>
                    <a:pt x="3224" y="176641"/>
                  </a:lnTo>
                  <a:lnTo>
                    <a:pt x="3912" y="177766"/>
                  </a:lnTo>
                  <a:lnTo>
                    <a:pt x="4677" y="181132"/>
                  </a:lnTo>
                  <a:lnTo>
                    <a:pt x="6468" y="182348"/>
                  </a:lnTo>
                  <a:lnTo>
                    <a:pt x="12692" y="183698"/>
                  </a:lnTo>
                  <a:lnTo>
                    <a:pt x="44716" y="175917"/>
                  </a:lnTo>
                  <a:lnTo>
                    <a:pt x="59304" y="169982"/>
                  </a:lnTo>
                  <a:lnTo>
                    <a:pt x="91963" y="151421"/>
                  </a:lnTo>
                  <a:lnTo>
                    <a:pt x="95404" y="146669"/>
                  </a:lnTo>
                  <a:lnTo>
                    <a:pt x="97342" y="139532"/>
                  </a:lnTo>
                  <a:lnTo>
                    <a:pt x="96819" y="138739"/>
                  </a:lnTo>
                  <a:lnTo>
                    <a:pt x="95677" y="139004"/>
                  </a:lnTo>
                  <a:lnTo>
                    <a:pt x="94123" y="139975"/>
                  </a:lnTo>
                  <a:lnTo>
                    <a:pt x="75311" y="143119"/>
                  </a:lnTo>
                  <a:lnTo>
                    <a:pt x="46867" y="161751"/>
                  </a:lnTo>
                  <a:lnTo>
                    <a:pt x="15119" y="195760"/>
                  </a:lnTo>
                  <a:lnTo>
                    <a:pt x="4408" y="210698"/>
                  </a:lnTo>
                  <a:lnTo>
                    <a:pt x="0" y="225178"/>
                  </a:lnTo>
                  <a:lnTo>
                    <a:pt x="176" y="228380"/>
                  </a:lnTo>
                  <a:lnTo>
                    <a:pt x="1086" y="230515"/>
                  </a:lnTo>
                  <a:lnTo>
                    <a:pt x="8251" y="237733"/>
                  </a:lnTo>
                  <a:lnTo>
                    <a:pt x="11232" y="238338"/>
                  </a:lnTo>
                  <a:lnTo>
                    <a:pt x="18778" y="236893"/>
                  </a:lnTo>
                  <a:lnTo>
                    <a:pt x="49701" y="225026"/>
                  </a:lnTo>
                  <a:lnTo>
                    <a:pt x="71328" y="214894"/>
                  </a:lnTo>
                  <a:lnTo>
                    <a:pt x="105264" y="186706"/>
                  </a:lnTo>
                  <a:lnTo>
                    <a:pt x="132340" y="164792"/>
                  </a:lnTo>
                  <a:lnTo>
                    <a:pt x="113923" y="182504"/>
                  </a:lnTo>
                  <a:lnTo>
                    <a:pt x="103534" y="189572"/>
                  </a:lnTo>
                  <a:lnTo>
                    <a:pt x="100547" y="194317"/>
                  </a:lnTo>
                  <a:lnTo>
                    <a:pt x="98219" y="205791"/>
                  </a:lnTo>
                  <a:lnTo>
                    <a:pt x="118287" y="189603"/>
                  </a:lnTo>
                  <a:lnTo>
                    <a:pt x="128856" y="176206"/>
                  </a:lnTo>
                  <a:lnTo>
                    <a:pt x="160951" y="150478"/>
                  </a:lnTo>
                  <a:lnTo>
                    <a:pt x="161451" y="150799"/>
                  </a:lnTo>
                  <a:lnTo>
                    <a:pt x="162007" y="153272"/>
                  </a:lnTo>
                  <a:lnTo>
                    <a:pt x="160136" y="157017"/>
                  </a:lnTo>
                  <a:lnTo>
                    <a:pt x="152469" y="169681"/>
                  </a:lnTo>
                  <a:lnTo>
                    <a:pt x="146613" y="184358"/>
                  </a:lnTo>
                  <a:lnTo>
                    <a:pt x="143505" y="189354"/>
                  </a:lnTo>
                  <a:lnTo>
                    <a:pt x="141756" y="196629"/>
                  </a:lnTo>
                  <a:lnTo>
                    <a:pt x="141347" y="201422"/>
                  </a:lnTo>
                  <a:lnTo>
                    <a:pt x="142032" y="203018"/>
                  </a:lnTo>
                  <a:lnTo>
                    <a:pt x="143281" y="204082"/>
                  </a:lnTo>
                  <a:lnTo>
                    <a:pt x="144909" y="204791"/>
                  </a:lnTo>
                  <a:lnTo>
                    <a:pt x="150950" y="203462"/>
                  </a:lnTo>
                  <a:lnTo>
                    <a:pt x="186372" y="186259"/>
                  </a:lnTo>
                  <a:lnTo>
                    <a:pt x="217490" y="161665"/>
                  </a:lnTo>
                  <a:lnTo>
                    <a:pt x="228709" y="147757"/>
                  </a:lnTo>
                  <a:lnTo>
                    <a:pt x="233703" y="144512"/>
                  </a:lnTo>
                  <a:lnTo>
                    <a:pt x="239584" y="142428"/>
                  </a:lnTo>
                  <a:lnTo>
                    <a:pt x="239273" y="143051"/>
                  </a:lnTo>
                  <a:lnTo>
                    <a:pt x="235836" y="147720"/>
                  </a:lnTo>
                  <a:lnTo>
                    <a:pt x="234754" y="151904"/>
                  </a:lnTo>
                  <a:lnTo>
                    <a:pt x="230040" y="156409"/>
                  </a:lnTo>
                  <a:lnTo>
                    <a:pt x="226560" y="158721"/>
                  </a:lnTo>
                  <a:lnTo>
                    <a:pt x="224240" y="161851"/>
                  </a:lnTo>
                  <a:lnTo>
                    <a:pt x="220181" y="172252"/>
                  </a:lnTo>
                  <a:lnTo>
                    <a:pt x="218400" y="174046"/>
                  </a:lnTo>
                  <a:lnTo>
                    <a:pt x="216420" y="175242"/>
                  </a:lnTo>
                  <a:lnTo>
                    <a:pt x="215099" y="176833"/>
                  </a:lnTo>
                  <a:lnTo>
                    <a:pt x="212805" y="183575"/>
                  </a:lnTo>
                  <a:lnTo>
                    <a:pt x="213483" y="183976"/>
                  </a:lnTo>
                  <a:lnTo>
                    <a:pt x="222431" y="184672"/>
                  </a:lnTo>
                  <a:lnTo>
                    <a:pt x="226944" y="182614"/>
                  </a:lnTo>
                  <a:lnTo>
                    <a:pt x="262655" y="157636"/>
                  </a:lnTo>
                  <a:lnTo>
                    <a:pt x="283284" y="144158"/>
                  </a:lnTo>
                  <a:lnTo>
                    <a:pt x="289507" y="142358"/>
                  </a:lnTo>
                  <a:lnTo>
                    <a:pt x="289223" y="142211"/>
                  </a:lnTo>
                  <a:lnTo>
                    <a:pt x="286792" y="142047"/>
                  </a:lnTo>
                  <a:lnTo>
                    <a:pt x="283065" y="146207"/>
                  </a:lnTo>
                  <a:lnTo>
                    <a:pt x="257430" y="177612"/>
                  </a:lnTo>
                  <a:lnTo>
                    <a:pt x="255737" y="183363"/>
                  </a:lnTo>
                  <a:lnTo>
                    <a:pt x="256391" y="183835"/>
                  </a:lnTo>
                  <a:lnTo>
                    <a:pt x="259236" y="184359"/>
                  </a:lnTo>
                  <a:lnTo>
                    <a:pt x="263145" y="182475"/>
                  </a:lnTo>
                  <a:lnTo>
                    <a:pt x="265299" y="180861"/>
                  </a:lnTo>
                  <a:lnTo>
                    <a:pt x="282465" y="175942"/>
                  </a:lnTo>
                  <a:lnTo>
                    <a:pt x="300522" y="166299"/>
                  </a:lnTo>
                  <a:lnTo>
                    <a:pt x="309370" y="163428"/>
                  </a:lnTo>
                  <a:lnTo>
                    <a:pt x="314531" y="159943"/>
                  </a:lnTo>
                  <a:lnTo>
                    <a:pt x="316226" y="159490"/>
                  </a:lnTo>
                  <a:lnTo>
                    <a:pt x="317354" y="159982"/>
                  </a:lnTo>
                  <a:lnTo>
                    <a:pt x="319167" y="162682"/>
                  </a:lnTo>
                  <a:lnTo>
                    <a:pt x="314616" y="168919"/>
                  </a:lnTo>
                  <a:lnTo>
                    <a:pt x="312553" y="177247"/>
                  </a:lnTo>
                  <a:lnTo>
                    <a:pt x="322420" y="177601"/>
                  </a:lnTo>
                  <a:lnTo>
                    <a:pt x="326946" y="175503"/>
                  </a:lnTo>
                  <a:lnTo>
                    <a:pt x="357999" y="152798"/>
                  </a:lnTo>
                  <a:lnTo>
                    <a:pt x="391223" y="124363"/>
                  </a:lnTo>
                  <a:lnTo>
                    <a:pt x="420746" y="91479"/>
                  </a:lnTo>
                  <a:lnTo>
                    <a:pt x="453376" y="56134"/>
                  </a:lnTo>
                  <a:lnTo>
                    <a:pt x="478104" y="21258"/>
                  </a:lnTo>
                  <a:lnTo>
                    <a:pt x="486077" y="6329"/>
                  </a:lnTo>
                  <a:lnTo>
                    <a:pt x="486151" y="3900"/>
                  </a:lnTo>
                  <a:lnTo>
                    <a:pt x="485408" y="2280"/>
                  </a:lnTo>
                  <a:lnTo>
                    <a:pt x="483324" y="1200"/>
                  </a:lnTo>
                  <a:lnTo>
                    <a:pt x="476776" y="0"/>
                  </a:lnTo>
                  <a:lnTo>
                    <a:pt x="466457" y="5817"/>
                  </a:lnTo>
                  <a:lnTo>
                    <a:pt x="436638" y="32747"/>
                  </a:lnTo>
                  <a:lnTo>
                    <a:pt x="405705" y="59386"/>
                  </a:lnTo>
                  <a:lnTo>
                    <a:pt x="378989" y="87388"/>
                  </a:lnTo>
                  <a:lnTo>
                    <a:pt x="355991" y="115793"/>
                  </a:lnTo>
                  <a:lnTo>
                    <a:pt x="341681" y="144318"/>
                  </a:lnTo>
                  <a:lnTo>
                    <a:pt x="330528" y="175904"/>
                  </a:lnTo>
                  <a:lnTo>
                    <a:pt x="328433" y="187713"/>
                  </a:lnTo>
                  <a:lnTo>
                    <a:pt x="329618" y="196137"/>
                  </a:lnTo>
                  <a:lnTo>
                    <a:pt x="333650" y="205620"/>
                  </a:lnTo>
                  <a:lnTo>
                    <a:pt x="330034" y="202242"/>
                  </a:lnTo>
                  <a:lnTo>
                    <a:pt x="328214" y="198361"/>
                  </a:lnTo>
                  <a:lnTo>
                    <a:pt x="327728" y="196215"/>
                  </a:lnTo>
                  <a:lnTo>
                    <a:pt x="310749" y="168620"/>
                  </a:lnTo>
                  <a:lnTo>
                    <a:pt x="303923" y="134525"/>
                  </a:lnTo>
                  <a:lnTo>
                    <a:pt x="301527" y="121169"/>
                  </a:lnTo>
                  <a:lnTo>
                    <a:pt x="303108" y="109940"/>
                  </a:lnTo>
                  <a:lnTo>
                    <a:pt x="306229" y="106311"/>
                  </a:lnTo>
                  <a:lnTo>
                    <a:pt x="316046" y="102279"/>
                  </a:lnTo>
                  <a:lnTo>
                    <a:pt x="348248" y="99690"/>
                  </a:lnTo>
                  <a:lnTo>
                    <a:pt x="381367" y="100035"/>
                  </a:lnTo>
                  <a:lnTo>
                    <a:pt x="407385" y="102929"/>
                  </a:lnTo>
                  <a:lnTo>
                    <a:pt x="434822" y="104745"/>
                  </a:lnTo>
                  <a:lnTo>
                    <a:pt x="462099" y="106345"/>
                  </a:lnTo>
                  <a:lnTo>
                    <a:pt x="497386" y="110915"/>
                  </a:lnTo>
                  <a:lnTo>
                    <a:pt x="518160" y="111828"/>
                  </a:lnTo>
                  <a:lnTo>
                    <a:pt x="526390" y="109229"/>
                  </a:lnTo>
                  <a:lnTo>
                    <a:pt x="526520" y="107424"/>
                  </a:lnTo>
                  <a:lnTo>
                    <a:pt x="512495" y="990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5" name="SMARTInkShape-5007"/>
            <p:cNvSpPr/>
            <p:nvPr/>
          </p:nvSpPr>
          <p:spPr bwMode="auto">
            <a:xfrm>
              <a:off x="2600325" y="3593306"/>
              <a:ext cx="128589" cy="206978"/>
            </a:xfrm>
            <a:custGeom>
              <a:avLst/>
              <a:gdLst/>
              <a:ahLst/>
              <a:cxnLst/>
              <a:rect l="0" t="0" r="0" b="0"/>
              <a:pathLst>
                <a:path w="128589" h="206978">
                  <a:moveTo>
                    <a:pt x="128588" y="0"/>
                  </a:moveTo>
                  <a:lnTo>
                    <a:pt x="118645" y="9943"/>
                  </a:lnTo>
                  <a:lnTo>
                    <a:pt x="108003" y="39547"/>
                  </a:lnTo>
                  <a:lnTo>
                    <a:pt x="102380" y="68339"/>
                  </a:lnTo>
                  <a:lnTo>
                    <a:pt x="96364" y="99400"/>
                  </a:lnTo>
                  <a:lnTo>
                    <a:pt x="99057" y="128467"/>
                  </a:lnTo>
                  <a:lnTo>
                    <a:pt x="104796" y="163497"/>
                  </a:lnTo>
                  <a:lnTo>
                    <a:pt x="106845" y="186288"/>
                  </a:lnTo>
                  <a:lnTo>
                    <a:pt x="104901" y="192068"/>
                  </a:lnTo>
                  <a:lnTo>
                    <a:pt x="103272" y="194720"/>
                  </a:lnTo>
                  <a:lnTo>
                    <a:pt x="93394" y="202246"/>
                  </a:lnTo>
                  <a:lnTo>
                    <a:pt x="80413" y="205710"/>
                  </a:lnTo>
                  <a:lnTo>
                    <a:pt x="47190" y="206977"/>
                  </a:lnTo>
                  <a:lnTo>
                    <a:pt x="15142" y="203339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6" name="SMARTInkShape-5008"/>
            <p:cNvSpPr/>
            <p:nvPr/>
          </p:nvSpPr>
          <p:spPr bwMode="auto">
            <a:xfrm>
              <a:off x="2550319" y="3743325"/>
              <a:ext cx="257176" cy="21345"/>
            </a:xfrm>
            <a:custGeom>
              <a:avLst/>
              <a:gdLst/>
              <a:ahLst/>
              <a:cxnLst/>
              <a:rect l="0" t="0" r="0" b="0"/>
              <a:pathLst>
                <a:path w="257176" h="21345">
                  <a:moveTo>
                    <a:pt x="0" y="14288"/>
                  </a:moveTo>
                  <a:lnTo>
                    <a:pt x="3792" y="14288"/>
                  </a:lnTo>
                  <a:lnTo>
                    <a:pt x="34320" y="20438"/>
                  </a:lnTo>
                  <a:lnTo>
                    <a:pt x="64320" y="21137"/>
                  </a:lnTo>
                  <a:lnTo>
                    <a:pt x="98345" y="21344"/>
                  </a:lnTo>
                  <a:lnTo>
                    <a:pt x="123877" y="19276"/>
                  </a:lnTo>
                  <a:lnTo>
                    <a:pt x="150306" y="15711"/>
                  </a:lnTo>
                  <a:lnTo>
                    <a:pt x="175282" y="11480"/>
                  </a:lnTo>
                  <a:lnTo>
                    <a:pt x="199611" y="9071"/>
                  </a:lnTo>
                  <a:lnTo>
                    <a:pt x="231388" y="5598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7" name="SMARTInkShape-5009"/>
            <p:cNvSpPr/>
            <p:nvPr/>
          </p:nvSpPr>
          <p:spPr bwMode="auto">
            <a:xfrm>
              <a:off x="2772156" y="3715291"/>
              <a:ext cx="69319" cy="90900"/>
            </a:xfrm>
            <a:custGeom>
              <a:avLst/>
              <a:gdLst/>
              <a:ahLst/>
              <a:cxnLst/>
              <a:rect l="0" t="0" r="0" b="0"/>
              <a:pathLst>
                <a:path w="69319" h="90900">
                  <a:moveTo>
                    <a:pt x="13907" y="49465"/>
                  </a:moveTo>
                  <a:lnTo>
                    <a:pt x="10114" y="53257"/>
                  </a:lnTo>
                  <a:lnTo>
                    <a:pt x="6136" y="55120"/>
                  </a:lnTo>
                  <a:lnTo>
                    <a:pt x="3964" y="55616"/>
                  </a:lnTo>
                  <a:lnTo>
                    <a:pt x="2515" y="57535"/>
                  </a:lnTo>
                  <a:lnTo>
                    <a:pt x="477" y="67025"/>
                  </a:lnTo>
                  <a:lnTo>
                    <a:pt x="0" y="72616"/>
                  </a:lnTo>
                  <a:lnTo>
                    <a:pt x="1905" y="77746"/>
                  </a:lnTo>
                  <a:lnTo>
                    <a:pt x="9596" y="87507"/>
                  </a:lnTo>
                  <a:lnTo>
                    <a:pt x="16224" y="90185"/>
                  </a:lnTo>
                  <a:lnTo>
                    <a:pt x="20214" y="90899"/>
                  </a:lnTo>
                  <a:lnTo>
                    <a:pt x="28881" y="89576"/>
                  </a:lnTo>
                  <a:lnTo>
                    <a:pt x="33414" y="88113"/>
                  </a:lnTo>
                  <a:lnTo>
                    <a:pt x="40568" y="82252"/>
                  </a:lnTo>
                  <a:lnTo>
                    <a:pt x="47187" y="75150"/>
                  </a:lnTo>
                  <a:lnTo>
                    <a:pt x="59045" y="65895"/>
                  </a:lnTo>
                  <a:lnTo>
                    <a:pt x="65189" y="57826"/>
                  </a:lnTo>
                  <a:lnTo>
                    <a:pt x="68449" y="48948"/>
                  </a:lnTo>
                  <a:lnTo>
                    <a:pt x="69318" y="44358"/>
                  </a:lnTo>
                  <a:lnTo>
                    <a:pt x="68167" y="35024"/>
                  </a:lnTo>
                  <a:lnTo>
                    <a:pt x="58770" y="12139"/>
                  </a:lnTo>
                  <a:lnTo>
                    <a:pt x="54219" y="5624"/>
                  </a:lnTo>
                  <a:lnTo>
                    <a:pt x="51100" y="3569"/>
                  </a:lnTo>
                  <a:lnTo>
                    <a:pt x="39920" y="677"/>
                  </a:lnTo>
                  <a:lnTo>
                    <a:pt x="33935" y="0"/>
                  </a:lnTo>
                  <a:lnTo>
                    <a:pt x="28628" y="1816"/>
                  </a:lnTo>
                  <a:lnTo>
                    <a:pt x="26103" y="3411"/>
                  </a:lnTo>
                  <a:lnTo>
                    <a:pt x="24418" y="5269"/>
                  </a:lnTo>
                  <a:lnTo>
                    <a:pt x="22547" y="9450"/>
                  </a:lnTo>
                  <a:lnTo>
                    <a:pt x="23636" y="11676"/>
                  </a:lnTo>
                  <a:lnTo>
                    <a:pt x="29078" y="16266"/>
                  </a:lnTo>
                  <a:lnTo>
                    <a:pt x="34672" y="18835"/>
                  </a:lnTo>
                  <a:lnTo>
                    <a:pt x="42482" y="208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8" name="SMARTInkShape-5010"/>
            <p:cNvSpPr/>
            <p:nvPr/>
          </p:nvSpPr>
          <p:spPr bwMode="auto">
            <a:xfrm>
              <a:off x="2886397" y="3637078"/>
              <a:ext cx="206333" cy="183921"/>
            </a:xfrm>
            <a:custGeom>
              <a:avLst/>
              <a:gdLst/>
              <a:ahLst/>
              <a:cxnLst/>
              <a:rect l="0" t="0" r="0" b="0"/>
              <a:pathLst>
                <a:path w="206333" h="183921">
                  <a:moveTo>
                    <a:pt x="13966" y="34810"/>
                  </a:moveTo>
                  <a:lnTo>
                    <a:pt x="13966" y="24168"/>
                  </a:lnTo>
                  <a:lnTo>
                    <a:pt x="14759" y="22952"/>
                  </a:lnTo>
                  <a:lnTo>
                    <a:pt x="16082" y="22142"/>
                  </a:lnTo>
                  <a:lnTo>
                    <a:pt x="17758" y="21602"/>
                  </a:lnTo>
                  <a:lnTo>
                    <a:pt x="18875" y="22830"/>
                  </a:lnTo>
                  <a:lnTo>
                    <a:pt x="20116" y="28427"/>
                  </a:lnTo>
                  <a:lnTo>
                    <a:pt x="14871" y="57928"/>
                  </a:lnTo>
                  <a:lnTo>
                    <a:pt x="9235" y="90852"/>
                  </a:lnTo>
                  <a:lnTo>
                    <a:pt x="6743" y="118531"/>
                  </a:lnTo>
                  <a:lnTo>
                    <a:pt x="1309" y="152095"/>
                  </a:lnTo>
                  <a:lnTo>
                    <a:pt x="0" y="174482"/>
                  </a:lnTo>
                  <a:lnTo>
                    <a:pt x="686" y="177931"/>
                  </a:lnTo>
                  <a:lnTo>
                    <a:pt x="1938" y="180230"/>
                  </a:lnTo>
                  <a:lnTo>
                    <a:pt x="5857" y="183920"/>
                  </a:lnTo>
                  <a:lnTo>
                    <a:pt x="14121" y="176974"/>
                  </a:lnTo>
                  <a:lnTo>
                    <a:pt x="37795" y="144960"/>
                  </a:lnTo>
                  <a:lnTo>
                    <a:pt x="51334" y="112101"/>
                  </a:lnTo>
                  <a:lnTo>
                    <a:pt x="62344" y="84434"/>
                  </a:lnTo>
                  <a:lnTo>
                    <a:pt x="70633" y="56128"/>
                  </a:lnTo>
                  <a:lnTo>
                    <a:pt x="80545" y="25703"/>
                  </a:lnTo>
                  <a:lnTo>
                    <a:pt x="84977" y="2159"/>
                  </a:lnTo>
                  <a:lnTo>
                    <a:pt x="84325" y="1136"/>
                  </a:lnTo>
                  <a:lnTo>
                    <a:pt x="83097" y="454"/>
                  </a:lnTo>
                  <a:lnTo>
                    <a:pt x="81484" y="0"/>
                  </a:lnTo>
                  <a:lnTo>
                    <a:pt x="80409" y="1284"/>
                  </a:lnTo>
                  <a:lnTo>
                    <a:pt x="72193" y="36492"/>
                  </a:lnTo>
                  <a:lnTo>
                    <a:pt x="71328" y="68626"/>
                  </a:lnTo>
                  <a:lnTo>
                    <a:pt x="73274" y="100844"/>
                  </a:lnTo>
                  <a:lnTo>
                    <a:pt x="81067" y="133755"/>
                  </a:lnTo>
                  <a:lnTo>
                    <a:pt x="91043" y="161599"/>
                  </a:lnTo>
                  <a:lnTo>
                    <a:pt x="108234" y="179202"/>
                  </a:lnTo>
                  <a:lnTo>
                    <a:pt x="115659" y="182328"/>
                  </a:lnTo>
                  <a:lnTo>
                    <a:pt x="119861" y="183161"/>
                  </a:lnTo>
                  <a:lnTo>
                    <a:pt x="126647" y="181971"/>
                  </a:lnTo>
                  <a:lnTo>
                    <a:pt x="129568" y="180542"/>
                  </a:lnTo>
                  <a:lnTo>
                    <a:pt x="134930" y="174721"/>
                  </a:lnTo>
                  <a:lnTo>
                    <a:pt x="144839" y="154257"/>
                  </a:lnTo>
                  <a:lnTo>
                    <a:pt x="149057" y="122388"/>
                  </a:lnTo>
                  <a:lnTo>
                    <a:pt x="149680" y="89724"/>
                  </a:lnTo>
                  <a:lnTo>
                    <a:pt x="149686" y="90470"/>
                  </a:lnTo>
                  <a:lnTo>
                    <a:pt x="144785" y="98162"/>
                  </a:lnTo>
                  <a:lnTo>
                    <a:pt x="142684" y="133556"/>
                  </a:lnTo>
                  <a:lnTo>
                    <a:pt x="143405" y="143785"/>
                  </a:lnTo>
                  <a:lnTo>
                    <a:pt x="148711" y="160501"/>
                  </a:lnTo>
                  <a:lnTo>
                    <a:pt x="156989" y="166331"/>
                  </a:lnTo>
                  <a:lnTo>
                    <a:pt x="160908" y="166941"/>
                  </a:lnTo>
                  <a:lnTo>
                    <a:pt x="183035" y="163019"/>
                  </a:lnTo>
                  <a:lnTo>
                    <a:pt x="191237" y="159789"/>
                  </a:lnTo>
                  <a:lnTo>
                    <a:pt x="198057" y="153591"/>
                  </a:lnTo>
                  <a:lnTo>
                    <a:pt x="202940" y="146339"/>
                  </a:lnTo>
                  <a:lnTo>
                    <a:pt x="205689" y="137793"/>
                  </a:lnTo>
                  <a:lnTo>
                    <a:pt x="206332" y="132703"/>
                  </a:lnTo>
                  <a:lnTo>
                    <a:pt x="202902" y="121582"/>
                  </a:lnTo>
                  <a:lnTo>
                    <a:pt x="193066" y="108233"/>
                  </a:lnTo>
                  <a:lnTo>
                    <a:pt x="176305" y="98016"/>
                  </a:lnTo>
                  <a:lnTo>
                    <a:pt x="141129" y="88198"/>
                  </a:lnTo>
                  <a:lnTo>
                    <a:pt x="134512" y="89758"/>
                  </a:lnTo>
                  <a:lnTo>
                    <a:pt x="133224" y="90492"/>
                  </a:lnTo>
                  <a:lnTo>
                    <a:pt x="133159" y="90981"/>
                  </a:lnTo>
                  <a:lnTo>
                    <a:pt x="133909" y="91307"/>
                  </a:lnTo>
                  <a:lnTo>
                    <a:pt x="142553" y="919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9" name="SMARTInkShape-5011"/>
            <p:cNvSpPr/>
            <p:nvPr/>
          </p:nvSpPr>
          <p:spPr bwMode="auto">
            <a:xfrm>
              <a:off x="3118636" y="3693575"/>
              <a:ext cx="146059" cy="106679"/>
            </a:xfrm>
            <a:custGeom>
              <a:avLst/>
              <a:gdLst/>
              <a:ahLst/>
              <a:cxnLst/>
              <a:rect l="0" t="0" r="0" b="0"/>
              <a:pathLst>
                <a:path w="146059" h="106679">
                  <a:moveTo>
                    <a:pt x="31758" y="28319"/>
                  </a:moveTo>
                  <a:lnTo>
                    <a:pt x="27965" y="28319"/>
                  </a:lnTo>
                  <a:lnTo>
                    <a:pt x="23987" y="30435"/>
                  </a:lnTo>
                  <a:lnTo>
                    <a:pt x="14965" y="38262"/>
                  </a:lnTo>
                  <a:lnTo>
                    <a:pt x="791" y="58318"/>
                  </a:lnTo>
                  <a:lnTo>
                    <a:pt x="0" y="61812"/>
                  </a:lnTo>
                  <a:lnTo>
                    <a:pt x="1239" y="69928"/>
                  </a:lnTo>
                  <a:lnTo>
                    <a:pt x="6399" y="79629"/>
                  </a:lnTo>
                  <a:lnTo>
                    <a:pt x="16748" y="87531"/>
                  </a:lnTo>
                  <a:lnTo>
                    <a:pt x="26076" y="91107"/>
                  </a:lnTo>
                  <a:lnTo>
                    <a:pt x="37659" y="92166"/>
                  </a:lnTo>
                  <a:lnTo>
                    <a:pt x="51145" y="88688"/>
                  </a:lnTo>
                  <a:lnTo>
                    <a:pt x="64221" y="80401"/>
                  </a:lnTo>
                  <a:lnTo>
                    <a:pt x="69469" y="75808"/>
                  </a:lnTo>
                  <a:lnTo>
                    <a:pt x="76886" y="61175"/>
                  </a:lnTo>
                  <a:lnTo>
                    <a:pt x="81336" y="38451"/>
                  </a:lnTo>
                  <a:lnTo>
                    <a:pt x="81479" y="38249"/>
                  </a:lnTo>
                  <a:lnTo>
                    <a:pt x="85545" y="62276"/>
                  </a:lnTo>
                  <a:lnTo>
                    <a:pt x="96236" y="83434"/>
                  </a:lnTo>
                  <a:lnTo>
                    <a:pt x="108776" y="101223"/>
                  </a:lnTo>
                  <a:lnTo>
                    <a:pt x="116524" y="104377"/>
                  </a:lnTo>
                  <a:lnTo>
                    <a:pt x="130066" y="106678"/>
                  </a:lnTo>
                  <a:lnTo>
                    <a:pt x="141564" y="90787"/>
                  </a:lnTo>
                  <a:lnTo>
                    <a:pt x="144061" y="81482"/>
                  </a:lnTo>
                  <a:lnTo>
                    <a:pt x="145663" y="59899"/>
                  </a:lnTo>
                  <a:lnTo>
                    <a:pt x="140276" y="35438"/>
                  </a:lnTo>
                  <a:lnTo>
                    <a:pt x="124747" y="0"/>
                  </a:lnTo>
                  <a:lnTo>
                    <a:pt x="146058" y="21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0" name="SMARTInkShape-5012"/>
            <p:cNvSpPr/>
            <p:nvPr/>
          </p:nvSpPr>
          <p:spPr bwMode="auto">
            <a:xfrm>
              <a:off x="3300413" y="3714750"/>
              <a:ext cx="14198" cy="70002"/>
            </a:xfrm>
            <a:custGeom>
              <a:avLst/>
              <a:gdLst/>
              <a:ahLst/>
              <a:cxnLst/>
              <a:rect l="0" t="0" r="0" b="0"/>
              <a:pathLst>
                <a:path w="14198" h="70002">
                  <a:moveTo>
                    <a:pt x="0" y="14288"/>
                  </a:moveTo>
                  <a:lnTo>
                    <a:pt x="0" y="18080"/>
                  </a:lnTo>
                  <a:lnTo>
                    <a:pt x="2116" y="22058"/>
                  </a:lnTo>
                  <a:lnTo>
                    <a:pt x="4909" y="26472"/>
                  </a:lnTo>
                  <a:lnTo>
                    <a:pt x="6481" y="34214"/>
                  </a:lnTo>
                  <a:lnTo>
                    <a:pt x="7741" y="45415"/>
                  </a:lnTo>
                  <a:lnTo>
                    <a:pt x="13268" y="59240"/>
                  </a:lnTo>
                  <a:lnTo>
                    <a:pt x="14197" y="70001"/>
                  </a:lnTo>
                  <a:lnTo>
                    <a:pt x="13434" y="69686"/>
                  </a:lnTo>
                  <a:lnTo>
                    <a:pt x="10468" y="67220"/>
                  </a:lnTo>
                  <a:lnTo>
                    <a:pt x="8621" y="61361"/>
                  </a:lnTo>
                  <a:lnTo>
                    <a:pt x="7230" y="26992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1" name="SMARTInkShape-5013"/>
            <p:cNvSpPr/>
            <p:nvPr/>
          </p:nvSpPr>
          <p:spPr bwMode="auto">
            <a:xfrm>
              <a:off x="3307556" y="3643313"/>
              <a:ext cx="21433" cy="28576"/>
            </a:xfrm>
            <a:custGeom>
              <a:avLst/>
              <a:gdLst/>
              <a:ahLst/>
              <a:cxnLst/>
              <a:rect l="0" t="0" r="0" b="0"/>
              <a:pathLst>
                <a:path w="21433" h="28576">
                  <a:moveTo>
                    <a:pt x="0" y="0"/>
                  </a:moveTo>
                  <a:lnTo>
                    <a:pt x="0" y="9942"/>
                  </a:lnTo>
                  <a:lnTo>
                    <a:pt x="794" y="11391"/>
                  </a:lnTo>
                  <a:lnTo>
                    <a:pt x="2117" y="12356"/>
                  </a:lnTo>
                  <a:lnTo>
                    <a:pt x="3792" y="13000"/>
                  </a:lnTo>
                  <a:lnTo>
                    <a:pt x="4910" y="14223"/>
                  </a:lnTo>
                  <a:lnTo>
                    <a:pt x="6151" y="17698"/>
                  </a:lnTo>
                  <a:lnTo>
                    <a:pt x="7276" y="18942"/>
                  </a:lnTo>
                  <a:lnTo>
                    <a:pt x="21432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2" name="SMARTInkShape-5014"/>
            <p:cNvSpPr/>
            <p:nvPr/>
          </p:nvSpPr>
          <p:spPr bwMode="auto">
            <a:xfrm>
              <a:off x="3371876" y="3714750"/>
              <a:ext cx="85700" cy="70719"/>
            </a:xfrm>
            <a:custGeom>
              <a:avLst/>
              <a:gdLst/>
              <a:ahLst/>
              <a:cxnLst/>
              <a:rect l="0" t="0" r="0" b="0"/>
              <a:pathLst>
                <a:path w="85700" h="70719">
                  <a:moveTo>
                    <a:pt x="7118" y="0"/>
                  </a:moveTo>
                  <a:lnTo>
                    <a:pt x="7118" y="23849"/>
                  </a:lnTo>
                  <a:lnTo>
                    <a:pt x="170" y="55367"/>
                  </a:lnTo>
                  <a:lnTo>
                    <a:pt x="0" y="69008"/>
                  </a:lnTo>
                  <a:lnTo>
                    <a:pt x="785" y="69817"/>
                  </a:lnTo>
                  <a:lnTo>
                    <a:pt x="3774" y="70718"/>
                  </a:lnTo>
                  <a:lnTo>
                    <a:pt x="5682" y="70164"/>
                  </a:lnTo>
                  <a:lnTo>
                    <a:pt x="37385" y="49943"/>
                  </a:lnTo>
                  <a:lnTo>
                    <a:pt x="56645" y="37830"/>
                  </a:lnTo>
                  <a:lnTo>
                    <a:pt x="62762" y="36136"/>
                  </a:lnTo>
                  <a:lnTo>
                    <a:pt x="63264" y="36790"/>
                  </a:lnTo>
                  <a:lnTo>
                    <a:pt x="64069" y="43545"/>
                  </a:lnTo>
                  <a:lnTo>
                    <a:pt x="64229" y="52522"/>
                  </a:lnTo>
                  <a:lnTo>
                    <a:pt x="65036" y="54065"/>
                  </a:lnTo>
                  <a:lnTo>
                    <a:pt x="66367" y="55093"/>
                  </a:lnTo>
                  <a:lnTo>
                    <a:pt x="70415" y="56744"/>
                  </a:lnTo>
                  <a:lnTo>
                    <a:pt x="74909" y="57030"/>
                  </a:lnTo>
                  <a:lnTo>
                    <a:pt x="79051" y="54980"/>
                  </a:lnTo>
                  <a:lnTo>
                    <a:pt x="85699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3" name="SMARTInkShape-5015"/>
            <p:cNvSpPr/>
            <p:nvPr/>
          </p:nvSpPr>
          <p:spPr bwMode="auto">
            <a:xfrm>
              <a:off x="3495014" y="3709007"/>
              <a:ext cx="98293" cy="193752"/>
            </a:xfrm>
            <a:custGeom>
              <a:avLst/>
              <a:gdLst/>
              <a:ahLst/>
              <a:cxnLst/>
              <a:rect l="0" t="0" r="0" b="0"/>
              <a:pathLst>
                <a:path w="98293" h="193752">
                  <a:moveTo>
                    <a:pt x="33999" y="27174"/>
                  </a:moveTo>
                  <a:lnTo>
                    <a:pt x="37791" y="23382"/>
                  </a:lnTo>
                  <a:lnTo>
                    <a:pt x="39653" y="19403"/>
                  </a:lnTo>
                  <a:lnTo>
                    <a:pt x="41116" y="0"/>
                  </a:lnTo>
                  <a:lnTo>
                    <a:pt x="41134" y="2807"/>
                  </a:lnTo>
                  <a:lnTo>
                    <a:pt x="36905" y="6555"/>
                  </a:lnTo>
                  <a:lnTo>
                    <a:pt x="30528" y="11660"/>
                  </a:lnTo>
                  <a:lnTo>
                    <a:pt x="21681" y="22666"/>
                  </a:lnTo>
                  <a:lnTo>
                    <a:pt x="4086" y="36419"/>
                  </a:lnTo>
                  <a:lnTo>
                    <a:pt x="860" y="41337"/>
                  </a:lnTo>
                  <a:lnTo>
                    <a:pt x="0" y="43760"/>
                  </a:lnTo>
                  <a:lnTo>
                    <a:pt x="220" y="46169"/>
                  </a:lnTo>
                  <a:lnTo>
                    <a:pt x="2582" y="50962"/>
                  </a:lnTo>
                  <a:lnTo>
                    <a:pt x="5117" y="51764"/>
                  </a:lnTo>
                  <a:lnTo>
                    <a:pt x="12166" y="50539"/>
                  </a:lnTo>
                  <a:lnTo>
                    <a:pt x="47812" y="32796"/>
                  </a:lnTo>
                  <a:lnTo>
                    <a:pt x="50352" y="30922"/>
                  </a:lnTo>
                  <a:lnTo>
                    <a:pt x="52838" y="30466"/>
                  </a:lnTo>
                  <a:lnTo>
                    <a:pt x="55289" y="30957"/>
                  </a:lnTo>
                  <a:lnTo>
                    <a:pt x="57717" y="32077"/>
                  </a:lnTo>
                  <a:lnTo>
                    <a:pt x="58542" y="33618"/>
                  </a:lnTo>
                  <a:lnTo>
                    <a:pt x="58299" y="35439"/>
                  </a:lnTo>
                  <a:lnTo>
                    <a:pt x="42563" y="66390"/>
                  </a:lnTo>
                  <a:lnTo>
                    <a:pt x="21652" y="99073"/>
                  </a:lnTo>
                  <a:lnTo>
                    <a:pt x="11467" y="116387"/>
                  </a:lnTo>
                  <a:lnTo>
                    <a:pt x="7214" y="135364"/>
                  </a:lnTo>
                  <a:lnTo>
                    <a:pt x="8336" y="146961"/>
                  </a:lnTo>
                  <a:lnTo>
                    <a:pt x="12274" y="157407"/>
                  </a:lnTo>
                  <a:lnTo>
                    <a:pt x="24210" y="172212"/>
                  </a:lnTo>
                  <a:lnTo>
                    <a:pt x="42476" y="185860"/>
                  </a:lnTo>
                  <a:lnTo>
                    <a:pt x="56022" y="192422"/>
                  </a:lnTo>
                  <a:lnTo>
                    <a:pt x="72097" y="193751"/>
                  </a:lnTo>
                  <a:lnTo>
                    <a:pt x="98292" y="19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4" name="SMARTInkShape-5016"/>
            <p:cNvSpPr/>
            <p:nvPr/>
          </p:nvSpPr>
          <p:spPr bwMode="auto">
            <a:xfrm>
              <a:off x="3637700" y="3586250"/>
              <a:ext cx="88408" cy="141953"/>
            </a:xfrm>
            <a:custGeom>
              <a:avLst/>
              <a:gdLst/>
              <a:ahLst/>
              <a:cxnLst/>
              <a:rect l="0" t="0" r="0" b="0"/>
              <a:pathLst>
                <a:path w="88408" h="141953">
                  <a:moveTo>
                    <a:pt x="69906" y="7056"/>
                  </a:moveTo>
                  <a:lnTo>
                    <a:pt x="66114" y="7056"/>
                  </a:lnTo>
                  <a:lnTo>
                    <a:pt x="64997" y="6263"/>
                  </a:lnTo>
                  <a:lnTo>
                    <a:pt x="64252" y="4940"/>
                  </a:lnTo>
                  <a:lnTo>
                    <a:pt x="63755" y="3264"/>
                  </a:lnTo>
                  <a:lnTo>
                    <a:pt x="62631" y="2147"/>
                  </a:lnTo>
                  <a:lnTo>
                    <a:pt x="59264" y="905"/>
                  </a:lnTo>
                  <a:lnTo>
                    <a:pt x="36053" y="0"/>
                  </a:lnTo>
                  <a:lnTo>
                    <a:pt x="22129" y="3730"/>
                  </a:lnTo>
                  <a:lnTo>
                    <a:pt x="8904" y="12103"/>
                  </a:lnTo>
                  <a:lnTo>
                    <a:pt x="3636" y="16708"/>
                  </a:lnTo>
                  <a:lnTo>
                    <a:pt x="765" y="23516"/>
                  </a:lnTo>
                  <a:lnTo>
                    <a:pt x="0" y="27555"/>
                  </a:lnTo>
                  <a:lnTo>
                    <a:pt x="283" y="31040"/>
                  </a:lnTo>
                  <a:lnTo>
                    <a:pt x="2715" y="37030"/>
                  </a:lnTo>
                  <a:lnTo>
                    <a:pt x="12339" y="48658"/>
                  </a:lnTo>
                  <a:lnTo>
                    <a:pt x="29037" y="58364"/>
                  </a:lnTo>
                  <a:lnTo>
                    <a:pt x="60908" y="73325"/>
                  </a:lnTo>
                  <a:lnTo>
                    <a:pt x="81446" y="90790"/>
                  </a:lnTo>
                  <a:lnTo>
                    <a:pt x="86941" y="100098"/>
                  </a:lnTo>
                  <a:lnTo>
                    <a:pt x="88407" y="104803"/>
                  </a:lnTo>
                  <a:lnTo>
                    <a:pt x="87918" y="114264"/>
                  </a:lnTo>
                  <a:lnTo>
                    <a:pt x="86677" y="119009"/>
                  </a:lnTo>
                  <a:lnTo>
                    <a:pt x="78947" y="128515"/>
                  </a:lnTo>
                  <a:lnTo>
                    <a:pt x="73552" y="133273"/>
                  </a:lnTo>
                  <a:lnTo>
                    <a:pt x="61208" y="138559"/>
                  </a:lnTo>
                  <a:lnTo>
                    <a:pt x="33881" y="141952"/>
                  </a:lnTo>
                  <a:lnTo>
                    <a:pt x="16458" y="138747"/>
                  </a:lnTo>
                  <a:lnTo>
                    <a:pt x="12843" y="136919"/>
                  </a:lnTo>
                  <a:lnTo>
                    <a:pt x="10432" y="134907"/>
                  </a:lnTo>
                  <a:lnTo>
                    <a:pt x="8825" y="132771"/>
                  </a:lnTo>
                  <a:lnTo>
                    <a:pt x="8548" y="129760"/>
                  </a:lnTo>
                  <a:lnTo>
                    <a:pt x="10357" y="122181"/>
                  </a:lnTo>
                  <a:lnTo>
                    <a:pt x="18040" y="113521"/>
                  </a:lnTo>
                  <a:lnTo>
                    <a:pt x="51699" y="91896"/>
                  </a:lnTo>
                  <a:lnTo>
                    <a:pt x="62763" y="856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90" name="SMARTInkShape-Group970"/>
          <p:cNvGrpSpPr/>
          <p:nvPr/>
        </p:nvGrpSpPr>
        <p:grpSpPr>
          <a:xfrm>
            <a:off x="3400425" y="3378994"/>
            <a:ext cx="5400676" cy="2078832"/>
            <a:chOff x="3400425" y="3378994"/>
            <a:chExt cx="5400676" cy="2078832"/>
          </a:xfrm>
        </p:grpSpPr>
        <p:sp>
          <p:nvSpPr>
            <p:cNvPr id="1186" name="SMARTInkShape-5017"/>
            <p:cNvSpPr/>
            <p:nvPr/>
          </p:nvSpPr>
          <p:spPr bwMode="auto">
            <a:xfrm>
              <a:off x="3400425" y="5393531"/>
              <a:ext cx="14289" cy="64295"/>
            </a:xfrm>
            <a:custGeom>
              <a:avLst/>
              <a:gdLst/>
              <a:ahLst/>
              <a:cxnLst/>
              <a:rect l="0" t="0" r="0" b="0"/>
              <a:pathLst>
                <a:path w="14289" h="64295">
                  <a:moveTo>
                    <a:pt x="7144" y="0"/>
                  </a:moveTo>
                  <a:lnTo>
                    <a:pt x="993" y="0"/>
                  </a:lnTo>
                  <a:lnTo>
                    <a:pt x="662" y="794"/>
                  </a:lnTo>
                  <a:lnTo>
                    <a:pt x="0" y="36253"/>
                  </a:lnTo>
                  <a:lnTo>
                    <a:pt x="0" y="64199"/>
                  </a:lnTo>
                  <a:lnTo>
                    <a:pt x="14288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7" name="SMARTInkShape-5018"/>
            <p:cNvSpPr/>
            <p:nvPr/>
          </p:nvSpPr>
          <p:spPr bwMode="auto">
            <a:xfrm>
              <a:off x="3414713" y="3514725"/>
              <a:ext cx="1771651" cy="1935957"/>
            </a:xfrm>
            <a:custGeom>
              <a:avLst/>
              <a:gdLst/>
              <a:ahLst/>
              <a:cxnLst/>
              <a:rect l="0" t="0" r="0" b="0"/>
              <a:pathLst>
                <a:path w="1771651" h="1935957">
                  <a:moveTo>
                    <a:pt x="0" y="1935956"/>
                  </a:moveTo>
                  <a:lnTo>
                    <a:pt x="3792" y="1932164"/>
                  </a:lnTo>
                  <a:lnTo>
                    <a:pt x="5654" y="1928185"/>
                  </a:lnTo>
                  <a:lnTo>
                    <a:pt x="6150" y="1926013"/>
                  </a:lnTo>
                  <a:lnTo>
                    <a:pt x="11857" y="1916030"/>
                  </a:lnTo>
                  <a:lnTo>
                    <a:pt x="16261" y="1883642"/>
                  </a:lnTo>
                  <a:lnTo>
                    <a:pt x="26631" y="1850656"/>
                  </a:lnTo>
                  <a:lnTo>
                    <a:pt x="30115" y="1836069"/>
                  </a:lnTo>
                  <a:lnTo>
                    <a:pt x="42997" y="1805263"/>
                  </a:lnTo>
                  <a:lnTo>
                    <a:pt x="54786" y="1770579"/>
                  </a:lnTo>
                  <a:lnTo>
                    <a:pt x="66414" y="1735249"/>
                  </a:lnTo>
                  <a:lnTo>
                    <a:pt x="77092" y="1707155"/>
                  </a:lnTo>
                  <a:lnTo>
                    <a:pt x="87400" y="1676605"/>
                  </a:lnTo>
                  <a:lnTo>
                    <a:pt x="102625" y="1642418"/>
                  </a:lnTo>
                  <a:lnTo>
                    <a:pt x="120101" y="1609269"/>
                  </a:lnTo>
                  <a:lnTo>
                    <a:pt x="137450" y="1577223"/>
                  </a:lnTo>
                  <a:lnTo>
                    <a:pt x="155555" y="1544709"/>
                  </a:lnTo>
                  <a:lnTo>
                    <a:pt x="170973" y="1512850"/>
                  </a:lnTo>
                  <a:lnTo>
                    <a:pt x="187712" y="1480392"/>
                  </a:lnTo>
                  <a:lnTo>
                    <a:pt x="207753" y="1448550"/>
                  </a:lnTo>
                  <a:lnTo>
                    <a:pt x="228773" y="1413979"/>
                  </a:lnTo>
                  <a:lnTo>
                    <a:pt x="250082" y="1378600"/>
                  </a:lnTo>
                  <a:lnTo>
                    <a:pt x="273594" y="1342982"/>
                  </a:lnTo>
                  <a:lnTo>
                    <a:pt x="298552" y="1307293"/>
                  </a:lnTo>
                  <a:lnTo>
                    <a:pt x="323145" y="1271584"/>
                  </a:lnTo>
                  <a:lnTo>
                    <a:pt x="348423" y="1237984"/>
                  </a:lnTo>
                  <a:lnTo>
                    <a:pt x="373111" y="1207920"/>
                  </a:lnTo>
                  <a:lnTo>
                    <a:pt x="398418" y="1178904"/>
                  </a:lnTo>
                  <a:lnTo>
                    <a:pt x="420997" y="1150199"/>
                  </a:lnTo>
                  <a:lnTo>
                    <a:pt x="444886" y="1121585"/>
                  </a:lnTo>
                  <a:lnTo>
                    <a:pt x="477609" y="1087265"/>
                  </a:lnTo>
                  <a:lnTo>
                    <a:pt x="512707" y="1051851"/>
                  </a:lnTo>
                  <a:lnTo>
                    <a:pt x="540762" y="1023741"/>
                  </a:lnTo>
                  <a:lnTo>
                    <a:pt x="569183" y="995304"/>
                  </a:lnTo>
                  <a:lnTo>
                    <a:pt x="597713" y="966770"/>
                  </a:lnTo>
                  <a:lnTo>
                    <a:pt x="626274" y="938207"/>
                  </a:lnTo>
                  <a:lnTo>
                    <a:pt x="654845" y="909636"/>
                  </a:lnTo>
                  <a:lnTo>
                    <a:pt x="684212" y="880268"/>
                  </a:lnTo>
                  <a:lnTo>
                    <a:pt x="716903" y="847578"/>
                  </a:lnTo>
                  <a:lnTo>
                    <a:pt x="747050" y="817431"/>
                  </a:lnTo>
                  <a:lnTo>
                    <a:pt x="776885" y="788390"/>
                  </a:lnTo>
                  <a:lnTo>
                    <a:pt x="810507" y="759677"/>
                  </a:lnTo>
                  <a:lnTo>
                    <a:pt x="845605" y="730267"/>
                  </a:lnTo>
                  <a:lnTo>
                    <a:pt x="881140" y="697564"/>
                  </a:lnTo>
                  <a:lnTo>
                    <a:pt x="904909" y="677270"/>
                  </a:lnTo>
                  <a:lnTo>
                    <a:pt x="930819" y="655551"/>
                  </a:lnTo>
                  <a:lnTo>
                    <a:pt x="958210" y="632668"/>
                  </a:lnTo>
                  <a:lnTo>
                    <a:pt x="986258" y="609269"/>
                  </a:lnTo>
                  <a:lnTo>
                    <a:pt x="1012483" y="585641"/>
                  </a:lnTo>
                  <a:lnTo>
                    <a:pt x="1037367" y="562704"/>
                  </a:lnTo>
                  <a:lnTo>
                    <a:pt x="1061656" y="541926"/>
                  </a:lnTo>
                  <a:lnTo>
                    <a:pt x="1087797" y="519992"/>
                  </a:lnTo>
                  <a:lnTo>
                    <a:pt x="1115290" y="497013"/>
                  </a:lnTo>
                  <a:lnTo>
                    <a:pt x="1143384" y="473572"/>
                  </a:lnTo>
                  <a:lnTo>
                    <a:pt x="1169629" y="449924"/>
                  </a:lnTo>
                  <a:lnTo>
                    <a:pt x="1195316" y="426979"/>
                  </a:lnTo>
                  <a:lnTo>
                    <a:pt x="1222607" y="406198"/>
                  </a:lnTo>
                  <a:lnTo>
                    <a:pt x="1248495" y="386378"/>
                  </a:lnTo>
                  <a:lnTo>
                    <a:pt x="1274024" y="366192"/>
                  </a:lnTo>
                  <a:lnTo>
                    <a:pt x="1301245" y="343992"/>
                  </a:lnTo>
                  <a:lnTo>
                    <a:pt x="1327102" y="323012"/>
                  </a:lnTo>
                  <a:lnTo>
                    <a:pt x="1352617" y="302311"/>
                  </a:lnTo>
                  <a:lnTo>
                    <a:pt x="1379831" y="279881"/>
                  </a:lnTo>
                  <a:lnTo>
                    <a:pt x="1405685" y="258800"/>
                  </a:lnTo>
                  <a:lnTo>
                    <a:pt x="1430405" y="238054"/>
                  </a:lnTo>
                  <a:lnTo>
                    <a:pt x="1465841" y="205648"/>
                  </a:lnTo>
                  <a:lnTo>
                    <a:pt x="1497595" y="179466"/>
                  </a:lnTo>
                  <a:lnTo>
                    <a:pt x="1530993" y="152747"/>
                  </a:lnTo>
                  <a:lnTo>
                    <a:pt x="1560555" y="129396"/>
                  </a:lnTo>
                  <a:lnTo>
                    <a:pt x="1594397" y="100172"/>
                  </a:lnTo>
                  <a:lnTo>
                    <a:pt x="1627628" y="75261"/>
                  </a:lnTo>
                  <a:lnTo>
                    <a:pt x="1657123" y="55847"/>
                  </a:lnTo>
                  <a:lnTo>
                    <a:pt x="1689246" y="40937"/>
                  </a:lnTo>
                  <a:lnTo>
                    <a:pt x="1723940" y="23839"/>
                  </a:lnTo>
                  <a:lnTo>
                    <a:pt x="1757357" y="7145"/>
                  </a:lnTo>
                  <a:lnTo>
                    <a:pt x="17716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8" name="SMARTInkShape-5019"/>
            <p:cNvSpPr/>
            <p:nvPr/>
          </p:nvSpPr>
          <p:spPr bwMode="auto">
            <a:xfrm>
              <a:off x="5349446" y="3378994"/>
              <a:ext cx="223617" cy="219506"/>
            </a:xfrm>
            <a:custGeom>
              <a:avLst/>
              <a:gdLst/>
              <a:ahLst/>
              <a:cxnLst/>
              <a:rect l="0" t="0" r="0" b="0"/>
              <a:pathLst>
                <a:path w="223617" h="219506">
                  <a:moveTo>
                    <a:pt x="151242" y="0"/>
                  </a:moveTo>
                  <a:lnTo>
                    <a:pt x="141299" y="0"/>
                  </a:lnTo>
                  <a:lnTo>
                    <a:pt x="136769" y="2116"/>
                  </a:lnTo>
                  <a:lnTo>
                    <a:pt x="134449" y="3792"/>
                  </a:lnTo>
                  <a:lnTo>
                    <a:pt x="98928" y="14784"/>
                  </a:lnTo>
                  <a:lnTo>
                    <a:pt x="63824" y="28619"/>
                  </a:lnTo>
                  <a:lnTo>
                    <a:pt x="30276" y="42866"/>
                  </a:lnTo>
                  <a:lnTo>
                    <a:pt x="21279" y="48420"/>
                  </a:lnTo>
                  <a:lnTo>
                    <a:pt x="579" y="68394"/>
                  </a:lnTo>
                  <a:lnTo>
                    <a:pt x="0" y="70996"/>
                  </a:lnTo>
                  <a:lnTo>
                    <a:pt x="408" y="73524"/>
                  </a:lnTo>
                  <a:lnTo>
                    <a:pt x="2977" y="78450"/>
                  </a:lnTo>
                  <a:lnTo>
                    <a:pt x="4774" y="80875"/>
                  </a:lnTo>
                  <a:lnTo>
                    <a:pt x="13120" y="83569"/>
                  </a:lnTo>
                  <a:lnTo>
                    <a:pt x="41673" y="89091"/>
                  </a:lnTo>
                  <a:lnTo>
                    <a:pt x="72387" y="91749"/>
                  </a:lnTo>
                  <a:lnTo>
                    <a:pt x="97145" y="92371"/>
                  </a:lnTo>
                  <a:lnTo>
                    <a:pt x="123230" y="93441"/>
                  </a:lnTo>
                  <a:lnTo>
                    <a:pt x="148052" y="96562"/>
                  </a:lnTo>
                  <a:lnTo>
                    <a:pt x="180547" y="102783"/>
                  </a:lnTo>
                  <a:lnTo>
                    <a:pt x="206492" y="109652"/>
                  </a:lnTo>
                  <a:lnTo>
                    <a:pt x="212681" y="113583"/>
                  </a:lnTo>
                  <a:lnTo>
                    <a:pt x="221675" y="124300"/>
                  </a:lnTo>
                  <a:lnTo>
                    <a:pt x="223597" y="130491"/>
                  </a:lnTo>
                  <a:lnTo>
                    <a:pt x="223616" y="143721"/>
                  </a:lnTo>
                  <a:lnTo>
                    <a:pt x="214629" y="157539"/>
                  </a:lnTo>
                  <a:lnTo>
                    <a:pt x="179196" y="185812"/>
                  </a:lnTo>
                  <a:lnTo>
                    <a:pt x="145590" y="203398"/>
                  </a:lnTo>
                  <a:lnTo>
                    <a:pt x="110497" y="214871"/>
                  </a:lnTo>
                  <a:lnTo>
                    <a:pt x="82548" y="219505"/>
                  </a:lnTo>
                  <a:lnTo>
                    <a:pt x="70969" y="218472"/>
                  </a:lnTo>
                  <a:lnTo>
                    <a:pt x="66771" y="217085"/>
                  </a:lnTo>
                  <a:lnTo>
                    <a:pt x="64765" y="213780"/>
                  </a:lnTo>
                  <a:lnTo>
                    <a:pt x="64653" y="203757"/>
                  </a:lnTo>
                  <a:lnTo>
                    <a:pt x="76638" y="180934"/>
                  </a:lnTo>
                  <a:lnTo>
                    <a:pt x="109459" y="152862"/>
                  </a:lnTo>
                  <a:lnTo>
                    <a:pt x="122667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9" name="SMARTInkShape-5020"/>
            <p:cNvSpPr/>
            <p:nvPr/>
          </p:nvSpPr>
          <p:spPr bwMode="auto">
            <a:xfrm>
              <a:off x="5672138" y="3579019"/>
              <a:ext cx="3128963" cy="1428751"/>
            </a:xfrm>
            <a:custGeom>
              <a:avLst/>
              <a:gdLst/>
              <a:ahLst/>
              <a:cxnLst/>
              <a:rect l="0" t="0" r="0" b="0"/>
              <a:pathLst>
                <a:path w="3128963" h="1428751">
                  <a:moveTo>
                    <a:pt x="0" y="0"/>
                  </a:moveTo>
                  <a:lnTo>
                    <a:pt x="3792" y="0"/>
                  </a:lnTo>
                  <a:lnTo>
                    <a:pt x="4909" y="794"/>
                  </a:lnTo>
                  <a:lnTo>
                    <a:pt x="5654" y="2116"/>
                  </a:lnTo>
                  <a:lnTo>
                    <a:pt x="6849" y="6151"/>
                  </a:lnTo>
                  <a:lnTo>
                    <a:pt x="17698" y="7741"/>
                  </a:lnTo>
                  <a:lnTo>
                    <a:pt x="26586" y="11995"/>
                  </a:lnTo>
                  <a:lnTo>
                    <a:pt x="38128" y="14402"/>
                  </a:lnTo>
                  <a:lnTo>
                    <a:pt x="68320" y="26604"/>
                  </a:lnTo>
                  <a:lnTo>
                    <a:pt x="101659" y="38403"/>
                  </a:lnTo>
                  <a:lnTo>
                    <a:pt x="133076" y="58565"/>
                  </a:lnTo>
                  <a:lnTo>
                    <a:pt x="161359" y="76964"/>
                  </a:lnTo>
                  <a:lnTo>
                    <a:pt x="192299" y="91579"/>
                  </a:lnTo>
                  <a:lnTo>
                    <a:pt x="227044" y="104050"/>
                  </a:lnTo>
                  <a:lnTo>
                    <a:pt x="255038" y="111704"/>
                  </a:lnTo>
                  <a:lnTo>
                    <a:pt x="284234" y="118999"/>
                  </a:lnTo>
                  <a:lnTo>
                    <a:pt x="317668" y="126187"/>
                  </a:lnTo>
                  <a:lnTo>
                    <a:pt x="352709" y="133344"/>
                  </a:lnTo>
                  <a:lnTo>
                    <a:pt x="388228" y="141286"/>
                  </a:lnTo>
                  <a:lnTo>
                    <a:pt x="423887" y="153340"/>
                  </a:lnTo>
                  <a:lnTo>
                    <a:pt x="459589" y="167760"/>
                  </a:lnTo>
                  <a:lnTo>
                    <a:pt x="483397" y="180128"/>
                  </a:lnTo>
                  <a:lnTo>
                    <a:pt x="509323" y="191447"/>
                  </a:lnTo>
                  <a:lnTo>
                    <a:pt x="535928" y="202562"/>
                  </a:lnTo>
                  <a:lnTo>
                    <a:pt x="560982" y="215440"/>
                  </a:lnTo>
                  <a:lnTo>
                    <a:pt x="587462" y="226984"/>
                  </a:lnTo>
                  <a:lnTo>
                    <a:pt x="614313" y="238201"/>
                  </a:lnTo>
                  <a:lnTo>
                    <a:pt x="639476" y="251123"/>
                  </a:lnTo>
                  <a:lnTo>
                    <a:pt x="666005" y="262687"/>
                  </a:lnTo>
                  <a:lnTo>
                    <a:pt x="693670" y="273912"/>
                  </a:lnTo>
                  <a:lnTo>
                    <a:pt x="721841" y="286839"/>
                  </a:lnTo>
                  <a:lnTo>
                    <a:pt x="750237" y="300521"/>
                  </a:lnTo>
                  <a:lnTo>
                    <a:pt x="777939" y="314540"/>
                  </a:lnTo>
                  <a:lnTo>
                    <a:pt x="803480" y="328708"/>
                  </a:lnTo>
                  <a:lnTo>
                    <a:pt x="830177" y="342942"/>
                  </a:lnTo>
                  <a:lnTo>
                    <a:pt x="857917" y="356412"/>
                  </a:lnTo>
                  <a:lnTo>
                    <a:pt x="886121" y="367690"/>
                  </a:lnTo>
                  <a:lnTo>
                    <a:pt x="914531" y="380112"/>
                  </a:lnTo>
                  <a:lnTo>
                    <a:pt x="942239" y="394363"/>
                  </a:lnTo>
                  <a:lnTo>
                    <a:pt x="967784" y="411281"/>
                  </a:lnTo>
                  <a:lnTo>
                    <a:pt x="996598" y="427266"/>
                  </a:lnTo>
                  <a:lnTo>
                    <a:pt x="1026338" y="442308"/>
                  </a:lnTo>
                  <a:lnTo>
                    <a:pt x="1052785" y="456931"/>
                  </a:lnTo>
                  <a:lnTo>
                    <a:pt x="1082002" y="471368"/>
                  </a:lnTo>
                  <a:lnTo>
                    <a:pt x="1112715" y="486515"/>
                  </a:lnTo>
                  <a:lnTo>
                    <a:pt x="1142239" y="503831"/>
                  </a:lnTo>
                  <a:lnTo>
                    <a:pt x="1173353" y="519994"/>
                  </a:lnTo>
                  <a:lnTo>
                    <a:pt x="1204909" y="535908"/>
                  </a:lnTo>
                  <a:lnTo>
                    <a:pt x="1234809" y="553565"/>
                  </a:lnTo>
                  <a:lnTo>
                    <a:pt x="1263972" y="569879"/>
                  </a:lnTo>
                  <a:lnTo>
                    <a:pt x="1293603" y="585067"/>
                  </a:lnTo>
                  <a:lnTo>
                    <a:pt x="1325293" y="599755"/>
                  </a:lnTo>
                  <a:lnTo>
                    <a:pt x="1355781" y="616337"/>
                  </a:lnTo>
                  <a:lnTo>
                    <a:pt x="1385206" y="633496"/>
                  </a:lnTo>
                  <a:lnTo>
                    <a:pt x="1414160" y="649060"/>
                  </a:lnTo>
                  <a:lnTo>
                    <a:pt x="1442903" y="663915"/>
                  </a:lnTo>
                  <a:lnTo>
                    <a:pt x="1472346" y="678454"/>
                  </a:lnTo>
                  <a:lnTo>
                    <a:pt x="1503953" y="692854"/>
                  </a:lnTo>
                  <a:lnTo>
                    <a:pt x="1536521" y="707191"/>
                  </a:lnTo>
                  <a:lnTo>
                    <a:pt x="1569517" y="721501"/>
                  </a:lnTo>
                  <a:lnTo>
                    <a:pt x="1602702" y="735798"/>
                  </a:lnTo>
                  <a:lnTo>
                    <a:pt x="1635973" y="747973"/>
                  </a:lnTo>
                  <a:lnTo>
                    <a:pt x="1669280" y="759470"/>
                  </a:lnTo>
                  <a:lnTo>
                    <a:pt x="1702604" y="772517"/>
                  </a:lnTo>
                  <a:lnTo>
                    <a:pt x="1738052" y="784136"/>
                  </a:lnTo>
                  <a:lnTo>
                    <a:pt x="1773386" y="795386"/>
                  </a:lnTo>
                  <a:lnTo>
                    <a:pt x="1804965" y="808324"/>
                  </a:lnTo>
                  <a:lnTo>
                    <a:pt x="1836992" y="822011"/>
                  </a:lnTo>
                  <a:lnTo>
                    <a:pt x="1868953" y="835238"/>
                  </a:lnTo>
                  <a:lnTo>
                    <a:pt x="1899033" y="846409"/>
                  </a:lnTo>
                  <a:lnTo>
                    <a:pt x="1928277" y="858781"/>
                  </a:lnTo>
                  <a:lnTo>
                    <a:pt x="1957149" y="872218"/>
                  </a:lnTo>
                  <a:lnTo>
                    <a:pt x="1985857" y="886127"/>
                  </a:lnTo>
                  <a:lnTo>
                    <a:pt x="2014490" y="898130"/>
                  </a:lnTo>
                  <a:lnTo>
                    <a:pt x="2042297" y="909550"/>
                  </a:lnTo>
                  <a:lnTo>
                    <a:pt x="2067886" y="922563"/>
                  </a:lnTo>
                  <a:lnTo>
                    <a:pt x="2094603" y="936284"/>
                  </a:lnTo>
                  <a:lnTo>
                    <a:pt x="2121560" y="950320"/>
                  </a:lnTo>
                  <a:lnTo>
                    <a:pt x="2146769" y="964496"/>
                  </a:lnTo>
                  <a:lnTo>
                    <a:pt x="2171203" y="976616"/>
                  </a:lnTo>
                  <a:lnTo>
                    <a:pt x="2195291" y="988089"/>
                  </a:lnTo>
                  <a:lnTo>
                    <a:pt x="2219226" y="1001125"/>
                  </a:lnTo>
                  <a:lnTo>
                    <a:pt x="2245210" y="1014857"/>
                  </a:lnTo>
                  <a:lnTo>
                    <a:pt x="2271839" y="1028104"/>
                  </a:lnTo>
                  <a:lnTo>
                    <a:pt x="2296904" y="1039283"/>
                  </a:lnTo>
                  <a:lnTo>
                    <a:pt x="2329535" y="1054502"/>
                  </a:lnTo>
                  <a:lnTo>
                    <a:pt x="2363104" y="1069065"/>
                  </a:lnTo>
                  <a:lnTo>
                    <a:pt x="2394394" y="1087226"/>
                  </a:lnTo>
                  <a:lnTo>
                    <a:pt x="2427565" y="1103896"/>
                  </a:lnTo>
                  <a:lnTo>
                    <a:pt x="2458737" y="1115098"/>
                  </a:lnTo>
                  <a:lnTo>
                    <a:pt x="2491874" y="1127236"/>
                  </a:lnTo>
                  <a:lnTo>
                    <a:pt x="2523035" y="1140887"/>
                  </a:lnTo>
                  <a:lnTo>
                    <a:pt x="2552377" y="1154986"/>
                  </a:lnTo>
                  <a:lnTo>
                    <a:pt x="2584971" y="1169217"/>
                  </a:lnTo>
                  <a:lnTo>
                    <a:pt x="2612180" y="1183488"/>
                  </a:lnTo>
                  <a:lnTo>
                    <a:pt x="2639115" y="1193978"/>
                  </a:lnTo>
                  <a:lnTo>
                    <a:pt x="2667204" y="1205906"/>
                  </a:lnTo>
                  <a:lnTo>
                    <a:pt x="2695635" y="1219494"/>
                  </a:lnTo>
                  <a:lnTo>
                    <a:pt x="2724167" y="1229782"/>
                  </a:lnTo>
                  <a:lnTo>
                    <a:pt x="2752730" y="1237858"/>
                  </a:lnTo>
                  <a:lnTo>
                    <a:pt x="2781301" y="1249070"/>
                  </a:lnTo>
                  <a:lnTo>
                    <a:pt x="2809875" y="1262446"/>
                  </a:lnTo>
                  <a:lnTo>
                    <a:pt x="2838450" y="1272671"/>
                  </a:lnTo>
                  <a:lnTo>
                    <a:pt x="2870846" y="1288940"/>
                  </a:lnTo>
                  <a:lnTo>
                    <a:pt x="2900176" y="1307442"/>
                  </a:lnTo>
                  <a:lnTo>
                    <a:pt x="2932693" y="1326383"/>
                  </a:lnTo>
                  <a:lnTo>
                    <a:pt x="2964780" y="1340502"/>
                  </a:lnTo>
                  <a:lnTo>
                    <a:pt x="2996636" y="1355638"/>
                  </a:lnTo>
                  <a:lnTo>
                    <a:pt x="3028604" y="1373907"/>
                  </a:lnTo>
                  <a:lnTo>
                    <a:pt x="3058577" y="1387945"/>
                  </a:lnTo>
                  <a:lnTo>
                    <a:pt x="3090536" y="1402527"/>
                  </a:lnTo>
                  <a:lnTo>
                    <a:pt x="3106861" y="1408804"/>
                  </a:lnTo>
                  <a:lnTo>
                    <a:pt x="3128962" y="1428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98" name="SMARTInkShape-Group971"/>
          <p:cNvGrpSpPr/>
          <p:nvPr/>
        </p:nvGrpSpPr>
        <p:grpSpPr>
          <a:xfrm>
            <a:off x="5589719" y="3328988"/>
            <a:ext cx="574749" cy="242375"/>
            <a:chOff x="5589719" y="3328988"/>
            <a:chExt cx="574749" cy="242375"/>
          </a:xfrm>
        </p:grpSpPr>
        <p:sp>
          <p:nvSpPr>
            <p:cNvPr id="1191" name="SMARTInkShape-5021"/>
            <p:cNvSpPr/>
            <p:nvPr/>
          </p:nvSpPr>
          <p:spPr bwMode="auto">
            <a:xfrm>
              <a:off x="5589719" y="3486150"/>
              <a:ext cx="64808" cy="85213"/>
            </a:xfrm>
            <a:custGeom>
              <a:avLst/>
              <a:gdLst/>
              <a:ahLst/>
              <a:cxnLst/>
              <a:rect l="0" t="0" r="0" b="0"/>
              <a:pathLst>
                <a:path w="64808" h="85213">
                  <a:moveTo>
                    <a:pt x="39556" y="28575"/>
                  </a:moveTo>
                  <a:lnTo>
                    <a:pt x="39556" y="35632"/>
                  </a:lnTo>
                  <a:lnTo>
                    <a:pt x="39556" y="28662"/>
                  </a:lnTo>
                  <a:lnTo>
                    <a:pt x="46613" y="28576"/>
                  </a:lnTo>
                  <a:lnTo>
                    <a:pt x="46674" y="24783"/>
                  </a:lnTo>
                  <a:lnTo>
                    <a:pt x="45889" y="23666"/>
                  </a:lnTo>
                  <a:lnTo>
                    <a:pt x="44571" y="22921"/>
                  </a:lnTo>
                  <a:lnTo>
                    <a:pt x="36755" y="21725"/>
                  </a:lnTo>
                  <a:lnTo>
                    <a:pt x="29907" y="21518"/>
                  </a:lnTo>
                  <a:lnTo>
                    <a:pt x="25213" y="23587"/>
                  </a:lnTo>
                  <a:lnTo>
                    <a:pt x="8597" y="38226"/>
                  </a:lnTo>
                  <a:lnTo>
                    <a:pt x="5953" y="42919"/>
                  </a:lnTo>
                  <a:lnTo>
                    <a:pt x="3984" y="47650"/>
                  </a:lnTo>
                  <a:lnTo>
                    <a:pt x="463" y="52398"/>
                  </a:lnTo>
                  <a:lnTo>
                    <a:pt x="0" y="54776"/>
                  </a:lnTo>
                  <a:lnTo>
                    <a:pt x="486" y="57155"/>
                  </a:lnTo>
                  <a:lnTo>
                    <a:pt x="3175" y="62884"/>
                  </a:lnTo>
                  <a:lnTo>
                    <a:pt x="5660" y="63667"/>
                  </a:lnTo>
                  <a:lnTo>
                    <a:pt x="7434" y="63876"/>
                  </a:lnTo>
                  <a:lnTo>
                    <a:pt x="11521" y="61992"/>
                  </a:lnTo>
                  <a:lnTo>
                    <a:pt x="15984" y="59302"/>
                  </a:lnTo>
                  <a:lnTo>
                    <a:pt x="22958" y="56994"/>
                  </a:lnTo>
                  <a:lnTo>
                    <a:pt x="41940" y="40382"/>
                  </a:lnTo>
                  <a:lnTo>
                    <a:pt x="42733" y="38828"/>
                  </a:lnTo>
                  <a:lnTo>
                    <a:pt x="42468" y="37791"/>
                  </a:lnTo>
                  <a:lnTo>
                    <a:pt x="41497" y="37101"/>
                  </a:lnTo>
                  <a:lnTo>
                    <a:pt x="40419" y="34216"/>
                  </a:lnTo>
                  <a:lnTo>
                    <a:pt x="40131" y="32336"/>
                  </a:lnTo>
                  <a:lnTo>
                    <a:pt x="39146" y="31082"/>
                  </a:lnTo>
                  <a:lnTo>
                    <a:pt x="35934" y="29690"/>
                  </a:lnTo>
                  <a:lnTo>
                    <a:pt x="25871" y="28905"/>
                  </a:lnTo>
                  <a:lnTo>
                    <a:pt x="23289" y="29589"/>
                  </a:lnTo>
                  <a:lnTo>
                    <a:pt x="21568" y="30838"/>
                  </a:lnTo>
                  <a:lnTo>
                    <a:pt x="13668" y="41573"/>
                  </a:lnTo>
                  <a:lnTo>
                    <a:pt x="11138" y="65987"/>
                  </a:lnTo>
                  <a:lnTo>
                    <a:pt x="11845" y="73778"/>
                  </a:lnTo>
                  <a:lnTo>
                    <a:pt x="14805" y="79886"/>
                  </a:lnTo>
                  <a:lnTo>
                    <a:pt x="16705" y="81832"/>
                  </a:lnTo>
                  <a:lnTo>
                    <a:pt x="20933" y="83995"/>
                  </a:lnTo>
                  <a:lnTo>
                    <a:pt x="27776" y="85212"/>
                  </a:lnTo>
                  <a:lnTo>
                    <a:pt x="38623" y="81781"/>
                  </a:lnTo>
                  <a:lnTo>
                    <a:pt x="48099" y="75737"/>
                  </a:lnTo>
                  <a:lnTo>
                    <a:pt x="55934" y="65127"/>
                  </a:lnTo>
                  <a:lnTo>
                    <a:pt x="64336" y="44115"/>
                  </a:lnTo>
                  <a:lnTo>
                    <a:pt x="64807" y="40522"/>
                  </a:lnTo>
                  <a:lnTo>
                    <a:pt x="63214" y="34414"/>
                  </a:lnTo>
                  <a:lnTo>
                    <a:pt x="57855" y="26513"/>
                  </a:lnTo>
                  <a:lnTo>
                    <a:pt x="55724" y="25613"/>
                  </a:lnTo>
                  <a:lnTo>
                    <a:pt x="53509" y="25807"/>
                  </a:lnTo>
                  <a:lnTo>
                    <a:pt x="36983" y="33913"/>
                  </a:lnTo>
                  <a:lnTo>
                    <a:pt x="23176" y="45320"/>
                  </a:lnTo>
                  <a:lnTo>
                    <a:pt x="20370" y="52157"/>
                  </a:lnTo>
                  <a:lnTo>
                    <a:pt x="19621" y="56202"/>
                  </a:lnTo>
                  <a:lnTo>
                    <a:pt x="19916" y="58900"/>
                  </a:lnTo>
                  <a:lnTo>
                    <a:pt x="20907" y="60697"/>
                  </a:lnTo>
                  <a:lnTo>
                    <a:pt x="28199" y="67376"/>
                  </a:lnTo>
                  <a:lnTo>
                    <a:pt x="29604" y="67936"/>
                  </a:lnTo>
                  <a:lnTo>
                    <a:pt x="30539" y="67516"/>
                  </a:lnTo>
                  <a:lnTo>
                    <a:pt x="31164" y="66442"/>
                  </a:lnTo>
                  <a:lnTo>
                    <a:pt x="32374" y="65725"/>
                  </a:lnTo>
                  <a:lnTo>
                    <a:pt x="35835" y="64930"/>
                  </a:lnTo>
                  <a:lnTo>
                    <a:pt x="40019" y="60343"/>
                  </a:lnTo>
                  <a:lnTo>
                    <a:pt x="43730" y="53013"/>
                  </a:lnTo>
                  <a:lnTo>
                    <a:pt x="52142" y="21130"/>
                  </a:lnTo>
                  <a:lnTo>
                    <a:pt x="609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92" name="SMARTInkShape-5022"/>
            <p:cNvSpPr/>
            <p:nvPr/>
          </p:nvSpPr>
          <p:spPr bwMode="auto">
            <a:xfrm>
              <a:off x="5722231" y="3400719"/>
              <a:ext cx="121358" cy="134374"/>
            </a:xfrm>
            <a:custGeom>
              <a:avLst/>
              <a:gdLst/>
              <a:ahLst/>
              <a:cxnLst/>
              <a:rect l="0" t="0" r="0" b="0"/>
              <a:pathLst>
                <a:path w="121358" h="134374">
                  <a:moveTo>
                    <a:pt x="14200" y="6850"/>
                  </a:moveTo>
                  <a:lnTo>
                    <a:pt x="14200" y="0"/>
                  </a:lnTo>
                  <a:lnTo>
                    <a:pt x="10408" y="3586"/>
                  </a:lnTo>
                  <a:lnTo>
                    <a:pt x="8546" y="7516"/>
                  </a:lnTo>
                  <a:lnTo>
                    <a:pt x="7082" y="40617"/>
                  </a:lnTo>
                  <a:lnTo>
                    <a:pt x="4943" y="71827"/>
                  </a:lnTo>
                  <a:lnTo>
                    <a:pt x="576" y="106158"/>
                  </a:lnTo>
                  <a:lnTo>
                    <a:pt x="0" y="132650"/>
                  </a:lnTo>
                  <a:lnTo>
                    <a:pt x="1558" y="134373"/>
                  </a:lnTo>
                  <a:lnTo>
                    <a:pt x="4185" y="133934"/>
                  </a:lnTo>
                  <a:lnTo>
                    <a:pt x="7523" y="132054"/>
                  </a:lnTo>
                  <a:lnTo>
                    <a:pt x="13350" y="123615"/>
                  </a:lnTo>
                  <a:lnTo>
                    <a:pt x="25994" y="91959"/>
                  </a:lnTo>
                  <a:lnTo>
                    <a:pt x="34205" y="60567"/>
                  </a:lnTo>
                  <a:lnTo>
                    <a:pt x="39231" y="50303"/>
                  </a:lnTo>
                  <a:lnTo>
                    <a:pt x="51600" y="34571"/>
                  </a:lnTo>
                  <a:lnTo>
                    <a:pt x="56752" y="31077"/>
                  </a:lnTo>
                  <a:lnTo>
                    <a:pt x="59236" y="30145"/>
                  </a:lnTo>
                  <a:lnTo>
                    <a:pt x="60894" y="30317"/>
                  </a:lnTo>
                  <a:lnTo>
                    <a:pt x="61998" y="31226"/>
                  </a:lnTo>
                  <a:lnTo>
                    <a:pt x="67563" y="42180"/>
                  </a:lnTo>
                  <a:lnTo>
                    <a:pt x="71018" y="75088"/>
                  </a:lnTo>
                  <a:lnTo>
                    <a:pt x="78606" y="108402"/>
                  </a:lnTo>
                  <a:lnTo>
                    <a:pt x="81983" y="114955"/>
                  </a:lnTo>
                  <a:lnTo>
                    <a:pt x="83995" y="117020"/>
                  </a:lnTo>
                  <a:lnTo>
                    <a:pt x="88348" y="119314"/>
                  </a:lnTo>
                  <a:lnTo>
                    <a:pt x="95260" y="120606"/>
                  </a:lnTo>
                  <a:lnTo>
                    <a:pt x="96815" y="119199"/>
                  </a:lnTo>
                  <a:lnTo>
                    <a:pt x="107514" y="87949"/>
                  </a:lnTo>
                  <a:lnTo>
                    <a:pt x="118240" y="52425"/>
                  </a:lnTo>
                  <a:lnTo>
                    <a:pt x="121357" y="425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93" name="SMARTInkShape-5023"/>
            <p:cNvSpPr/>
            <p:nvPr/>
          </p:nvSpPr>
          <p:spPr bwMode="auto">
            <a:xfrm>
              <a:off x="5845343" y="3429000"/>
              <a:ext cx="119689" cy="112996"/>
            </a:xfrm>
            <a:custGeom>
              <a:avLst/>
              <a:gdLst/>
              <a:ahLst/>
              <a:cxnLst/>
              <a:rect l="0" t="0" r="0" b="0"/>
              <a:pathLst>
                <a:path w="119689" h="112996">
                  <a:moveTo>
                    <a:pt x="19676" y="64294"/>
                  </a:moveTo>
                  <a:lnTo>
                    <a:pt x="12826" y="71143"/>
                  </a:lnTo>
                  <a:lnTo>
                    <a:pt x="12558" y="77562"/>
                  </a:lnTo>
                  <a:lnTo>
                    <a:pt x="13343" y="77902"/>
                  </a:lnTo>
                  <a:lnTo>
                    <a:pt x="22477" y="78492"/>
                  </a:lnTo>
                  <a:lnTo>
                    <a:pt x="33118" y="74762"/>
                  </a:lnTo>
                  <a:lnTo>
                    <a:pt x="42532" y="68630"/>
                  </a:lnTo>
                  <a:lnTo>
                    <a:pt x="64895" y="36972"/>
                  </a:lnTo>
                  <a:lnTo>
                    <a:pt x="68263" y="27271"/>
                  </a:lnTo>
                  <a:lnTo>
                    <a:pt x="69262" y="19369"/>
                  </a:lnTo>
                  <a:lnTo>
                    <a:pt x="67379" y="14429"/>
                  </a:lnTo>
                  <a:lnTo>
                    <a:pt x="65765" y="12001"/>
                  </a:lnTo>
                  <a:lnTo>
                    <a:pt x="50520" y="1419"/>
                  </a:lnTo>
                  <a:lnTo>
                    <a:pt x="41338" y="421"/>
                  </a:lnTo>
                  <a:lnTo>
                    <a:pt x="28564" y="3917"/>
                  </a:lnTo>
                  <a:lnTo>
                    <a:pt x="21509" y="12060"/>
                  </a:lnTo>
                  <a:lnTo>
                    <a:pt x="5549" y="44784"/>
                  </a:lnTo>
                  <a:lnTo>
                    <a:pt x="409" y="64863"/>
                  </a:lnTo>
                  <a:lnTo>
                    <a:pt x="0" y="78041"/>
                  </a:lnTo>
                  <a:lnTo>
                    <a:pt x="2464" y="89189"/>
                  </a:lnTo>
                  <a:lnTo>
                    <a:pt x="12106" y="104390"/>
                  </a:lnTo>
                  <a:lnTo>
                    <a:pt x="20545" y="109896"/>
                  </a:lnTo>
                  <a:lnTo>
                    <a:pt x="34221" y="112995"/>
                  </a:lnTo>
                  <a:lnTo>
                    <a:pt x="44396" y="112926"/>
                  </a:lnTo>
                  <a:lnTo>
                    <a:pt x="73467" y="104280"/>
                  </a:lnTo>
                  <a:lnTo>
                    <a:pt x="81418" y="97676"/>
                  </a:lnTo>
                  <a:lnTo>
                    <a:pt x="103688" y="69116"/>
                  </a:lnTo>
                  <a:lnTo>
                    <a:pt x="116288" y="40322"/>
                  </a:lnTo>
                  <a:lnTo>
                    <a:pt x="1196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94" name="SMARTInkShape-5024"/>
            <p:cNvSpPr/>
            <p:nvPr/>
          </p:nvSpPr>
          <p:spPr bwMode="auto">
            <a:xfrm>
              <a:off x="5950744" y="3429000"/>
              <a:ext cx="114301" cy="91742"/>
            </a:xfrm>
            <a:custGeom>
              <a:avLst/>
              <a:gdLst/>
              <a:ahLst/>
              <a:cxnLst/>
              <a:rect l="0" t="0" r="0" b="0"/>
              <a:pathLst>
                <a:path w="114301" h="91742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3792" y="9943"/>
                  </a:lnTo>
                  <a:lnTo>
                    <a:pt x="5654" y="16590"/>
                  </a:lnTo>
                  <a:lnTo>
                    <a:pt x="9129" y="43064"/>
                  </a:lnTo>
                  <a:lnTo>
                    <a:pt x="17061" y="61952"/>
                  </a:lnTo>
                  <a:lnTo>
                    <a:pt x="23722" y="69338"/>
                  </a:lnTo>
                  <a:lnTo>
                    <a:pt x="40933" y="80548"/>
                  </a:lnTo>
                  <a:lnTo>
                    <a:pt x="67363" y="90331"/>
                  </a:lnTo>
                  <a:lnTo>
                    <a:pt x="76506" y="91741"/>
                  </a:lnTo>
                  <a:lnTo>
                    <a:pt x="83744" y="90251"/>
                  </a:lnTo>
                  <a:lnTo>
                    <a:pt x="92282" y="87066"/>
                  </a:lnTo>
                  <a:lnTo>
                    <a:pt x="94858" y="86619"/>
                  </a:lnTo>
                  <a:lnTo>
                    <a:pt x="99839" y="84006"/>
                  </a:lnTo>
                  <a:lnTo>
                    <a:pt x="109503" y="75860"/>
                  </a:lnTo>
                  <a:lnTo>
                    <a:pt x="112168" y="69170"/>
                  </a:lnTo>
                  <a:lnTo>
                    <a:pt x="11430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95" name="SMARTInkShape-5025"/>
            <p:cNvSpPr/>
            <p:nvPr/>
          </p:nvSpPr>
          <p:spPr bwMode="auto">
            <a:xfrm>
              <a:off x="5973585" y="3421856"/>
              <a:ext cx="84316" cy="148042"/>
            </a:xfrm>
            <a:custGeom>
              <a:avLst/>
              <a:gdLst/>
              <a:ahLst/>
              <a:cxnLst/>
              <a:rect l="0" t="0" r="0" b="0"/>
              <a:pathLst>
                <a:path w="84316" h="148042">
                  <a:moveTo>
                    <a:pt x="41453" y="0"/>
                  </a:moveTo>
                  <a:lnTo>
                    <a:pt x="41453" y="3792"/>
                  </a:lnTo>
                  <a:lnTo>
                    <a:pt x="39336" y="7771"/>
                  </a:lnTo>
                  <a:lnTo>
                    <a:pt x="35749" y="13773"/>
                  </a:lnTo>
                  <a:lnTo>
                    <a:pt x="24660" y="43736"/>
                  </a:lnTo>
                  <a:lnTo>
                    <a:pt x="15234" y="72404"/>
                  </a:lnTo>
                  <a:lnTo>
                    <a:pt x="5729" y="105701"/>
                  </a:lnTo>
                  <a:lnTo>
                    <a:pt x="0" y="131652"/>
                  </a:lnTo>
                  <a:lnTo>
                    <a:pt x="1333" y="140004"/>
                  </a:lnTo>
                  <a:lnTo>
                    <a:pt x="2800" y="143342"/>
                  </a:lnTo>
                  <a:lnTo>
                    <a:pt x="4572" y="145568"/>
                  </a:lnTo>
                  <a:lnTo>
                    <a:pt x="8657" y="148041"/>
                  </a:lnTo>
                  <a:lnTo>
                    <a:pt x="15235" y="147023"/>
                  </a:lnTo>
                  <a:lnTo>
                    <a:pt x="19212" y="145641"/>
                  </a:lnTo>
                  <a:lnTo>
                    <a:pt x="32393" y="132317"/>
                  </a:lnTo>
                  <a:lnTo>
                    <a:pt x="51069" y="104895"/>
                  </a:lnTo>
                  <a:lnTo>
                    <a:pt x="65292" y="74119"/>
                  </a:lnTo>
                  <a:lnTo>
                    <a:pt x="84315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96" name="SMARTInkShape-5026"/>
            <p:cNvSpPr/>
            <p:nvPr/>
          </p:nvSpPr>
          <p:spPr bwMode="auto">
            <a:xfrm>
              <a:off x="6073590" y="3328988"/>
              <a:ext cx="75734" cy="217097"/>
            </a:xfrm>
            <a:custGeom>
              <a:avLst/>
              <a:gdLst/>
              <a:ahLst/>
              <a:cxnLst/>
              <a:rect l="0" t="0" r="0" b="0"/>
              <a:pathLst>
                <a:path w="75734" h="217097">
                  <a:moveTo>
                    <a:pt x="34316" y="0"/>
                  </a:moveTo>
                  <a:lnTo>
                    <a:pt x="34316" y="10641"/>
                  </a:lnTo>
                  <a:lnTo>
                    <a:pt x="27041" y="44941"/>
                  </a:lnTo>
                  <a:lnTo>
                    <a:pt x="19532" y="79462"/>
                  </a:lnTo>
                  <a:lnTo>
                    <a:pt x="12738" y="109534"/>
                  </a:lnTo>
                  <a:lnTo>
                    <a:pt x="5698" y="141462"/>
                  </a:lnTo>
                  <a:lnTo>
                    <a:pt x="0" y="176903"/>
                  </a:lnTo>
                  <a:lnTo>
                    <a:pt x="2805" y="195731"/>
                  </a:lnTo>
                  <a:lnTo>
                    <a:pt x="8670" y="204202"/>
                  </a:lnTo>
                  <a:lnTo>
                    <a:pt x="21577" y="216107"/>
                  </a:lnTo>
                  <a:lnTo>
                    <a:pt x="25030" y="217096"/>
                  </a:lnTo>
                  <a:lnTo>
                    <a:pt x="33099" y="216079"/>
                  </a:lnTo>
                  <a:lnTo>
                    <a:pt x="46567" y="211043"/>
                  </a:lnTo>
                  <a:lnTo>
                    <a:pt x="53784" y="204657"/>
                  </a:lnTo>
                  <a:lnTo>
                    <a:pt x="72301" y="173683"/>
                  </a:lnTo>
                  <a:lnTo>
                    <a:pt x="75733" y="155707"/>
                  </a:lnTo>
                  <a:lnTo>
                    <a:pt x="72958" y="139092"/>
                  </a:lnTo>
                  <a:lnTo>
                    <a:pt x="6289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97" name="SMARTInkShape-5027"/>
            <p:cNvSpPr/>
            <p:nvPr/>
          </p:nvSpPr>
          <p:spPr bwMode="auto">
            <a:xfrm>
              <a:off x="5986463" y="3393281"/>
              <a:ext cx="178005" cy="28576"/>
            </a:xfrm>
            <a:custGeom>
              <a:avLst/>
              <a:gdLst/>
              <a:ahLst/>
              <a:cxnLst/>
              <a:rect l="0" t="0" r="0" b="0"/>
              <a:pathLst>
                <a:path w="178005" h="28576">
                  <a:moveTo>
                    <a:pt x="0" y="28575"/>
                  </a:moveTo>
                  <a:lnTo>
                    <a:pt x="34320" y="24783"/>
                  </a:lnTo>
                  <a:lnTo>
                    <a:pt x="69720" y="21300"/>
                  </a:lnTo>
                  <a:lnTo>
                    <a:pt x="97828" y="15924"/>
                  </a:lnTo>
                  <a:lnTo>
                    <a:pt x="125470" y="9305"/>
                  </a:lnTo>
                  <a:lnTo>
                    <a:pt x="160103" y="1382"/>
                  </a:lnTo>
                  <a:lnTo>
                    <a:pt x="171880" y="410"/>
                  </a:lnTo>
                  <a:lnTo>
                    <a:pt x="174118" y="1067"/>
                  </a:lnTo>
                  <a:lnTo>
                    <a:pt x="175610" y="2299"/>
                  </a:lnTo>
                  <a:lnTo>
                    <a:pt x="178004" y="6187"/>
                  </a:lnTo>
                  <a:lnTo>
                    <a:pt x="177407" y="6506"/>
                  </a:lnTo>
                  <a:lnTo>
                    <a:pt x="168599" y="7060"/>
                  </a:lnTo>
                  <a:lnTo>
                    <a:pt x="164097" y="4990"/>
                  </a:lnTo>
                  <a:lnTo>
                    <a:pt x="1571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199" name="SMARTInkShape-5028"/>
          <p:cNvSpPr/>
          <p:nvPr/>
        </p:nvSpPr>
        <p:spPr bwMode="auto">
          <a:xfrm>
            <a:off x="1807689" y="1700213"/>
            <a:ext cx="13968" cy="7144"/>
          </a:xfrm>
          <a:custGeom>
            <a:avLst/>
            <a:gdLst/>
            <a:ahLst/>
            <a:cxnLst/>
            <a:rect l="0" t="0" r="0" b="0"/>
            <a:pathLst>
              <a:path w="13968" h="7144">
                <a:moveTo>
                  <a:pt x="13967" y="7143"/>
                </a:moveTo>
                <a:lnTo>
                  <a:pt x="760" y="7143"/>
                </a:lnTo>
                <a:lnTo>
                  <a:pt x="400" y="6350"/>
                </a:lnTo>
                <a:lnTo>
                  <a:pt x="0" y="3351"/>
                </a:lnTo>
                <a:lnTo>
                  <a:pt x="687" y="2234"/>
                </a:lnTo>
                <a:lnTo>
                  <a:pt x="1939" y="1489"/>
                </a:lnTo>
                <a:lnTo>
                  <a:pt x="7493" y="441"/>
                </a:lnTo>
                <a:lnTo>
                  <a:pt x="1396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200" name="SMARTInkShape-5029"/>
          <p:cNvSpPr/>
          <p:nvPr/>
        </p:nvSpPr>
        <p:spPr bwMode="auto">
          <a:xfrm>
            <a:off x="1728788" y="2171700"/>
            <a:ext cx="7144" cy="7058"/>
          </a:xfrm>
          <a:custGeom>
            <a:avLst/>
            <a:gdLst/>
            <a:ahLst/>
            <a:cxnLst/>
            <a:rect l="0" t="0" r="0" b="0"/>
            <a:pathLst>
              <a:path w="7144" h="7058">
                <a:moveTo>
                  <a:pt x="7143" y="0"/>
                </a:moveTo>
                <a:lnTo>
                  <a:pt x="3351" y="0"/>
                </a:lnTo>
                <a:lnTo>
                  <a:pt x="2234" y="794"/>
                </a:lnTo>
                <a:lnTo>
                  <a:pt x="1489" y="2117"/>
                </a:lnTo>
                <a:lnTo>
                  <a:pt x="25" y="7057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201" name="SMARTInkShape-5030"/>
          <p:cNvSpPr/>
          <p:nvPr/>
        </p:nvSpPr>
        <p:spPr bwMode="auto">
          <a:xfrm>
            <a:off x="8765605" y="1950244"/>
            <a:ext cx="128365" cy="185170"/>
          </a:xfrm>
          <a:custGeom>
            <a:avLst/>
            <a:gdLst/>
            <a:ahLst/>
            <a:cxnLst/>
            <a:rect l="0" t="0" r="0" b="0"/>
            <a:pathLst>
              <a:path w="128365" h="185170">
                <a:moveTo>
                  <a:pt x="85501" y="0"/>
                </a:moveTo>
                <a:lnTo>
                  <a:pt x="92350" y="0"/>
                </a:lnTo>
                <a:lnTo>
                  <a:pt x="75844" y="0"/>
                </a:lnTo>
                <a:lnTo>
                  <a:pt x="42205" y="7275"/>
                </a:lnTo>
                <a:lnTo>
                  <a:pt x="27340" y="12651"/>
                </a:lnTo>
                <a:lnTo>
                  <a:pt x="5515" y="26259"/>
                </a:lnTo>
                <a:lnTo>
                  <a:pt x="2326" y="30985"/>
                </a:lnTo>
                <a:lnTo>
                  <a:pt x="532" y="38108"/>
                </a:lnTo>
                <a:lnTo>
                  <a:pt x="0" y="45246"/>
                </a:lnTo>
                <a:lnTo>
                  <a:pt x="1513" y="46833"/>
                </a:lnTo>
                <a:lnTo>
                  <a:pt x="13231" y="51496"/>
                </a:lnTo>
                <a:lnTo>
                  <a:pt x="47804" y="73844"/>
                </a:lnTo>
                <a:lnTo>
                  <a:pt x="71266" y="87845"/>
                </a:lnTo>
                <a:lnTo>
                  <a:pt x="94239" y="109816"/>
                </a:lnTo>
                <a:lnTo>
                  <a:pt x="102819" y="123907"/>
                </a:lnTo>
                <a:lnTo>
                  <a:pt x="105104" y="133386"/>
                </a:lnTo>
                <a:lnTo>
                  <a:pt x="102599" y="151441"/>
                </a:lnTo>
                <a:lnTo>
                  <a:pt x="94688" y="162821"/>
                </a:lnTo>
                <a:lnTo>
                  <a:pt x="82440" y="172377"/>
                </a:lnTo>
                <a:lnTo>
                  <a:pt x="58488" y="181426"/>
                </a:lnTo>
                <a:lnTo>
                  <a:pt x="25206" y="185169"/>
                </a:lnTo>
                <a:lnTo>
                  <a:pt x="20698" y="183771"/>
                </a:lnTo>
                <a:lnTo>
                  <a:pt x="13573" y="177984"/>
                </a:lnTo>
                <a:lnTo>
                  <a:pt x="9877" y="170121"/>
                </a:lnTo>
                <a:lnTo>
                  <a:pt x="8891" y="165801"/>
                </a:lnTo>
                <a:lnTo>
                  <a:pt x="12030" y="154652"/>
                </a:lnTo>
                <a:lnTo>
                  <a:pt x="23187" y="135676"/>
                </a:lnTo>
                <a:lnTo>
                  <a:pt x="55651" y="101337"/>
                </a:lnTo>
                <a:lnTo>
                  <a:pt x="89368" y="73726"/>
                </a:lnTo>
                <a:lnTo>
                  <a:pt x="111842" y="49994"/>
                </a:lnTo>
                <a:lnTo>
                  <a:pt x="126051" y="29201"/>
                </a:lnTo>
                <a:lnTo>
                  <a:pt x="128059" y="21660"/>
                </a:lnTo>
                <a:lnTo>
                  <a:pt x="12836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210" name="SMARTInkShape-Group976"/>
          <p:cNvGrpSpPr/>
          <p:nvPr/>
        </p:nvGrpSpPr>
        <p:grpSpPr>
          <a:xfrm>
            <a:off x="707699" y="3836194"/>
            <a:ext cx="771058" cy="266888"/>
            <a:chOff x="707699" y="3836194"/>
            <a:chExt cx="771058" cy="266888"/>
          </a:xfrm>
        </p:grpSpPr>
        <p:sp>
          <p:nvSpPr>
            <p:cNvPr id="1202" name="SMARTInkShape-5031"/>
            <p:cNvSpPr/>
            <p:nvPr/>
          </p:nvSpPr>
          <p:spPr bwMode="auto">
            <a:xfrm>
              <a:off x="707699" y="3903962"/>
              <a:ext cx="163840" cy="188234"/>
            </a:xfrm>
            <a:custGeom>
              <a:avLst/>
              <a:gdLst/>
              <a:ahLst/>
              <a:cxnLst/>
              <a:rect l="0" t="0" r="0" b="0"/>
              <a:pathLst>
                <a:path w="163840" h="188234">
                  <a:moveTo>
                    <a:pt x="163839" y="39388"/>
                  </a:moveTo>
                  <a:lnTo>
                    <a:pt x="163839" y="35596"/>
                  </a:lnTo>
                  <a:lnTo>
                    <a:pt x="163045" y="34479"/>
                  </a:lnTo>
                  <a:lnTo>
                    <a:pt x="161722" y="33734"/>
                  </a:lnTo>
                  <a:lnTo>
                    <a:pt x="156563" y="32440"/>
                  </a:lnTo>
                  <a:lnTo>
                    <a:pt x="153197" y="32331"/>
                  </a:lnTo>
                  <a:lnTo>
                    <a:pt x="151981" y="31509"/>
                  </a:lnTo>
                  <a:lnTo>
                    <a:pt x="151171" y="30166"/>
                  </a:lnTo>
                  <a:lnTo>
                    <a:pt x="150631" y="28478"/>
                  </a:lnTo>
                  <a:lnTo>
                    <a:pt x="139703" y="15454"/>
                  </a:lnTo>
                  <a:lnTo>
                    <a:pt x="128994" y="8396"/>
                  </a:lnTo>
                  <a:lnTo>
                    <a:pt x="115767" y="5070"/>
                  </a:lnTo>
                  <a:lnTo>
                    <a:pt x="83807" y="0"/>
                  </a:lnTo>
                  <a:lnTo>
                    <a:pt x="63396" y="1347"/>
                  </a:lnTo>
                  <a:lnTo>
                    <a:pt x="33705" y="11134"/>
                  </a:lnTo>
                  <a:lnTo>
                    <a:pt x="21864" y="16512"/>
                  </a:lnTo>
                  <a:lnTo>
                    <a:pt x="5040" y="33652"/>
                  </a:lnTo>
                  <a:lnTo>
                    <a:pt x="1980" y="38955"/>
                  </a:lnTo>
                  <a:lnTo>
                    <a:pt x="1164" y="41481"/>
                  </a:lnTo>
                  <a:lnTo>
                    <a:pt x="1414" y="43958"/>
                  </a:lnTo>
                  <a:lnTo>
                    <a:pt x="3808" y="48828"/>
                  </a:lnTo>
                  <a:lnTo>
                    <a:pt x="13411" y="56032"/>
                  </a:lnTo>
                  <a:lnTo>
                    <a:pt x="43282" y="67960"/>
                  </a:lnTo>
                  <a:lnTo>
                    <a:pt x="78230" y="84778"/>
                  </a:lnTo>
                  <a:lnTo>
                    <a:pt x="97992" y="94289"/>
                  </a:lnTo>
                  <a:lnTo>
                    <a:pt x="106263" y="102417"/>
                  </a:lnTo>
                  <a:lnTo>
                    <a:pt x="123111" y="136124"/>
                  </a:lnTo>
                  <a:lnTo>
                    <a:pt x="123193" y="141979"/>
                  </a:lnTo>
                  <a:lnTo>
                    <a:pt x="119051" y="154834"/>
                  </a:lnTo>
                  <a:lnTo>
                    <a:pt x="107794" y="171667"/>
                  </a:lnTo>
                  <a:lnTo>
                    <a:pt x="90612" y="182916"/>
                  </a:lnTo>
                  <a:lnTo>
                    <a:pt x="58563" y="188125"/>
                  </a:lnTo>
                  <a:lnTo>
                    <a:pt x="36602" y="188233"/>
                  </a:lnTo>
                  <a:lnTo>
                    <a:pt x="20482" y="183591"/>
                  </a:lnTo>
                  <a:lnTo>
                    <a:pt x="7522" y="174911"/>
                  </a:lnTo>
                  <a:lnTo>
                    <a:pt x="3083" y="170265"/>
                  </a:lnTo>
                  <a:lnTo>
                    <a:pt x="0" y="162231"/>
                  </a:lnTo>
                  <a:lnTo>
                    <a:pt x="638" y="161764"/>
                  </a:lnTo>
                  <a:lnTo>
                    <a:pt x="6676" y="1608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3" name="SMARTInkShape-5032"/>
            <p:cNvSpPr/>
            <p:nvPr/>
          </p:nvSpPr>
          <p:spPr bwMode="auto">
            <a:xfrm>
              <a:off x="892969" y="4071938"/>
              <a:ext cx="7145" cy="14288"/>
            </a:xfrm>
            <a:custGeom>
              <a:avLst/>
              <a:gdLst/>
              <a:ahLst/>
              <a:cxnLst/>
              <a:rect l="0" t="0" r="0" b="0"/>
              <a:pathLst>
                <a:path w="7145" h="14288">
                  <a:moveTo>
                    <a:pt x="0" y="0"/>
                  </a:moveTo>
                  <a:lnTo>
                    <a:pt x="0" y="3792"/>
                  </a:lnTo>
                  <a:lnTo>
                    <a:pt x="2116" y="7770"/>
                  </a:lnTo>
                  <a:lnTo>
                    <a:pt x="7144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4" name="SMARTInkShape-5033"/>
            <p:cNvSpPr/>
            <p:nvPr/>
          </p:nvSpPr>
          <p:spPr bwMode="auto">
            <a:xfrm>
              <a:off x="964432" y="3957638"/>
              <a:ext cx="142850" cy="127724"/>
            </a:xfrm>
            <a:custGeom>
              <a:avLst/>
              <a:gdLst/>
              <a:ahLst/>
              <a:cxnLst/>
              <a:rect l="0" t="0" r="0" b="0"/>
              <a:pathLst>
                <a:path w="142850" h="127724">
                  <a:moveTo>
                    <a:pt x="7118" y="0"/>
                  </a:moveTo>
                  <a:lnTo>
                    <a:pt x="7118" y="33792"/>
                  </a:lnTo>
                  <a:lnTo>
                    <a:pt x="6324" y="57386"/>
                  </a:lnTo>
                  <a:lnTo>
                    <a:pt x="416" y="90626"/>
                  </a:lnTo>
                  <a:lnTo>
                    <a:pt x="0" y="105613"/>
                  </a:lnTo>
                  <a:lnTo>
                    <a:pt x="785" y="105334"/>
                  </a:lnTo>
                  <a:lnTo>
                    <a:pt x="3774" y="102906"/>
                  </a:lnTo>
                  <a:lnTo>
                    <a:pt x="12954" y="89971"/>
                  </a:lnTo>
                  <a:lnTo>
                    <a:pt x="43039" y="58121"/>
                  </a:lnTo>
                  <a:lnTo>
                    <a:pt x="75241" y="25584"/>
                  </a:lnTo>
                  <a:lnTo>
                    <a:pt x="80522" y="23277"/>
                  </a:lnTo>
                  <a:lnTo>
                    <a:pt x="83042" y="23455"/>
                  </a:lnTo>
                  <a:lnTo>
                    <a:pt x="87958" y="25770"/>
                  </a:lnTo>
                  <a:lnTo>
                    <a:pt x="95188" y="35328"/>
                  </a:lnTo>
                  <a:lnTo>
                    <a:pt x="98565" y="52007"/>
                  </a:lnTo>
                  <a:lnTo>
                    <a:pt x="99862" y="86893"/>
                  </a:lnTo>
                  <a:lnTo>
                    <a:pt x="100756" y="108827"/>
                  </a:lnTo>
                  <a:lnTo>
                    <a:pt x="106134" y="125672"/>
                  </a:lnTo>
                  <a:lnTo>
                    <a:pt x="108054" y="126643"/>
                  </a:lnTo>
                  <a:lnTo>
                    <a:pt x="114420" y="127723"/>
                  </a:lnTo>
                  <a:lnTo>
                    <a:pt x="122541" y="123970"/>
                  </a:lnTo>
                  <a:lnTo>
                    <a:pt x="130648" y="117010"/>
                  </a:lnTo>
                  <a:lnTo>
                    <a:pt x="142849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5" name="SMARTInkShape-5034"/>
            <p:cNvSpPr/>
            <p:nvPr/>
          </p:nvSpPr>
          <p:spPr bwMode="auto">
            <a:xfrm>
              <a:off x="1071563" y="3965589"/>
              <a:ext cx="114301" cy="120066"/>
            </a:xfrm>
            <a:custGeom>
              <a:avLst/>
              <a:gdLst/>
              <a:ahLst/>
              <a:cxnLst/>
              <a:rect l="0" t="0" r="0" b="0"/>
              <a:pathLst>
                <a:path w="114301" h="120066">
                  <a:moveTo>
                    <a:pt x="0" y="84917"/>
                  </a:moveTo>
                  <a:lnTo>
                    <a:pt x="9943" y="84917"/>
                  </a:lnTo>
                  <a:lnTo>
                    <a:pt x="45181" y="76098"/>
                  </a:lnTo>
                  <a:lnTo>
                    <a:pt x="57386" y="71473"/>
                  </a:lnTo>
                  <a:lnTo>
                    <a:pt x="87124" y="51383"/>
                  </a:lnTo>
                  <a:lnTo>
                    <a:pt x="101950" y="33601"/>
                  </a:lnTo>
                  <a:lnTo>
                    <a:pt x="104842" y="26127"/>
                  </a:lnTo>
                  <a:lnTo>
                    <a:pt x="105613" y="21911"/>
                  </a:lnTo>
                  <a:lnTo>
                    <a:pt x="104354" y="12994"/>
                  </a:lnTo>
                  <a:lnTo>
                    <a:pt x="101148" y="5326"/>
                  </a:lnTo>
                  <a:lnTo>
                    <a:pt x="99182" y="3282"/>
                  </a:lnTo>
                  <a:lnTo>
                    <a:pt x="94881" y="1010"/>
                  </a:lnTo>
                  <a:lnTo>
                    <a:pt x="90323" y="0"/>
                  </a:lnTo>
                  <a:lnTo>
                    <a:pt x="79502" y="3224"/>
                  </a:lnTo>
                  <a:lnTo>
                    <a:pt x="72905" y="9186"/>
                  </a:lnTo>
                  <a:lnTo>
                    <a:pt x="51624" y="42932"/>
                  </a:lnTo>
                  <a:lnTo>
                    <a:pt x="45458" y="61629"/>
                  </a:lnTo>
                  <a:lnTo>
                    <a:pt x="44810" y="72980"/>
                  </a:lnTo>
                  <a:lnTo>
                    <a:pt x="50861" y="97552"/>
                  </a:lnTo>
                  <a:lnTo>
                    <a:pt x="52957" y="102866"/>
                  </a:lnTo>
                  <a:lnTo>
                    <a:pt x="59520" y="110886"/>
                  </a:lnTo>
                  <a:lnTo>
                    <a:pt x="67728" y="116303"/>
                  </a:lnTo>
                  <a:lnTo>
                    <a:pt x="81274" y="119352"/>
                  </a:lnTo>
                  <a:lnTo>
                    <a:pt x="90626" y="120065"/>
                  </a:lnTo>
                  <a:lnTo>
                    <a:pt x="100074" y="116149"/>
                  </a:lnTo>
                  <a:lnTo>
                    <a:pt x="114300" y="1063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6" name="SMARTInkShape-5035"/>
            <p:cNvSpPr/>
            <p:nvPr/>
          </p:nvSpPr>
          <p:spPr bwMode="auto">
            <a:xfrm>
              <a:off x="1214438" y="3971925"/>
              <a:ext cx="100013" cy="92734"/>
            </a:xfrm>
            <a:custGeom>
              <a:avLst/>
              <a:gdLst/>
              <a:ahLst/>
              <a:cxnLst/>
              <a:rect l="0" t="0" r="0" b="0"/>
              <a:pathLst>
                <a:path w="100013" h="92734">
                  <a:moveTo>
                    <a:pt x="0" y="0"/>
                  </a:moveTo>
                  <a:lnTo>
                    <a:pt x="3792" y="3792"/>
                  </a:lnTo>
                  <a:lnTo>
                    <a:pt x="5654" y="7771"/>
                  </a:lnTo>
                  <a:lnTo>
                    <a:pt x="15154" y="43313"/>
                  </a:lnTo>
                  <a:lnTo>
                    <a:pt x="35421" y="76352"/>
                  </a:lnTo>
                  <a:lnTo>
                    <a:pt x="41142" y="82353"/>
                  </a:lnTo>
                  <a:lnTo>
                    <a:pt x="52495" y="89400"/>
                  </a:lnTo>
                  <a:lnTo>
                    <a:pt x="62032" y="91841"/>
                  </a:lnTo>
                  <a:lnTo>
                    <a:pt x="79880" y="92733"/>
                  </a:lnTo>
                  <a:lnTo>
                    <a:pt x="87360" y="88575"/>
                  </a:lnTo>
                  <a:lnTo>
                    <a:pt x="100012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7" name="SMARTInkShape-5036"/>
            <p:cNvSpPr/>
            <p:nvPr/>
          </p:nvSpPr>
          <p:spPr bwMode="auto">
            <a:xfrm>
              <a:off x="1230453" y="3993356"/>
              <a:ext cx="69711" cy="109726"/>
            </a:xfrm>
            <a:custGeom>
              <a:avLst/>
              <a:gdLst/>
              <a:ahLst/>
              <a:cxnLst/>
              <a:rect l="0" t="0" r="0" b="0"/>
              <a:pathLst>
                <a:path w="69711" h="109726">
                  <a:moveTo>
                    <a:pt x="48278" y="0"/>
                  </a:moveTo>
                  <a:lnTo>
                    <a:pt x="38391" y="15542"/>
                  </a:lnTo>
                  <a:lnTo>
                    <a:pt x="31184" y="25164"/>
                  </a:lnTo>
                  <a:lnTo>
                    <a:pt x="17973" y="52861"/>
                  </a:lnTo>
                  <a:lnTo>
                    <a:pt x="4104" y="84878"/>
                  </a:lnTo>
                  <a:lnTo>
                    <a:pt x="0" y="99321"/>
                  </a:lnTo>
                  <a:lnTo>
                    <a:pt x="218" y="102727"/>
                  </a:lnTo>
                  <a:lnTo>
                    <a:pt x="2576" y="108627"/>
                  </a:lnTo>
                  <a:lnTo>
                    <a:pt x="5110" y="109725"/>
                  </a:lnTo>
                  <a:lnTo>
                    <a:pt x="12159" y="108827"/>
                  </a:lnTo>
                  <a:lnTo>
                    <a:pt x="36368" y="97489"/>
                  </a:lnTo>
                  <a:lnTo>
                    <a:pt x="42719" y="93568"/>
                  </a:lnTo>
                  <a:lnTo>
                    <a:pt x="6971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8" name="SMARTInkShape-5037"/>
            <p:cNvSpPr/>
            <p:nvPr/>
          </p:nvSpPr>
          <p:spPr bwMode="auto">
            <a:xfrm>
              <a:off x="1365554" y="3836194"/>
              <a:ext cx="63197" cy="248359"/>
            </a:xfrm>
            <a:custGeom>
              <a:avLst/>
              <a:gdLst/>
              <a:ahLst/>
              <a:cxnLst/>
              <a:rect l="0" t="0" r="0" b="0"/>
              <a:pathLst>
                <a:path w="63197" h="248359">
                  <a:moveTo>
                    <a:pt x="63196" y="0"/>
                  </a:moveTo>
                  <a:lnTo>
                    <a:pt x="63196" y="3792"/>
                  </a:lnTo>
                  <a:lnTo>
                    <a:pt x="62402" y="4909"/>
                  </a:lnTo>
                  <a:lnTo>
                    <a:pt x="61079" y="5654"/>
                  </a:lnTo>
                  <a:lnTo>
                    <a:pt x="59404" y="6151"/>
                  </a:lnTo>
                  <a:lnTo>
                    <a:pt x="53253" y="10642"/>
                  </a:lnTo>
                  <a:lnTo>
                    <a:pt x="50839" y="14784"/>
                  </a:lnTo>
                  <a:lnTo>
                    <a:pt x="48179" y="20858"/>
                  </a:lnTo>
                  <a:lnTo>
                    <a:pt x="39344" y="37665"/>
                  </a:lnTo>
                  <a:lnTo>
                    <a:pt x="31320" y="66795"/>
                  </a:lnTo>
                  <a:lnTo>
                    <a:pt x="21472" y="95726"/>
                  </a:lnTo>
                  <a:lnTo>
                    <a:pt x="11410" y="129434"/>
                  </a:lnTo>
                  <a:lnTo>
                    <a:pt x="2608" y="162440"/>
                  </a:lnTo>
                  <a:lnTo>
                    <a:pt x="0" y="190211"/>
                  </a:lnTo>
                  <a:lnTo>
                    <a:pt x="1344" y="213521"/>
                  </a:lnTo>
                  <a:lnTo>
                    <a:pt x="6770" y="231276"/>
                  </a:lnTo>
                  <a:lnTo>
                    <a:pt x="15714" y="244386"/>
                  </a:lnTo>
                  <a:lnTo>
                    <a:pt x="22514" y="247522"/>
                  </a:lnTo>
                  <a:lnTo>
                    <a:pt x="26549" y="248358"/>
                  </a:lnTo>
                  <a:lnTo>
                    <a:pt x="30034" y="248122"/>
                  </a:lnTo>
                  <a:lnTo>
                    <a:pt x="36022" y="245743"/>
                  </a:lnTo>
                  <a:lnTo>
                    <a:pt x="41329" y="239923"/>
                  </a:lnTo>
                  <a:lnTo>
                    <a:pt x="48909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9" name="SMARTInkShape-5038"/>
            <p:cNvSpPr/>
            <p:nvPr/>
          </p:nvSpPr>
          <p:spPr bwMode="auto">
            <a:xfrm>
              <a:off x="1307306" y="3929063"/>
              <a:ext cx="171451" cy="11243"/>
            </a:xfrm>
            <a:custGeom>
              <a:avLst/>
              <a:gdLst/>
              <a:ahLst/>
              <a:cxnLst/>
              <a:rect l="0" t="0" r="0" b="0"/>
              <a:pathLst>
                <a:path w="171451" h="11243">
                  <a:moveTo>
                    <a:pt x="0" y="0"/>
                  </a:moveTo>
                  <a:lnTo>
                    <a:pt x="3793" y="0"/>
                  </a:lnTo>
                  <a:lnTo>
                    <a:pt x="7771" y="2116"/>
                  </a:lnTo>
                  <a:lnTo>
                    <a:pt x="9943" y="3792"/>
                  </a:lnTo>
                  <a:lnTo>
                    <a:pt x="44799" y="6702"/>
                  </a:lnTo>
                  <a:lnTo>
                    <a:pt x="72012" y="7013"/>
                  </a:lnTo>
                  <a:lnTo>
                    <a:pt x="100183" y="9221"/>
                  </a:lnTo>
                  <a:lnTo>
                    <a:pt x="118345" y="11242"/>
                  </a:lnTo>
                  <a:lnTo>
                    <a:pt x="153422" y="6814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13" name="SMARTInkShape-Group977"/>
          <p:cNvGrpSpPr/>
          <p:nvPr/>
        </p:nvGrpSpPr>
        <p:grpSpPr>
          <a:xfrm>
            <a:off x="8552385" y="2796299"/>
            <a:ext cx="563041" cy="32601"/>
            <a:chOff x="8552385" y="2796299"/>
            <a:chExt cx="563041" cy="32601"/>
          </a:xfrm>
        </p:grpSpPr>
        <p:sp>
          <p:nvSpPr>
            <p:cNvPr id="1211" name="SMARTInkShape-5039"/>
            <p:cNvSpPr/>
            <p:nvPr/>
          </p:nvSpPr>
          <p:spPr bwMode="auto">
            <a:xfrm>
              <a:off x="8608219" y="2821781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7144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2" name="SMARTInkShape-5040"/>
            <p:cNvSpPr/>
            <p:nvPr/>
          </p:nvSpPr>
          <p:spPr bwMode="auto">
            <a:xfrm>
              <a:off x="8552385" y="2796299"/>
              <a:ext cx="563041" cy="32601"/>
            </a:xfrm>
            <a:custGeom>
              <a:avLst/>
              <a:gdLst/>
              <a:ahLst/>
              <a:cxnLst/>
              <a:rect l="0" t="0" r="0" b="0"/>
              <a:pathLst>
                <a:path w="563041" h="32601">
                  <a:moveTo>
                    <a:pt x="41546" y="18339"/>
                  </a:moveTo>
                  <a:lnTo>
                    <a:pt x="37753" y="18339"/>
                  </a:lnTo>
                  <a:lnTo>
                    <a:pt x="33775" y="20455"/>
                  </a:lnTo>
                  <a:lnTo>
                    <a:pt x="29362" y="23248"/>
                  </a:lnTo>
                  <a:lnTo>
                    <a:pt x="21489" y="25188"/>
                  </a:lnTo>
                  <a:lnTo>
                    <a:pt x="14085" y="31607"/>
                  </a:lnTo>
                  <a:lnTo>
                    <a:pt x="9509" y="32324"/>
                  </a:lnTo>
                  <a:lnTo>
                    <a:pt x="0" y="32600"/>
                  </a:lnTo>
                  <a:lnTo>
                    <a:pt x="25487" y="30509"/>
                  </a:lnTo>
                  <a:lnTo>
                    <a:pt x="54515" y="24855"/>
                  </a:lnTo>
                  <a:lnTo>
                    <a:pt x="79854" y="20441"/>
                  </a:lnTo>
                  <a:lnTo>
                    <a:pt x="106991" y="15833"/>
                  </a:lnTo>
                  <a:lnTo>
                    <a:pt x="137044" y="13257"/>
                  </a:lnTo>
                  <a:lnTo>
                    <a:pt x="168127" y="11317"/>
                  </a:lnTo>
                  <a:lnTo>
                    <a:pt x="197817" y="7810"/>
                  </a:lnTo>
                  <a:lnTo>
                    <a:pt x="226888" y="5721"/>
                  </a:lnTo>
                  <a:lnTo>
                    <a:pt x="257270" y="4793"/>
                  </a:lnTo>
                  <a:lnTo>
                    <a:pt x="291940" y="4381"/>
                  </a:lnTo>
                  <a:lnTo>
                    <a:pt x="310076" y="3477"/>
                  </a:lnTo>
                  <a:lnTo>
                    <a:pt x="328516" y="2081"/>
                  </a:lnTo>
                  <a:lnTo>
                    <a:pt x="347159" y="356"/>
                  </a:lnTo>
                  <a:lnTo>
                    <a:pt x="366732" y="0"/>
                  </a:lnTo>
                  <a:lnTo>
                    <a:pt x="386924" y="557"/>
                  </a:lnTo>
                  <a:lnTo>
                    <a:pt x="407530" y="1721"/>
                  </a:lnTo>
                  <a:lnTo>
                    <a:pt x="426823" y="2498"/>
                  </a:lnTo>
                  <a:lnTo>
                    <a:pt x="445241" y="3016"/>
                  </a:lnTo>
                  <a:lnTo>
                    <a:pt x="479729" y="3591"/>
                  </a:lnTo>
                  <a:lnTo>
                    <a:pt x="510932" y="3846"/>
                  </a:lnTo>
                  <a:lnTo>
                    <a:pt x="543896" y="7783"/>
                  </a:lnTo>
                  <a:lnTo>
                    <a:pt x="554532" y="7562"/>
                  </a:lnTo>
                  <a:lnTo>
                    <a:pt x="563040" y="40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21" name="SMARTInkShape-Group978"/>
          <p:cNvGrpSpPr/>
          <p:nvPr/>
        </p:nvGrpSpPr>
        <p:grpSpPr>
          <a:xfrm>
            <a:off x="1564481" y="3948063"/>
            <a:ext cx="864395" cy="285898"/>
            <a:chOff x="1564481" y="3948063"/>
            <a:chExt cx="864395" cy="285898"/>
          </a:xfrm>
        </p:grpSpPr>
        <p:sp>
          <p:nvSpPr>
            <p:cNvPr id="1214" name="SMARTInkShape-5041"/>
            <p:cNvSpPr/>
            <p:nvPr/>
          </p:nvSpPr>
          <p:spPr bwMode="auto">
            <a:xfrm>
              <a:off x="1564568" y="3979069"/>
              <a:ext cx="92783" cy="21406"/>
            </a:xfrm>
            <a:custGeom>
              <a:avLst/>
              <a:gdLst/>
              <a:ahLst/>
              <a:cxnLst/>
              <a:rect l="0" t="0" r="0" b="0"/>
              <a:pathLst>
                <a:path w="92783" h="21406">
                  <a:moveTo>
                    <a:pt x="7057" y="14287"/>
                  </a:moveTo>
                  <a:lnTo>
                    <a:pt x="906" y="14287"/>
                  </a:lnTo>
                  <a:lnTo>
                    <a:pt x="575" y="15081"/>
                  </a:lnTo>
                  <a:lnTo>
                    <a:pt x="0" y="20438"/>
                  </a:lnTo>
                  <a:lnTo>
                    <a:pt x="765" y="20769"/>
                  </a:lnTo>
                  <a:lnTo>
                    <a:pt x="26651" y="21405"/>
                  </a:lnTo>
                  <a:lnTo>
                    <a:pt x="58522" y="15278"/>
                  </a:lnTo>
                  <a:lnTo>
                    <a:pt x="79430" y="13689"/>
                  </a:lnTo>
                  <a:lnTo>
                    <a:pt x="86318" y="10582"/>
                  </a:lnTo>
                  <a:lnTo>
                    <a:pt x="88473" y="8642"/>
                  </a:lnTo>
                  <a:lnTo>
                    <a:pt x="927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5" name="SMARTInkShape-5042"/>
            <p:cNvSpPr/>
            <p:nvPr/>
          </p:nvSpPr>
          <p:spPr bwMode="auto">
            <a:xfrm>
              <a:off x="1564481" y="4007644"/>
              <a:ext cx="128589" cy="42863"/>
            </a:xfrm>
            <a:custGeom>
              <a:avLst/>
              <a:gdLst/>
              <a:ahLst/>
              <a:cxnLst/>
              <a:rect l="0" t="0" r="0" b="0"/>
              <a:pathLst>
                <a:path w="128589" h="42863">
                  <a:moveTo>
                    <a:pt x="0" y="42862"/>
                  </a:moveTo>
                  <a:lnTo>
                    <a:pt x="34912" y="42862"/>
                  </a:lnTo>
                  <a:lnTo>
                    <a:pt x="65128" y="42069"/>
                  </a:lnTo>
                  <a:lnTo>
                    <a:pt x="100733" y="35587"/>
                  </a:lnTo>
                  <a:lnTo>
                    <a:pt x="107741" y="32220"/>
                  </a:lnTo>
                  <a:lnTo>
                    <a:pt x="116149" y="22070"/>
                  </a:lnTo>
                  <a:lnTo>
                    <a:pt x="1285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6" name="SMARTInkShape-5043"/>
            <p:cNvSpPr/>
            <p:nvPr/>
          </p:nvSpPr>
          <p:spPr bwMode="auto">
            <a:xfrm>
              <a:off x="1785938" y="3952367"/>
              <a:ext cx="214313" cy="133307"/>
            </a:xfrm>
            <a:custGeom>
              <a:avLst/>
              <a:gdLst/>
              <a:ahLst/>
              <a:cxnLst/>
              <a:rect l="0" t="0" r="0" b="0"/>
              <a:pathLst>
                <a:path w="214313" h="133307">
                  <a:moveTo>
                    <a:pt x="0" y="19558"/>
                  </a:moveTo>
                  <a:lnTo>
                    <a:pt x="6150" y="13407"/>
                  </a:lnTo>
                  <a:lnTo>
                    <a:pt x="6481" y="13870"/>
                  </a:lnTo>
                  <a:lnTo>
                    <a:pt x="7136" y="46214"/>
                  </a:lnTo>
                  <a:lnTo>
                    <a:pt x="11258" y="70596"/>
                  </a:lnTo>
                  <a:lnTo>
                    <a:pt x="7842" y="101627"/>
                  </a:lnTo>
                  <a:lnTo>
                    <a:pt x="6487" y="120906"/>
                  </a:lnTo>
                  <a:lnTo>
                    <a:pt x="299" y="133306"/>
                  </a:lnTo>
                  <a:lnTo>
                    <a:pt x="11408" y="108662"/>
                  </a:lnTo>
                  <a:lnTo>
                    <a:pt x="17952" y="80991"/>
                  </a:lnTo>
                  <a:lnTo>
                    <a:pt x="30269" y="48979"/>
                  </a:lnTo>
                  <a:lnTo>
                    <a:pt x="51334" y="15288"/>
                  </a:lnTo>
                  <a:lnTo>
                    <a:pt x="59219" y="4446"/>
                  </a:lnTo>
                  <a:lnTo>
                    <a:pt x="64154" y="935"/>
                  </a:lnTo>
                  <a:lnTo>
                    <a:pt x="66582" y="0"/>
                  </a:lnTo>
                  <a:lnTo>
                    <a:pt x="68994" y="963"/>
                  </a:lnTo>
                  <a:lnTo>
                    <a:pt x="73791" y="6267"/>
                  </a:lnTo>
                  <a:lnTo>
                    <a:pt x="80954" y="18177"/>
                  </a:lnTo>
                  <a:lnTo>
                    <a:pt x="84311" y="35553"/>
                  </a:lnTo>
                  <a:lnTo>
                    <a:pt x="80536" y="66874"/>
                  </a:lnTo>
                  <a:lnTo>
                    <a:pt x="75046" y="98882"/>
                  </a:lnTo>
                  <a:lnTo>
                    <a:pt x="71531" y="125774"/>
                  </a:lnTo>
                  <a:lnTo>
                    <a:pt x="71465" y="122643"/>
                  </a:lnTo>
                  <a:lnTo>
                    <a:pt x="77940" y="107977"/>
                  </a:lnTo>
                  <a:lnTo>
                    <a:pt x="94381" y="72330"/>
                  </a:lnTo>
                  <a:lnTo>
                    <a:pt x="110306" y="42329"/>
                  </a:lnTo>
                  <a:lnTo>
                    <a:pt x="124052" y="26217"/>
                  </a:lnTo>
                  <a:lnTo>
                    <a:pt x="137386" y="16857"/>
                  </a:lnTo>
                  <a:lnTo>
                    <a:pt x="143875" y="14389"/>
                  </a:lnTo>
                  <a:lnTo>
                    <a:pt x="145923" y="14524"/>
                  </a:lnTo>
                  <a:lnTo>
                    <a:pt x="147288" y="15408"/>
                  </a:lnTo>
                  <a:lnTo>
                    <a:pt x="151326" y="24679"/>
                  </a:lnTo>
                  <a:lnTo>
                    <a:pt x="155433" y="42507"/>
                  </a:lnTo>
                  <a:lnTo>
                    <a:pt x="156141" y="76908"/>
                  </a:lnTo>
                  <a:lnTo>
                    <a:pt x="150981" y="108661"/>
                  </a:lnTo>
                  <a:lnTo>
                    <a:pt x="154096" y="123923"/>
                  </a:lnTo>
                  <a:lnTo>
                    <a:pt x="155912" y="127234"/>
                  </a:lnTo>
                  <a:lnTo>
                    <a:pt x="157916" y="129442"/>
                  </a:lnTo>
                  <a:lnTo>
                    <a:pt x="160046" y="130914"/>
                  </a:lnTo>
                  <a:lnTo>
                    <a:pt x="162260" y="131102"/>
                  </a:lnTo>
                  <a:lnTo>
                    <a:pt x="166836" y="129194"/>
                  </a:lnTo>
                  <a:lnTo>
                    <a:pt x="189068" y="96786"/>
                  </a:lnTo>
                  <a:lnTo>
                    <a:pt x="205239" y="67180"/>
                  </a:lnTo>
                  <a:lnTo>
                    <a:pt x="214312" y="409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7" name="SMARTInkShape-5044"/>
            <p:cNvSpPr/>
            <p:nvPr/>
          </p:nvSpPr>
          <p:spPr bwMode="auto">
            <a:xfrm>
              <a:off x="1928813" y="3948063"/>
              <a:ext cx="228601" cy="130465"/>
            </a:xfrm>
            <a:custGeom>
              <a:avLst/>
              <a:gdLst/>
              <a:ahLst/>
              <a:cxnLst/>
              <a:rect l="0" t="0" r="0" b="0"/>
              <a:pathLst>
                <a:path w="228601" h="130465">
                  <a:moveTo>
                    <a:pt x="0" y="88156"/>
                  </a:moveTo>
                  <a:lnTo>
                    <a:pt x="0" y="94307"/>
                  </a:lnTo>
                  <a:lnTo>
                    <a:pt x="793" y="94638"/>
                  </a:lnTo>
                  <a:lnTo>
                    <a:pt x="13735" y="95212"/>
                  </a:lnTo>
                  <a:lnTo>
                    <a:pt x="43730" y="87517"/>
                  </a:lnTo>
                  <a:lnTo>
                    <a:pt x="71609" y="74712"/>
                  </a:lnTo>
                  <a:lnTo>
                    <a:pt x="105062" y="52235"/>
                  </a:lnTo>
                  <a:lnTo>
                    <a:pt x="129105" y="29392"/>
                  </a:lnTo>
                  <a:lnTo>
                    <a:pt x="132786" y="22880"/>
                  </a:lnTo>
                  <a:lnTo>
                    <a:pt x="134858" y="10959"/>
                  </a:lnTo>
                  <a:lnTo>
                    <a:pt x="133562" y="7323"/>
                  </a:lnTo>
                  <a:lnTo>
                    <a:pt x="127887" y="1165"/>
                  </a:lnTo>
                  <a:lnTo>
                    <a:pt x="124152" y="0"/>
                  </a:lnTo>
                  <a:lnTo>
                    <a:pt x="115768" y="821"/>
                  </a:lnTo>
                  <a:lnTo>
                    <a:pt x="102123" y="5746"/>
                  </a:lnTo>
                  <a:lnTo>
                    <a:pt x="70002" y="32917"/>
                  </a:lnTo>
                  <a:lnTo>
                    <a:pt x="57165" y="56796"/>
                  </a:lnTo>
                  <a:lnTo>
                    <a:pt x="52127" y="80187"/>
                  </a:lnTo>
                  <a:lnTo>
                    <a:pt x="53065" y="92816"/>
                  </a:lnTo>
                  <a:lnTo>
                    <a:pt x="60135" y="113859"/>
                  </a:lnTo>
                  <a:lnTo>
                    <a:pt x="66679" y="121540"/>
                  </a:lnTo>
                  <a:lnTo>
                    <a:pt x="70646" y="124699"/>
                  </a:lnTo>
                  <a:lnTo>
                    <a:pt x="81404" y="128210"/>
                  </a:lnTo>
                  <a:lnTo>
                    <a:pt x="103921" y="130464"/>
                  </a:lnTo>
                  <a:lnTo>
                    <a:pt x="113920" y="126538"/>
                  </a:lnTo>
                  <a:lnTo>
                    <a:pt x="133275" y="111083"/>
                  </a:lnTo>
                  <a:lnTo>
                    <a:pt x="151498" y="80268"/>
                  </a:lnTo>
                  <a:lnTo>
                    <a:pt x="158613" y="66394"/>
                  </a:lnTo>
                  <a:lnTo>
                    <a:pt x="163556" y="34755"/>
                  </a:lnTo>
                  <a:lnTo>
                    <a:pt x="164240" y="18668"/>
                  </a:lnTo>
                  <a:lnTo>
                    <a:pt x="163468" y="18812"/>
                  </a:lnTo>
                  <a:lnTo>
                    <a:pt x="160494" y="21089"/>
                  </a:lnTo>
                  <a:lnTo>
                    <a:pt x="154357" y="30625"/>
                  </a:lnTo>
                  <a:lnTo>
                    <a:pt x="151304" y="43505"/>
                  </a:lnTo>
                  <a:lnTo>
                    <a:pt x="150131" y="77690"/>
                  </a:lnTo>
                  <a:lnTo>
                    <a:pt x="150834" y="97495"/>
                  </a:lnTo>
                  <a:lnTo>
                    <a:pt x="156172" y="113884"/>
                  </a:lnTo>
                  <a:lnTo>
                    <a:pt x="160661" y="119680"/>
                  </a:lnTo>
                  <a:lnTo>
                    <a:pt x="162670" y="120284"/>
                  </a:lnTo>
                  <a:lnTo>
                    <a:pt x="164803" y="119893"/>
                  </a:lnTo>
                  <a:lnTo>
                    <a:pt x="167018" y="118839"/>
                  </a:lnTo>
                  <a:lnTo>
                    <a:pt x="173929" y="109771"/>
                  </a:lnTo>
                  <a:lnTo>
                    <a:pt x="191919" y="79408"/>
                  </a:lnTo>
                  <a:lnTo>
                    <a:pt x="211735" y="43891"/>
                  </a:lnTo>
                  <a:lnTo>
                    <a:pt x="220019" y="32860"/>
                  </a:lnTo>
                  <a:lnTo>
                    <a:pt x="221292" y="33035"/>
                  </a:lnTo>
                  <a:lnTo>
                    <a:pt x="224822" y="35347"/>
                  </a:lnTo>
                  <a:lnTo>
                    <a:pt x="226921" y="39021"/>
                  </a:lnTo>
                  <a:lnTo>
                    <a:pt x="228600" y="45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8" name="SMARTInkShape-5045"/>
            <p:cNvSpPr/>
            <p:nvPr/>
          </p:nvSpPr>
          <p:spPr bwMode="auto">
            <a:xfrm>
              <a:off x="2114550" y="3964781"/>
              <a:ext cx="120993" cy="269180"/>
            </a:xfrm>
            <a:custGeom>
              <a:avLst/>
              <a:gdLst/>
              <a:ahLst/>
              <a:cxnLst/>
              <a:rect l="0" t="0" r="0" b="0"/>
              <a:pathLst>
                <a:path w="120993" h="269180">
                  <a:moveTo>
                    <a:pt x="114300" y="0"/>
                  </a:moveTo>
                  <a:lnTo>
                    <a:pt x="80508" y="33792"/>
                  </a:lnTo>
                  <a:lnTo>
                    <a:pt x="57318" y="69339"/>
                  </a:lnTo>
                  <a:lnTo>
                    <a:pt x="54881" y="72420"/>
                  </a:lnTo>
                  <a:lnTo>
                    <a:pt x="54050" y="75267"/>
                  </a:lnTo>
                  <a:lnTo>
                    <a:pt x="54289" y="77959"/>
                  </a:lnTo>
                  <a:lnTo>
                    <a:pt x="55243" y="80548"/>
                  </a:lnTo>
                  <a:lnTo>
                    <a:pt x="56672" y="82274"/>
                  </a:lnTo>
                  <a:lnTo>
                    <a:pt x="60377" y="84191"/>
                  </a:lnTo>
                  <a:lnTo>
                    <a:pt x="62477" y="83909"/>
                  </a:lnTo>
                  <a:lnTo>
                    <a:pt x="66926" y="81478"/>
                  </a:lnTo>
                  <a:lnTo>
                    <a:pt x="98056" y="51921"/>
                  </a:lnTo>
                  <a:lnTo>
                    <a:pt x="116300" y="27564"/>
                  </a:lnTo>
                  <a:lnTo>
                    <a:pt x="118015" y="26314"/>
                  </a:lnTo>
                  <a:lnTo>
                    <a:pt x="119158" y="26274"/>
                  </a:lnTo>
                  <a:lnTo>
                    <a:pt x="119920" y="27041"/>
                  </a:lnTo>
                  <a:lnTo>
                    <a:pt x="120766" y="30010"/>
                  </a:lnTo>
                  <a:lnTo>
                    <a:pt x="120992" y="31913"/>
                  </a:lnTo>
                  <a:lnTo>
                    <a:pt x="111461" y="65214"/>
                  </a:lnTo>
                  <a:lnTo>
                    <a:pt x="103097" y="98754"/>
                  </a:lnTo>
                  <a:lnTo>
                    <a:pt x="100927" y="126539"/>
                  </a:lnTo>
                  <a:lnTo>
                    <a:pt x="100283" y="154880"/>
                  </a:lnTo>
                  <a:lnTo>
                    <a:pt x="100093" y="183386"/>
                  </a:lnTo>
                  <a:lnTo>
                    <a:pt x="100036" y="211146"/>
                  </a:lnTo>
                  <a:lnTo>
                    <a:pt x="97901" y="242262"/>
                  </a:lnTo>
                  <a:lnTo>
                    <a:pt x="96223" y="249614"/>
                  </a:lnTo>
                  <a:lnTo>
                    <a:pt x="92724" y="255309"/>
                  </a:lnTo>
                  <a:lnTo>
                    <a:pt x="82486" y="263755"/>
                  </a:lnTo>
                  <a:lnTo>
                    <a:pt x="72114" y="268037"/>
                  </a:lnTo>
                  <a:lnTo>
                    <a:pt x="67126" y="269179"/>
                  </a:lnTo>
                  <a:lnTo>
                    <a:pt x="55234" y="266214"/>
                  </a:lnTo>
                  <a:lnTo>
                    <a:pt x="42011" y="258811"/>
                  </a:lnTo>
                  <a:lnTo>
                    <a:pt x="28197" y="247584"/>
                  </a:lnTo>
                  <a:lnTo>
                    <a:pt x="7216" y="213535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9" name="SMARTInkShape-5046"/>
            <p:cNvSpPr/>
            <p:nvPr/>
          </p:nvSpPr>
          <p:spPr bwMode="auto">
            <a:xfrm>
              <a:off x="2214563" y="3972456"/>
              <a:ext cx="121444" cy="112922"/>
            </a:xfrm>
            <a:custGeom>
              <a:avLst/>
              <a:gdLst/>
              <a:ahLst/>
              <a:cxnLst/>
              <a:rect l="0" t="0" r="0" b="0"/>
              <a:pathLst>
                <a:path w="121444" h="112922">
                  <a:moveTo>
                    <a:pt x="0" y="42332"/>
                  </a:moveTo>
                  <a:lnTo>
                    <a:pt x="0" y="55539"/>
                  </a:lnTo>
                  <a:lnTo>
                    <a:pt x="3792" y="60092"/>
                  </a:lnTo>
                  <a:lnTo>
                    <a:pt x="12004" y="62131"/>
                  </a:lnTo>
                  <a:lnTo>
                    <a:pt x="22004" y="62244"/>
                  </a:lnTo>
                  <a:lnTo>
                    <a:pt x="52504" y="49247"/>
                  </a:lnTo>
                  <a:lnTo>
                    <a:pt x="67944" y="42264"/>
                  </a:lnTo>
                  <a:lnTo>
                    <a:pt x="74647" y="36745"/>
                  </a:lnTo>
                  <a:lnTo>
                    <a:pt x="80272" y="29001"/>
                  </a:lnTo>
                  <a:lnTo>
                    <a:pt x="83301" y="20267"/>
                  </a:lnTo>
                  <a:lnTo>
                    <a:pt x="85246" y="5517"/>
                  </a:lnTo>
                  <a:lnTo>
                    <a:pt x="84612" y="3501"/>
                  </a:lnTo>
                  <a:lnTo>
                    <a:pt x="83395" y="2157"/>
                  </a:lnTo>
                  <a:lnTo>
                    <a:pt x="79927" y="664"/>
                  </a:lnTo>
                  <a:lnTo>
                    <a:pt x="75739" y="0"/>
                  </a:lnTo>
                  <a:lnTo>
                    <a:pt x="65127" y="3419"/>
                  </a:lnTo>
                  <a:lnTo>
                    <a:pt x="51929" y="13251"/>
                  </a:lnTo>
                  <a:lnTo>
                    <a:pt x="34168" y="48860"/>
                  </a:lnTo>
                  <a:lnTo>
                    <a:pt x="25205" y="68607"/>
                  </a:lnTo>
                  <a:lnTo>
                    <a:pt x="22176" y="89502"/>
                  </a:lnTo>
                  <a:lnTo>
                    <a:pt x="25444" y="104110"/>
                  </a:lnTo>
                  <a:lnTo>
                    <a:pt x="28075" y="107329"/>
                  </a:lnTo>
                  <a:lnTo>
                    <a:pt x="35232" y="110907"/>
                  </a:lnTo>
                  <a:lnTo>
                    <a:pt x="48186" y="112921"/>
                  </a:lnTo>
                  <a:lnTo>
                    <a:pt x="62078" y="109725"/>
                  </a:lnTo>
                  <a:lnTo>
                    <a:pt x="91401" y="91492"/>
                  </a:lnTo>
                  <a:lnTo>
                    <a:pt x="104604" y="77799"/>
                  </a:lnTo>
                  <a:lnTo>
                    <a:pt x="121443" y="423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0" name="SMARTInkShape-5047"/>
            <p:cNvSpPr/>
            <p:nvPr/>
          </p:nvSpPr>
          <p:spPr bwMode="auto">
            <a:xfrm>
              <a:off x="2343152" y="3979069"/>
              <a:ext cx="85724" cy="95906"/>
            </a:xfrm>
            <a:custGeom>
              <a:avLst/>
              <a:gdLst/>
              <a:ahLst/>
              <a:cxnLst/>
              <a:rect l="0" t="0" r="0" b="0"/>
              <a:pathLst>
                <a:path w="85724" h="95906">
                  <a:moveTo>
                    <a:pt x="7142" y="14287"/>
                  </a:moveTo>
                  <a:lnTo>
                    <a:pt x="7142" y="18079"/>
                  </a:lnTo>
                  <a:lnTo>
                    <a:pt x="5025" y="22058"/>
                  </a:lnTo>
                  <a:lnTo>
                    <a:pt x="3349" y="24230"/>
                  </a:lnTo>
                  <a:lnTo>
                    <a:pt x="1487" y="30877"/>
                  </a:lnTo>
                  <a:lnTo>
                    <a:pt x="85" y="65839"/>
                  </a:lnTo>
                  <a:lnTo>
                    <a:pt x="0" y="95042"/>
                  </a:lnTo>
                  <a:lnTo>
                    <a:pt x="793" y="95905"/>
                  </a:lnTo>
                  <a:lnTo>
                    <a:pt x="2116" y="95687"/>
                  </a:lnTo>
                  <a:lnTo>
                    <a:pt x="3791" y="94747"/>
                  </a:lnTo>
                  <a:lnTo>
                    <a:pt x="4908" y="93327"/>
                  </a:lnTo>
                  <a:lnTo>
                    <a:pt x="10640" y="79298"/>
                  </a:lnTo>
                  <a:lnTo>
                    <a:pt x="16899" y="72814"/>
                  </a:lnTo>
                  <a:lnTo>
                    <a:pt x="24178" y="66493"/>
                  </a:lnTo>
                  <a:lnTo>
                    <a:pt x="37436" y="51616"/>
                  </a:lnTo>
                  <a:lnTo>
                    <a:pt x="56672" y="37977"/>
                  </a:lnTo>
                  <a:lnTo>
                    <a:pt x="70371" y="32372"/>
                  </a:lnTo>
                  <a:lnTo>
                    <a:pt x="79940" y="25907"/>
                  </a:lnTo>
                  <a:lnTo>
                    <a:pt x="83153" y="21304"/>
                  </a:lnTo>
                  <a:lnTo>
                    <a:pt x="84581" y="15818"/>
                  </a:lnTo>
                  <a:lnTo>
                    <a:pt x="8572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25" name="SMARTInkShape-Group979"/>
          <p:cNvGrpSpPr/>
          <p:nvPr/>
        </p:nvGrpSpPr>
        <p:grpSpPr>
          <a:xfrm>
            <a:off x="2515026" y="3929157"/>
            <a:ext cx="399625" cy="310156"/>
            <a:chOff x="2515026" y="3929157"/>
            <a:chExt cx="399625" cy="310156"/>
          </a:xfrm>
        </p:grpSpPr>
        <p:sp>
          <p:nvSpPr>
            <p:cNvPr id="1222" name="SMARTInkShape-5048"/>
            <p:cNvSpPr/>
            <p:nvPr/>
          </p:nvSpPr>
          <p:spPr bwMode="auto">
            <a:xfrm>
              <a:off x="2515026" y="3961902"/>
              <a:ext cx="133738" cy="277411"/>
            </a:xfrm>
            <a:custGeom>
              <a:avLst/>
              <a:gdLst/>
              <a:ahLst/>
              <a:cxnLst/>
              <a:rect l="0" t="0" r="0" b="0"/>
              <a:pathLst>
                <a:path w="133738" h="277411">
                  <a:moveTo>
                    <a:pt x="56724" y="10023"/>
                  </a:moveTo>
                  <a:lnTo>
                    <a:pt x="33029" y="31602"/>
                  </a:lnTo>
                  <a:lnTo>
                    <a:pt x="25556" y="37076"/>
                  </a:lnTo>
                  <a:lnTo>
                    <a:pt x="6845" y="67363"/>
                  </a:lnTo>
                  <a:lnTo>
                    <a:pt x="2806" y="76782"/>
                  </a:lnTo>
                  <a:lnTo>
                    <a:pt x="0" y="96729"/>
                  </a:lnTo>
                  <a:lnTo>
                    <a:pt x="651" y="98783"/>
                  </a:lnTo>
                  <a:lnTo>
                    <a:pt x="1880" y="100153"/>
                  </a:lnTo>
                  <a:lnTo>
                    <a:pt x="5762" y="102351"/>
                  </a:lnTo>
                  <a:lnTo>
                    <a:pt x="10227" y="98939"/>
                  </a:lnTo>
                  <a:lnTo>
                    <a:pt x="16577" y="92901"/>
                  </a:lnTo>
                  <a:lnTo>
                    <a:pt x="19037" y="86281"/>
                  </a:lnTo>
                  <a:lnTo>
                    <a:pt x="24682" y="51338"/>
                  </a:lnTo>
                  <a:lnTo>
                    <a:pt x="27845" y="19830"/>
                  </a:lnTo>
                  <a:lnTo>
                    <a:pt x="25897" y="12265"/>
                  </a:lnTo>
                  <a:lnTo>
                    <a:pt x="22455" y="3544"/>
                  </a:lnTo>
                  <a:lnTo>
                    <a:pt x="21649" y="0"/>
                  </a:lnTo>
                  <a:lnTo>
                    <a:pt x="21435" y="166"/>
                  </a:lnTo>
                  <a:lnTo>
                    <a:pt x="21090" y="6136"/>
                  </a:lnTo>
                  <a:lnTo>
                    <a:pt x="24823" y="16456"/>
                  </a:lnTo>
                  <a:lnTo>
                    <a:pt x="30956" y="25776"/>
                  </a:lnTo>
                  <a:lnTo>
                    <a:pt x="41592" y="33564"/>
                  </a:lnTo>
                  <a:lnTo>
                    <a:pt x="54798" y="37106"/>
                  </a:lnTo>
                  <a:lnTo>
                    <a:pt x="79186" y="32600"/>
                  </a:lnTo>
                  <a:lnTo>
                    <a:pt x="110217" y="21766"/>
                  </a:lnTo>
                  <a:lnTo>
                    <a:pt x="118334" y="14978"/>
                  </a:lnTo>
                  <a:lnTo>
                    <a:pt x="124588" y="8256"/>
                  </a:lnTo>
                  <a:lnTo>
                    <a:pt x="133737" y="3587"/>
                  </a:lnTo>
                  <a:lnTo>
                    <a:pt x="131048" y="14466"/>
                  </a:lnTo>
                  <a:lnTo>
                    <a:pt x="111622" y="46766"/>
                  </a:lnTo>
                  <a:lnTo>
                    <a:pt x="98586" y="70803"/>
                  </a:lnTo>
                  <a:lnTo>
                    <a:pt x="82738" y="97361"/>
                  </a:lnTo>
                  <a:lnTo>
                    <a:pt x="65904" y="125834"/>
                  </a:lnTo>
                  <a:lnTo>
                    <a:pt x="50485" y="157009"/>
                  </a:lnTo>
                  <a:lnTo>
                    <a:pt x="37812" y="187269"/>
                  </a:lnTo>
                  <a:lnTo>
                    <a:pt x="27681" y="215005"/>
                  </a:lnTo>
                  <a:lnTo>
                    <a:pt x="19103" y="247677"/>
                  </a:lnTo>
                  <a:lnTo>
                    <a:pt x="19631" y="264872"/>
                  </a:lnTo>
                  <a:lnTo>
                    <a:pt x="22511" y="274101"/>
                  </a:lnTo>
                  <a:lnTo>
                    <a:pt x="24390" y="276563"/>
                  </a:lnTo>
                  <a:lnTo>
                    <a:pt x="27231" y="277410"/>
                  </a:lnTo>
                  <a:lnTo>
                    <a:pt x="34620" y="276235"/>
                  </a:lnTo>
                  <a:lnTo>
                    <a:pt x="51498" y="263525"/>
                  </a:lnTo>
                  <a:lnTo>
                    <a:pt x="73625" y="232194"/>
                  </a:lnTo>
                  <a:lnTo>
                    <a:pt x="91629" y="203998"/>
                  </a:lnTo>
                  <a:lnTo>
                    <a:pt x="102697" y="171655"/>
                  </a:lnTo>
                  <a:lnTo>
                    <a:pt x="109416" y="142404"/>
                  </a:lnTo>
                  <a:lnTo>
                    <a:pt x="108453" y="126009"/>
                  </a:lnTo>
                  <a:lnTo>
                    <a:pt x="103263" y="112902"/>
                  </a:lnTo>
                  <a:lnTo>
                    <a:pt x="96458" y="103372"/>
                  </a:lnTo>
                  <a:lnTo>
                    <a:pt x="90788" y="99137"/>
                  </a:lnTo>
                  <a:lnTo>
                    <a:pt x="81388" y="99371"/>
                  </a:lnTo>
                  <a:lnTo>
                    <a:pt x="70067" y="102914"/>
                  </a:lnTo>
                  <a:lnTo>
                    <a:pt x="59744" y="109781"/>
                  </a:lnTo>
                  <a:lnTo>
                    <a:pt x="40529" y="132624"/>
                  </a:lnTo>
                  <a:lnTo>
                    <a:pt x="39578" y="135413"/>
                  </a:lnTo>
                  <a:lnTo>
                    <a:pt x="39737" y="138066"/>
                  </a:lnTo>
                  <a:lnTo>
                    <a:pt x="40637" y="140629"/>
                  </a:lnTo>
                  <a:lnTo>
                    <a:pt x="42824" y="141544"/>
                  </a:lnTo>
                  <a:lnTo>
                    <a:pt x="49488" y="140443"/>
                  </a:lnTo>
                  <a:lnTo>
                    <a:pt x="85299" y="1171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3" name="SMARTInkShape-5049"/>
            <p:cNvSpPr/>
            <p:nvPr/>
          </p:nvSpPr>
          <p:spPr bwMode="auto">
            <a:xfrm>
              <a:off x="2754585" y="3929157"/>
              <a:ext cx="126909" cy="156911"/>
            </a:xfrm>
            <a:custGeom>
              <a:avLst/>
              <a:gdLst/>
              <a:ahLst/>
              <a:cxnLst/>
              <a:rect l="0" t="0" r="0" b="0"/>
              <a:pathLst>
                <a:path w="126909" h="156911">
                  <a:moveTo>
                    <a:pt x="88628" y="14193"/>
                  </a:moveTo>
                  <a:lnTo>
                    <a:pt x="88628" y="3551"/>
                  </a:lnTo>
                  <a:lnTo>
                    <a:pt x="87834" y="2336"/>
                  </a:lnTo>
                  <a:lnTo>
                    <a:pt x="86511" y="1526"/>
                  </a:lnTo>
                  <a:lnTo>
                    <a:pt x="81778" y="0"/>
                  </a:lnTo>
                  <a:lnTo>
                    <a:pt x="67774" y="9857"/>
                  </a:lnTo>
                  <a:lnTo>
                    <a:pt x="55081" y="14924"/>
                  </a:lnTo>
                  <a:lnTo>
                    <a:pt x="19470" y="41594"/>
                  </a:lnTo>
                  <a:lnTo>
                    <a:pt x="931" y="59124"/>
                  </a:lnTo>
                  <a:lnTo>
                    <a:pt x="0" y="60816"/>
                  </a:lnTo>
                  <a:lnTo>
                    <a:pt x="174" y="61944"/>
                  </a:lnTo>
                  <a:lnTo>
                    <a:pt x="6156" y="67546"/>
                  </a:lnTo>
                  <a:lnTo>
                    <a:pt x="12550" y="69656"/>
                  </a:lnTo>
                  <a:lnTo>
                    <a:pt x="46612" y="71195"/>
                  </a:lnTo>
                  <a:lnTo>
                    <a:pt x="78300" y="75106"/>
                  </a:lnTo>
                  <a:lnTo>
                    <a:pt x="112550" y="80158"/>
                  </a:lnTo>
                  <a:lnTo>
                    <a:pt x="116482" y="81983"/>
                  </a:lnTo>
                  <a:lnTo>
                    <a:pt x="122968" y="88242"/>
                  </a:lnTo>
                  <a:lnTo>
                    <a:pt x="125808" y="92134"/>
                  </a:lnTo>
                  <a:lnTo>
                    <a:pt x="126908" y="96316"/>
                  </a:lnTo>
                  <a:lnTo>
                    <a:pt x="126014" y="105196"/>
                  </a:lnTo>
                  <a:lnTo>
                    <a:pt x="123077" y="108993"/>
                  </a:lnTo>
                  <a:lnTo>
                    <a:pt x="87889" y="131566"/>
                  </a:lnTo>
                  <a:lnTo>
                    <a:pt x="52811" y="150986"/>
                  </a:lnTo>
                  <a:lnTo>
                    <a:pt x="17623" y="156534"/>
                  </a:lnTo>
                  <a:lnTo>
                    <a:pt x="12291" y="156910"/>
                  </a:lnTo>
                  <a:lnTo>
                    <a:pt x="15277" y="152764"/>
                  </a:lnTo>
                  <a:lnTo>
                    <a:pt x="18296" y="149437"/>
                  </a:lnTo>
                  <a:lnTo>
                    <a:pt x="45765" y="1356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4" name="SMARTInkShape-5050"/>
            <p:cNvSpPr/>
            <p:nvPr/>
          </p:nvSpPr>
          <p:spPr bwMode="auto">
            <a:xfrm>
              <a:off x="2893245" y="4014788"/>
              <a:ext cx="21406" cy="85299"/>
            </a:xfrm>
            <a:custGeom>
              <a:avLst/>
              <a:gdLst/>
              <a:ahLst/>
              <a:cxnLst/>
              <a:rect l="0" t="0" r="0" b="0"/>
              <a:pathLst>
                <a:path w="21406" h="85299">
                  <a:moveTo>
                    <a:pt x="21405" y="0"/>
                  </a:moveTo>
                  <a:lnTo>
                    <a:pt x="17613" y="0"/>
                  </a:lnTo>
                  <a:lnTo>
                    <a:pt x="16495" y="793"/>
                  </a:lnTo>
                  <a:lnTo>
                    <a:pt x="15751" y="2116"/>
                  </a:lnTo>
                  <a:lnTo>
                    <a:pt x="15254" y="3792"/>
                  </a:lnTo>
                  <a:lnTo>
                    <a:pt x="8738" y="14473"/>
                  </a:lnTo>
                  <a:lnTo>
                    <a:pt x="7145" y="44253"/>
                  </a:lnTo>
                  <a:lnTo>
                    <a:pt x="6329" y="59482"/>
                  </a:lnTo>
                  <a:lnTo>
                    <a:pt x="967" y="73498"/>
                  </a:lnTo>
                  <a:lnTo>
                    <a:pt x="0" y="85298"/>
                  </a:lnTo>
                  <a:lnTo>
                    <a:pt x="7118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55" name="SMARTInkShape-Group980"/>
          <p:cNvGrpSpPr/>
          <p:nvPr/>
        </p:nvGrpSpPr>
        <p:grpSpPr>
          <a:xfrm>
            <a:off x="2878932" y="3838591"/>
            <a:ext cx="1964532" cy="367554"/>
            <a:chOff x="2878932" y="3838591"/>
            <a:chExt cx="1964532" cy="367554"/>
          </a:xfrm>
        </p:grpSpPr>
        <p:sp>
          <p:nvSpPr>
            <p:cNvPr id="1226" name="SMARTInkShape-5051"/>
            <p:cNvSpPr/>
            <p:nvPr/>
          </p:nvSpPr>
          <p:spPr bwMode="auto">
            <a:xfrm>
              <a:off x="2878932" y="4003812"/>
              <a:ext cx="113758" cy="173843"/>
            </a:xfrm>
            <a:custGeom>
              <a:avLst/>
              <a:gdLst/>
              <a:ahLst/>
              <a:cxnLst/>
              <a:rect l="0" t="0" r="0" b="0"/>
              <a:pathLst>
                <a:path w="113758" h="173843">
                  <a:moveTo>
                    <a:pt x="14287" y="60982"/>
                  </a:moveTo>
                  <a:lnTo>
                    <a:pt x="21431" y="60982"/>
                  </a:lnTo>
                  <a:lnTo>
                    <a:pt x="21431" y="74250"/>
                  </a:lnTo>
                  <a:lnTo>
                    <a:pt x="20637" y="74590"/>
                  </a:lnTo>
                  <a:lnTo>
                    <a:pt x="10789" y="75243"/>
                  </a:lnTo>
                  <a:lnTo>
                    <a:pt x="9573" y="76045"/>
                  </a:lnTo>
                  <a:lnTo>
                    <a:pt x="8763" y="77374"/>
                  </a:lnTo>
                  <a:lnTo>
                    <a:pt x="7463" y="81418"/>
                  </a:lnTo>
                  <a:lnTo>
                    <a:pt x="5168" y="81971"/>
                  </a:lnTo>
                  <a:lnTo>
                    <a:pt x="7" y="82412"/>
                  </a:lnTo>
                  <a:lnTo>
                    <a:pt x="0" y="76262"/>
                  </a:lnTo>
                  <a:lnTo>
                    <a:pt x="8818" y="54132"/>
                  </a:lnTo>
                  <a:lnTo>
                    <a:pt x="27702" y="33394"/>
                  </a:lnTo>
                  <a:lnTo>
                    <a:pt x="59619" y="13554"/>
                  </a:lnTo>
                  <a:lnTo>
                    <a:pt x="73844" y="7065"/>
                  </a:lnTo>
                  <a:lnTo>
                    <a:pt x="101602" y="0"/>
                  </a:lnTo>
                  <a:lnTo>
                    <a:pt x="112470" y="3170"/>
                  </a:lnTo>
                  <a:lnTo>
                    <a:pt x="113486" y="7771"/>
                  </a:lnTo>
                  <a:lnTo>
                    <a:pt x="113757" y="11220"/>
                  </a:lnTo>
                  <a:lnTo>
                    <a:pt x="111942" y="17170"/>
                  </a:lnTo>
                  <a:lnTo>
                    <a:pt x="100516" y="31249"/>
                  </a:lnTo>
                  <a:lnTo>
                    <a:pt x="68946" y="63435"/>
                  </a:lnTo>
                  <a:lnTo>
                    <a:pt x="41366" y="88934"/>
                  </a:lnTo>
                  <a:lnTo>
                    <a:pt x="29323" y="96246"/>
                  </a:lnTo>
                  <a:lnTo>
                    <a:pt x="31024" y="96499"/>
                  </a:lnTo>
                  <a:lnTo>
                    <a:pt x="32589" y="96566"/>
                  </a:lnTo>
                  <a:lnTo>
                    <a:pt x="36444" y="94524"/>
                  </a:lnTo>
                  <a:lnTo>
                    <a:pt x="40803" y="91764"/>
                  </a:lnTo>
                  <a:lnTo>
                    <a:pt x="69196" y="83132"/>
                  </a:lnTo>
                  <a:lnTo>
                    <a:pt x="87026" y="82508"/>
                  </a:lnTo>
                  <a:lnTo>
                    <a:pt x="88973" y="83270"/>
                  </a:lnTo>
                  <a:lnTo>
                    <a:pt x="90272" y="84572"/>
                  </a:lnTo>
                  <a:lnTo>
                    <a:pt x="91714" y="88135"/>
                  </a:lnTo>
                  <a:lnTo>
                    <a:pt x="92823" y="110055"/>
                  </a:lnTo>
                  <a:lnTo>
                    <a:pt x="86713" y="133516"/>
                  </a:lnTo>
                  <a:lnTo>
                    <a:pt x="75307" y="148981"/>
                  </a:lnTo>
                  <a:lnTo>
                    <a:pt x="66322" y="157876"/>
                  </a:lnTo>
                  <a:lnTo>
                    <a:pt x="45150" y="172042"/>
                  </a:lnTo>
                  <a:lnTo>
                    <a:pt x="37000" y="173842"/>
                  </a:lnTo>
                  <a:lnTo>
                    <a:pt x="30202" y="172525"/>
                  </a:lnTo>
                  <a:lnTo>
                    <a:pt x="23163" y="169005"/>
                  </a:lnTo>
                  <a:lnTo>
                    <a:pt x="23380" y="167922"/>
                  </a:lnTo>
                  <a:lnTo>
                    <a:pt x="31526" y="154479"/>
                  </a:lnTo>
                  <a:lnTo>
                    <a:pt x="40205" y="148044"/>
                  </a:lnTo>
                  <a:lnTo>
                    <a:pt x="57149" y="1395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7" name="SMARTInkShape-5052"/>
            <p:cNvSpPr/>
            <p:nvPr/>
          </p:nvSpPr>
          <p:spPr bwMode="auto">
            <a:xfrm>
              <a:off x="3036094" y="4114800"/>
              <a:ext cx="7145" cy="18341"/>
            </a:xfrm>
            <a:custGeom>
              <a:avLst/>
              <a:gdLst/>
              <a:ahLst/>
              <a:cxnLst/>
              <a:rect l="0" t="0" r="0" b="0"/>
              <a:pathLst>
                <a:path w="7145" h="18341">
                  <a:moveTo>
                    <a:pt x="7144" y="0"/>
                  </a:moveTo>
                  <a:lnTo>
                    <a:pt x="294" y="0"/>
                  </a:lnTo>
                  <a:lnTo>
                    <a:pt x="0" y="1834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8" name="SMARTInkShape-5053"/>
            <p:cNvSpPr/>
            <p:nvPr/>
          </p:nvSpPr>
          <p:spPr bwMode="auto">
            <a:xfrm>
              <a:off x="3086133" y="4021931"/>
              <a:ext cx="99981" cy="119997"/>
            </a:xfrm>
            <a:custGeom>
              <a:avLst/>
              <a:gdLst/>
              <a:ahLst/>
              <a:cxnLst/>
              <a:rect l="0" t="0" r="0" b="0"/>
              <a:pathLst>
                <a:path w="99981" h="119997">
                  <a:moveTo>
                    <a:pt x="14255" y="0"/>
                  </a:moveTo>
                  <a:lnTo>
                    <a:pt x="10462" y="0"/>
                  </a:lnTo>
                  <a:lnTo>
                    <a:pt x="9345" y="794"/>
                  </a:lnTo>
                  <a:lnTo>
                    <a:pt x="8600" y="2117"/>
                  </a:lnTo>
                  <a:lnTo>
                    <a:pt x="7307" y="7276"/>
                  </a:lnTo>
                  <a:lnTo>
                    <a:pt x="7118" y="21552"/>
                  </a:lnTo>
                  <a:lnTo>
                    <a:pt x="9231" y="27571"/>
                  </a:lnTo>
                  <a:lnTo>
                    <a:pt x="10905" y="30287"/>
                  </a:lnTo>
                  <a:lnTo>
                    <a:pt x="13262" y="41694"/>
                  </a:lnTo>
                  <a:lnTo>
                    <a:pt x="14167" y="63012"/>
                  </a:lnTo>
                  <a:lnTo>
                    <a:pt x="12099" y="69810"/>
                  </a:lnTo>
                  <a:lnTo>
                    <a:pt x="1894" y="85582"/>
                  </a:lnTo>
                  <a:lnTo>
                    <a:pt x="80" y="92442"/>
                  </a:lnTo>
                  <a:lnTo>
                    <a:pt x="0" y="88950"/>
                  </a:lnTo>
                  <a:lnTo>
                    <a:pt x="2099" y="85042"/>
                  </a:lnTo>
                  <a:lnTo>
                    <a:pt x="9913" y="76065"/>
                  </a:lnTo>
                  <a:lnTo>
                    <a:pt x="12325" y="69261"/>
                  </a:lnTo>
                  <a:lnTo>
                    <a:pt x="12968" y="65224"/>
                  </a:lnTo>
                  <a:lnTo>
                    <a:pt x="30236" y="37973"/>
                  </a:lnTo>
                  <a:lnTo>
                    <a:pt x="41656" y="27567"/>
                  </a:lnTo>
                  <a:lnTo>
                    <a:pt x="51301" y="23249"/>
                  </a:lnTo>
                  <a:lnTo>
                    <a:pt x="59186" y="21970"/>
                  </a:lnTo>
                  <a:lnTo>
                    <a:pt x="60878" y="22584"/>
                  </a:lnTo>
                  <a:lnTo>
                    <a:pt x="62005" y="23788"/>
                  </a:lnTo>
                  <a:lnTo>
                    <a:pt x="63258" y="27241"/>
                  </a:lnTo>
                  <a:lnTo>
                    <a:pt x="68288" y="51186"/>
                  </a:lnTo>
                  <a:lnTo>
                    <a:pt x="64566" y="85655"/>
                  </a:lnTo>
                  <a:lnTo>
                    <a:pt x="64279" y="109116"/>
                  </a:lnTo>
                  <a:lnTo>
                    <a:pt x="66385" y="114113"/>
                  </a:lnTo>
                  <a:lnTo>
                    <a:pt x="68059" y="116557"/>
                  </a:lnTo>
                  <a:lnTo>
                    <a:pt x="72034" y="119272"/>
                  </a:lnTo>
                  <a:lnTo>
                    <a:pt x="74205" y="119996"/>
                  </a:lnTo>
                  <a:lnTo>
                    <a:pt x="76447" y="119685"/>
                  </a:lnTo>
                  <a:lnTo>
                    <a:pt x="81054" y="117223"/>
                  </a:lnTo>
                  <a:lnTo>
                    <a:pt x="99980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9" name="SMARTInkShape-5054"/>
            <p:cNvSpPr/>
            <p:nvPr/>
          </p:nvSpPr>
          <p:spPr bwMode="auto">
            <a:xfrm>
              <a:off x="3178969" y="4030512"/>
              <a:ext cx="100013" cy="111025"/>
            </a:xfrm>
            <a:custGeom>
              <a:avLst/>
              <a:gdLst/>
              <a:ahLst/>
              <a:cxnLst/>
              <a:rect l="0" t="0" r="0" b="0"/>
              <a:pathLst>
                <a:path w="100013" h="111025">
                  <a:moveTo>
                    <a:pt x="0" y="55713"/>
                  </a:moveTo>
                  <a:lnTo>
                    <a:pt x="3792" y="59505"/>
                  </a:lnTo>
                  <a:lnTo>
                    <a:pt x="7771" y="61367"/>
                  </a:lnTo>
                  <a:lnTo>
                    <a:pt x="9943" y="61864"/>
                  </a:lnTo>
                  <a:lnTo>
                    <a:pt x="37410" y="53999"/>
                  </a:lnTo>
                  <a:lnTo>
                    <a:pt x="62325" y="41275"/>
                  </a:lnTo>
                  <a:lnTo>
                    <a:pt x="68181" y="35802"/>
                  </a:lnTo>
                  <a:lnTo>
                    <a:pt x="75147" y="24590"/>
                  </a:lnTo>
                  <a:lnTo>
                    <a:pt x="77903" y="13288"/>
                  </a:lnTo>
                  <a:lnTo>
                    <a:pt x="78129" y="10761"/>
                  </a:lnTo>
                  <a:lnTo>
                    <a:pt x="76263" y="5837"/>
                  </a:lnTo>
                  <a:lnTo>
                    <a:pt x="72390" y="0"/>
                  </a:lnTo>
                  <a:lnTo>
                    <a:pt x="67628" y="1318"/>
                  </a:lnTo>
                  <a:lnTo>
                    <a:pt x="64135" y="2781"/>
                  </a:lnTo>
                  <a:lnTo>
                    <a:pt x="58138" y="8640"/>
                  </a:lnTo>
                  <a:lnTo>
                    <a:pt x="37295" y="42310"/>
                  </a:lnTo>
                  <a:lnTo>
                    <a:pt x="26925" y="61002"/>
                  </a:lnTo>
                  <a:lnTo>
                    <a:pt x="19904" y="71557"/>
                  </a:lnTo>
                  <a:lnTo>
                    <a:pt x="16784" y="81540"/>
                  </a:lnTo>
                  <a:lnTo>
                    <a:pt x="17513" y="91269"/>
                  </a:lnTo>
                  <a:lnTo>
                    <a:pt x="20484" y="100091"/>
                  </a:lnTo>
                  <a:lnTo>
                    <a:pt x="24449" y="106657"/>
                  </a:lnTo>
                  <a:lnTo>
                    <a:pt x="28858" y="110105"/>
                  </a:lnTo>
                  <a:lnTo>
                    <a:pt x="31145" y="111024"/>
                  </a:lnTo>
                  <a:lnTo>
                    <a:pt x="37919" y="109929"/>
                  </a:lnTo>
                  <a:lnTo>
                    <a:pt x="59027" y="100570"/>
                  </a:lnTo>
                  <a:lnTo>
                    <a:pt x="81023" y="85207"/>
                  </a:lnTo>
                  <a:lnTo>
                    <a:pt x="89721" y="74378"/>
                  </a:lnTo>
                  <a:lnTo>
                    <a:pt x="100012" y="557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0" name="SMARTInkShape-5055"/>
            <p:cNvSpPr/>
            <p:nvPr/>
          </p:nvSpPr>
          <p:spPr bwMode="auto">
            <a:xfrm>
              <a:off x="3271838" y="4064794"/>
              <a:ext cx="100013" cy="35595"/>
            </a:xfrm>
            <a:custGeom>
              <a:avLst/>
              <a:gdLst/>
              <a:ahLst/>
              <a:cxnLst/>
              <a:rect l="0" t="0" r="0" b="0"/>
              <a:pathLst>
                <a:path w="100013" h="35595">
                  <a:moveTo>
                    <a:pt x="0" y="0"/>
                  </a:moveTo>
                  <a:lnTo>
                    <a:pt x="0" y="9943"/>
                  </a:lnTo>
                  <a:lnTo>
                    <a:pt x="2116" y="14473"/>
                  </a:lnTo>
                  <a:lnTo>
                    <a:pt x="16792" y="30967"/>
                  </a:lnTo>
                  <a:lnTo>
                    <a:pt x="23602" y="33607"/>
                  </a:lnTo>
                  <a:lnTo>
                    <a:pt x="54895" y="35594"/>
                  </a:lnTo>
                  <a:lnTo>
                    <a:pt x="69094" y="31890"/>
                  </a:lnTo>
                  <a:lnTo>
                    <a:pt x="82410" y="23526"/>
                  </a:lnTo>
                  <a:lnTo>
                    <a:pt x="90211" y="15790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1" name="SMARTInkShape-5056"/>
            <p:cNvSpPr/>
            <p:nvPr/>
          </p:nvSpPr>
          <p:spPr bwMode="auto">
            <a:xfrm>
              <a:off x="3258382" y="4057650"/>
              <a:ext cx="92038" cy="105595"/>
            </a:xfrm>
            <a:custGeom>
              <a:avLst/>
              <a:gdLst/>
              <a:ahLst/>
              <a:cxnLst/>
              <a:rect l="0" t="0" r="0" b="0"/>
              <a:pathLst>
                <a:path w="92038" h="105595">
                  <a:moveTo>
                    <a:pt x="63462" y="0"/>
                  </a:moveTo>
                  <a:lnTo>
                    <a:pt x="36726" y="30528"/>
                  </a:lnTo>
                  <a:lnTo>
                    <a:pt x="8645" y="65458"/>
                  </a:lnTo>
                  <a:lnTo>
                    <a:pt x="3380" y="76982"/>
                  </a:lnTo>
                  <a:lnTo>
                    <a:pt x="0" y="93523"/>
                  </a:lnTo>
                  <a:lnTo>
                    <a:pt x="1654" y="99245"/>
                  </a:lnTo>
                  <a:lnTo>
                    <a:pt x="3207" y="101882"/>
                  </a:lnTo>
                  <a:lnTo>
                    <a:pt x="5829" y="103640"/>
                  </a:lnTo>
                  <a:lnTo>
                    <a:pt x="12976" y="105594"/>
                  </a:lnTo>
                  <a:lnTo>
                    <a:pt x="29718" y="102901"/>
                  </a:lnTo>
                  <a:lnTo>
                    <a:pt x="45967" y="93284"/>
                  </a:lnTo>
                  <a:lnTo>
                    <a:pt x="79088" y="62710"/>
                  </a:lnTo>
                  <a:lnTo>
                    <a:pt x="92037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2" name="SMARTInkShape-5057"/>
            <p:cNvSpPr/>
            <p:nvPr/>
          </p:nvSpPr>
          <p:spPr bwMode="auto">
            <a:xfrm>
              <a:off x="3380066" y="3936206"/>
              <a:ext cx="48935" cy="171451"/>
            </a:xfrm>
            <a:custGeom>
              <a:avLst/>
              <a:gdLst/>
              <a:ahLst/>
              <a:cxnLst/>
              <a:rect l="0" t="0" r="0" b="0"/>
              <a:pathLst>
                <a:path w="48935" h="171451">
                  <a:moveTo>
                    <a:pt x="48934" y="0"/>
                  </a:moveTo>
                  <a:lnTo>
                    <a:pt x="45142" y="0"/>
                  </a:lnTo>
                  <a:lnTo>
                    <a:pt x="44025" y="794"/>
                  </a:lnTo>
                  <a:lnTo>
                    <a:pt x="43280" y="2117"/>
                  </a:lnTo>
                  <a:lnTo>
                    <a:pt x="42783" y="3792"/>
                  </a:lnTo>
                  <a:lnTo>
                    <a:pt x="25023" y="37585"/>
                  </a:lnTo>
                  <a:lnTo>
                    <a:pt x="15577" y="69572"/>
                  </a:lnTo>
                  <a:lnTo>
                    <a:pt x="6068" y="99644"/>
                  </a:lnTo>
                  <a:lnTo>
                    <a:pt x="338" y="128515"/>
                  </a:lnTo>
                  <a:lnTo>
                    <a:pt x="0" y="150651"/>
                  </a:lnTo>
                  <a:lnTo>
                    <a:pt x="2844" y="157708"/>
                  </a:lnTo>
                  <a:lnTo>
                    <a:pt x="8907" y="166144"/>
                  </a:lnTo>
                  <a:lnTo>
                    <a:pt x="15534" y="169092"/>
                  </a:lnTo>
                  <a:lnTo>
                    <a:pt x="34647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3" name="SMARTInkShape-5058"/>
            <p:cNvSpPr/>
            <p:nvPr/>
          </p:nvSpPr>
          <p:spPr bwMode="auto">
            <a:xfrm>
              <a:off x="3421856" y="4079081"/>
              <a:ext cx="7145" cy="14289"/>
            </a:xfrm>
            <a:custGeom>
              <a:avLst/>
              <a:gdLst/>
              <a:ahLst/>
              <a:cxnLst/>
              <a:rect l="0" t="0" r="0" b="0"/>
              <a:pathLst>
                <a:path w="7145" h="14289">
                  <a:moveTo>
                    <a:pt x="0" y="14288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4" name="SMARTInkShape-5059"/>
            <p:cNvSpPr/>
            <p:nvPr/>
          </p:nvSpPr>
          <p:spPr bwMode="auto">
            <a:xfrm>
              <a:off x="3321844" y="4014788"/>
              <a:ext cx="135732" cy="28576"/>
            </a:xfrm>
            <a:custGeom>
              <a:avLst/>
              <a:gdLst/>
              <a:ahLst/>
              <a:cxnLst/>
              <a:rect l="0" t="0" r="0" b="0"/>
              <a:pathLst>
                <a:path w="135732" h="28576">
                  <a:moveTo>
                    <a:pt x="0" y="0"/>
                  </a:moveTo>
                  <a:lnTo>
                    <a:pt x="34911" y="0"/>
                  </a:lnTo>
                  <a:lnTo>
                    <a:pt x="65128" y="793"/>
                  </a:lnTo>
                  <a:lnTo>
                    <a:pt x="96330" y="6150"/>
                  </a:lnTo>
                  <a:lnTo>
                    <a:pt x="120540" y="7741"/>
                  </a:lnTo>
                  <a:lnTo>
                    <a:pt x="133574" y="13268"/>
                  </a:lnTo>
                  <a:lnTo>
                    <a:pt x="134293" y="14402"/>
                  </a:lnTo>
                  <a:lnTo>
                    <a:pt x="135305" y="19789"/>
                  </a:lnTo>
                  <a:lnTo>
                    <a:pt x="13573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5" name="SMARTInkShape-5060"/>
            <p:cNvSpPr/>
            <p:nvPr/>
          </p:nvSpPr>
          <p:spPr bwMode="auto">
            <a:xfrm>
              <a:off x="3415430" y="4121944"/>
              <a:ext cx="49290" cy="84201"/>
            </a:xfrm>
            <a:custGeom>
              <a:avLst/>
              <a:gdLst/>
              <a:ahLst/>
              <a:cxnLst/>
              <a:rect l="0" t="0" r="0" b="0"/>
              <a:pathLst>
                <a:path w="49290" h="84201">
                  <a:moveTo>
                    <a:pt x="49289" y="0"/>
                  </a:moveTo>
                  <a:lnTo>
                    <a:pt x="49289" y="13000"/>
                  </a:lnTo>
                  <a:lnTo>
                    <a:pt x="43138" y="30268"/>
                  </a:lnTo>
                  <a:lnTo>
                    <a:pt x="38353" y="35413"/>
                  </a:lnTo>
                  <a:lnTo>
                    <a:pt x="31729" y="41139"/>
                  </a:lnTo>
                  <a:lnTo>
                    <a:pt x="11541" y="69499"/>
                  </a:lnTo>
                  <a:lnTo>
                    <a:pt x="4731" y="75338"/>
                  </a:lnTo>
                  <a:lnTo>
                    <a:pt x="0" y="84200"/>
                  </a:lnTo>
                  <a:lnTo>
                    <a:pt x="555" y="83915"/>
                  </a:lnTo>
                  <a:lnTo>
                    <a:pt x="3288" y="81481"/>
                  </a:lnTo>
                  <a:lnTo>
                    <a:pt x="13570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6" name="SMARTInkShape-5061"/>
            <p:cNvSpPr/>
            <p:nvPr/>
          </p:nvSpPr>
          <p:spPr bwMode="auto">
            <a:xfrm>
              <a:off x="3502821" y="3914775"/>
              <a:ext cx="140493" cy="155657"/>
            </a:xfrm>
            <a:custGeom>
              <a:avLst/>
              <a:gdLst/>
              <a:ahLst/>
              <a:cxnLst/>
              <a:rect l="0" t="0" r="0" b="0"/>
              <a:pathLst>
                <a:path w="140493" h="155657">
                  <a:moveTo>
                    <a:pt x="140492" y="0"/>
                  </a:moveTo>
                  <a:lnTo>
                    <a:pt x="108708" y="0"/>
                  </a:lnTo>
                  <a:lnTo>
                    <a:pt x="95003" y="794"/>
                  </a:lnTo>
                  <a:lnTo>
                    <a:pt x="81682" y="5703"/>
                  </a:lnTo>
                  <a:lnTo>
                    <a:pt x="56438" y="27141"/>
                  </a:lnTo>
                  <a:lnTo>
                    <a:pt x="51540" y="32700"/>
                  </a:lnTo>
                  <a:lnTo>
                    <a:pt x="47990" y="39498"/>
                  </a:lnTo>
                  <a:lnTo>
                    <a:pt x="44346" y="41368"/>
                  </a:lnTo>
                  <a:lnTo>
                    <a:pt x="43851" y="42659"/>
                  </a:lnTo>
                  <a:lnTo>
                    <a:pt x="44314" y="44315"/>
                  </a:lnTo>
                  <a:lnTo>
                    <a:pt x="45417" y="46212"/>
                  </a:lnTo>
                  <a:lnTo>
                    <a:pt x="54554" y="52674"/>
                  </a:lnTo>
                  <a:lnTo>
                    <a:pt x="76483" y="60794"/>
                  </a:lnTo>
                  <a:lnTo>
                    <a:pt x="100842" y="75739"/>
                  </a:lnTo>
                  <a:lnTo>
                    <a:pt x="124722" y="87750"/>
                  </a:lnTo>
                  <a:lnTo>
                    <a:pt x="133483" y="95356"/>
                  </a:lnTo>
                  <a:lnTo>
                    <a:pt x="137377" y="101383"/>
                  </a:lnTo>
                  <a:lnTo>
                    <a:pt x="137621" y="104895"/>
                  </a:lnTo>
                  <a:lnTo>
                    <a:pt x="135776" y="113030"/>
                  </a:lnTo>
                  <a:lnTo>
                    <a:pt x="132586" y="116629"/>
                  </a:lnTo>
                  <a:lnTo>
                    <a:pt x="103732" y="134441"/>
                  </a:lnTo>
                  <a:lnTo>
                    <a:pt x="75448" y="144168"/>
                  </a:lnTo>
                  <a:lnTo>
                    <a:pt x="45725" y="152078"/>
                  </a:lnTo>
                  <a:lnTo>
                    <a:pt x="20602" y="155656"/>
                  </a:lnTo>
                  <a:lnTo>
                    <a:pt x="9684" y="154376"/>
                  </a:lnTo>
                  <a:lnTo>
                    <a:pt x="5662" y="152924"/>
                  </a:lnTo>
                  <a:lnTo>
                    <a:pt x="2980" y="151162"/>
                  </a:lnTo>
                  <a:lnTo>
                    <a:pt x="0" y="147087"/>
                  </a:lnTo>
                  <a:lnTo>
                    <a:pt x="793" y="144095"/>
                  </a:lnTo>
                  <a:lnTo>
                    <a:pt x="5907" y="136539"/>
                  </a:lnTo>
                  <a:lnTo>
                    <a:pt x="33335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7" name="SMARTInkShape-5062"/>
            <p:cNvSpPr/>
            <p:nvPr/>
          </p:nvSpPr>
          <p:spPr bwMode="auto">
            <a:xfrm>
              <a:off x="3665763" y="4007644"/>
              <a:ext cx="84707" cy="49876"/>
            </a:xfrm>
            <a:custGeom>
              <a:avLst/>
              <a:gdLst/>
              <a:ahLst/>
              <a:cxnLst/>
              <a:rect l="0" t="0" r="0" b="0"/>
              <a:pathLst>
                <a:path w="84707" h="49876">
                  <a:moveTo>
                    <a:pt x="13268" y="7144"/>
                  </a:moveTo>
                  <a:lnTo>
                    <a:pt x="7117" y="7144"/>
                  </a:lnTo>
                  <a:lnTo>
                    <a:pt x="6786" y="6350"/>
                  </a:lnTo>
                  <a:lnTo>
                    <a:pt x="6419" y="3351"/>
                  </a:lnTo>
                  <a:lnTo>
                    <a:pt x="5527" y="2234"/>
                  </a:lnTo>
                  <a:lnTo>
                    <a:pt x="2419" y="993"/>
                  </a:lnTo>
                  <a:lnTo>
                    <a:pt x="1273" y="1455"/>
                  </a:lnTo>
                  <a:lnTo>
                    <a:pt x="509" y="2558"/>
                  </a:lnTo>
                  <a:lnTo>
                    <a:pt x="0" y="4086"/>
                  </a:lnTo>
                  <a:lnTo>
                    <a:pt x="454" y="5105"/>
                  </a:lnTo>
                  <a:lnTo>
                    <a:pt x="1550" y="5785"/>
                  </a:lnTo>
                  <a:lnTo>
                    <a:pt x="3075" y="6238"/>
                  </a:lnTo>
                  <a:lnTo>
                    <a:pt x="4091" y="7333"/>
                  </a:lnTo>
                  <a:lnTo>
                    <a:pt x="7840" y="14795"/>
                  </a:lnTo>
                  <a:lnTo>
                    <a:pt x="9649" y="17007"/>
                  </a:lnTo>
                  <a:lnTo>
                    <a:pt x="11660" y="23698"/>
                  </a:lnTo>
                  <a:lnTo>
                    <a:pt x="13347" y="31170"/>
                  </a:lnTo>
                  <a:lnTo>
                    <a:pt x="20898" y="42434"/>
                  </a:lnTo>
                  <a:lnTo>
                    <a:pt x="26241" y="48510"/>
                  </a:lnTo>
                  <a:lnTo>
                    <a:pt x="39742" y="49875"/>
                  </a:lnTo>
                  <a:lnTo>
                    <a:pt x="69223" y="22568"/>
                  </a:lnTo>
                  <a:lnTo>
                    <a:pt x="847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8" name="SMARTInkShape-5063"/>
            <p:cNvSpPr/>
            <p:nvPr/>
          </p:nvSpPr>
          <p:spPr bwMode="auto">
            <a:xfrm>
              <a:off x="3693616" y="3979069"/>
              <a:ext cx="42566" cy="135732"/>
            </a:xfrm>
            <a:custGeom>
              <a:avLst/>
              <a:gdLst/>
              <a:ahLst/>
              <a:cxnLst/>
              <a:rect l="0" t="0" r="0" b="0"/>
              <a:pathLst>
                <a:path w="42566" h="135732">
                  <a:moveTo>
                    <a:pt x="42565" y="0"/>
                  </a:moveTo>
                  <a:lnTo>
                    <a:pt x="38773" y="0"/>
                  </a:lnTo>
                  <a:lnTo>
                    <a:pt x="34794" y="2116"/>
                  </a:lnTo>
                  <a:lnTo>
                    <a:pt x="25772" y="9943"/>
                  </a:lnTo>
                  <a:lnTo>
                    <a:pt x="11598" y="33792"/>
                  </a:lnTo>
                  <a:lnTo>
                    <a:pt x="7785" y="57387"/>
                  </a:lnTo>
                  <a:lnTo>
                    <a:pt x="4785" y="92743"/>
                  </a:lnTo>
                  <a:lnTo>
                    <a:pt x="1208" y="107119"/>
                  </a:lnTo>
                  <a:lnTo>
                    <a:pt x="0" y="122406"/>
                  </a:lnTo>
                  <a:lnTo>
                    <a:pt x="1951" y="127957"/>
                  </a:lnTo>
                  <a:lnTo>
                    <a:pt x="3583" y="130548"/>
                  </a:lnTo>
                  <a:lnTo>
                    <a:pt x="5464" y="132276"/>
                  </a:lnTo>
                  <a:lnTo>
                    <a:pt x="1399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9" name="SMARTInkShape-5064"/>
            <p:cNvSpPr/>
            <p:nvPr/>
          </p:nvSpPr>
          <p:spPr bwMode="auto">
            <a:xfrm>
              <a:off x="3779044" y="4071938"/>
              <a:ext cx="7145" cy="21432"/>
            </a:xfrm>
            <a:custGeom>
              <a:avLst/>
              <a:gdLst/>
              <a:ahLst/>
              <a:cxnLst/>
              <a:rect l="0" t="0" r="0" b="0"/>
              <a:pathLst>
                <a:path w="7145" h="21432">
                  <a:moveTo>
                    <a:pt x="0" y="21431"/>
                  </a:moveTo>
                  <a:lnTo>
                    <a:pt x="6151" y="21431"/>
                  </a:lnTo>
                  <a:lnTo>
                    <a:pt x="6482" y="20637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0" name="SMARTInkShape-5065"/>
            <p:cNvSpPr/>
            <p:nvPr/>
          </p:nvSpPr>
          <p:spPr bwMode="auto">
            <a:xfrm>
              <a:off x="3836611" y="3979069"/>
              <a:ext cx="92453" cy="106644"/>
            </a:xfrm>
            <a:custGeom>
              <a:avLst/>
              <a:gdLst/>
              <a:ahLst/>
              <a:cxnLst/>
              <a:rect l="0" t="0" r="0" b="0"/>
              <a:pathLst>
                <a:path w="92453" h="106644">
                  <a:moveTo>
                    <a:pt x="35302" y="0"/>
                  </a:moveTo>
                  <a:lnTo>
                    <a:pt x="35302" y="16793"/>
                  </a:lnTo>
                  <a:lnTo>
                    <a:pt x="20828" y="50197"/>
                  </a:lnTo>
                  <a:lnTo>
                    <a:pt x="4334" y="83354"/>
                  </a:lnTo>
                  <a:lnTo>
                    <a:pt x="521" y="91783"/>
                  </a:lnTo>
                  <a:lnTo>
                    <a:pt x="0" y="95826"/>
                  </a:lnTo>
                  <a:lnTo>
                    <a:pt x="655" y="97221"/>
                  </a:lnTo>
                  <a:lnTo>
                    <a:pt x="1885" y="98152"/>
                  </a:lnTo>
                  <a:lnTo>
                    <a:pt x="3499" y="98772"/>
                  </a:lnTo>
                  <a:lnTo>
                    <a:pt x="5368" y="98391"/>
                  </a:lnTo>
                  <a:lnTo>
                    <a:pt x="11792" y="94064"/>
                  </a:lnTo>
                  <a:lnTo>
                    <a:pt x="33830" y="76395"/>
                  </a:lnTo>
                  <a:lnTo>
                    <a:pt x="40204" y="68878"/>
                  </a:lnTo>
                  <a:lnTo>
                    <a:pt x="69051" y="46597"/>
                  </a:lnTo>
                  <a:lnTo>
                    <a:pt x="77581" y="43969"/>
                  </a:lnTo>
                  <a:lnTo>
                    <a:pt x="83781" y="43081"/>
                  </a:lnTo>
                  <a:lnTo>
                    <a:pt x="82513" y="47193"/>
                  </a:lnTo>
                  <a:lnTo>
                    <a:pt x="77336" y="56316"/>
                  </a:lnTo>
                  <a:lnTo>
                    <a:pt x="68475" y="70302"/>
                  </a:lnTo>
                  <a:lnTo>
                    <a:pt x="65239" y="79920"/>
                  </a:lnTo>
                  <a:lnTo>
                    <a:pt x="63912" y="105424"/>
                  </a:lnTo>
                  <a:lnTo>
                    <a:pt x="68125" y="106386"/>
                  </a:lnTo>
                  <a:lnTo>
                    <a:pt x="71472" y="106643"/>
                  </a:lnTo>
                  <a:lnTo>
                    <a:pt x="92452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1" name="SMARTInkShape-5066"/>
            <p:cNvSpPr/>
            <p:nvPr/>
          </p:nvSpPr>
          <p:spPr bwMode="auto">
            <a:xfrm>
              <a:off x="3943350" y="4008087"/>
              <a:ext cx="92870" cy="91972"/>
            </a:xfrm>
            <a:custGeom>
              <a:avLst/>
              <a:gdLst/>
              <a:ahLst/>
              <a:cxnLst/>
              <a:rect l="0" t="0" r="0" b="0"/>
              <a:pathLst>
                <a:path w="92870" h="91972">
                  <a:moveTo>
                    <a:pt x="0" y="49563"/>
                  </a:moveTo>
                  <a:lnTo>
                    <a:pt x="0" y="53355"/>
                  </a:lnTo>
                  <a:lnTo>
                    <a:pt x="794" y="54472"/>
                  </a:lnTo>
                  <a:lnTo>
                    <a:pt x="2117" y="55217"/>
                  </a:lnTo>
                  <a:lnTo>
                    <a:pt x="9943" y="56413"/>
                  </a:lnTo>
                  <a:lnTo>
                    <a:pt x="11391" y="55717"/>
                  </a:lnTo>
                  <a:lnTo>
                    <a:pt x="12357" y="54459"/>
                  </a:lnTo>
                  <a:lnTo>
                    <a:pt x="13000" y="52827"/>
                  </a:lnTo>
                  <a:lnTo>
                    <a:pt x="14223" y="51739"/>
                  </a:lnTo>
                  <a:lnTo>
                    <a:pt x="34365" y="41920"/>
                  </a:lnTo>
                  <a:lnTo>
                    <a:pt x="55542" y="25971"/>
                  </a:lnTo>
                  <a:lnTo>
                    <a:pt x="61991" y="18440"/>
                  </a:lnTo>
                  <a:lnTo>
                    <a:pt x="72960" y="9738"/>
                  </a:lnTo>
                  <a:lnTo>
                    <a:pt x="76083" y="4611"/>
                  </a:lnTo>
                  <a:lnTo>
                    <a:pt x="76122" y="2926"/>
                  </a:lnTo>
                  <a:lnTo>
                    <a:pt x="75354" y="1803"/>
                  </a:lnTo>
                  <a:lnTo>
                    <a:pt x="74049" y="1054"/>
                  </a:lnTo>
                  <a:lnTo>
                    <a:pt x="68419" y="0"/>
                  </a:lnTo>
                  <a:lnTo>
                    <a:pt x="64010" y="1871"/>
                  </a:lnTo>
                  <a:lnTo>
                    <a:pt x="37666" y="26304"/>
                  </a:lnTo>
                  <a:lnTo>
                    <a:pt x="19430" y="54374"/>
                  </a:lnTo>
                  <a:lnTo>
                    <a:pt x="15303" y="72591"/>
                  </a:lnTo>
                  <a:lnTo>
                    <a:pt x="14421" y="87246"/>
                  </a:lnTo>
                  <a:lnTo>
                    <a:pt x="15170" y="88973"/>
                  </a:lnTo>
                  <a:lnTo>
                    <a:pt x="16464" y="90124"/>
                  </a:lnTo>
                  <a:lnTo>
                    <a:pt x="20017" y="91403"/>
                  </a:lnTo>
                  <a:lnTo>
                    <a:pt x="24242" y="91971"/>
                  </a:lnTo>
                  <a:lnTo>
                    <a:pt x="28766" y="90107"/>
                  </a:lnTo>
                  <a:lnTo>
                    <a:pt x="64484" y="63163"/>
                  </a:lnTo>
                  <a:lnTo>
                    <a:pt x="92869" y="424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2" name="SMARTInkShape-5067"/>
            <p:cNvSpPr/>
            <p:nvPr/>
          </p:nvSpPr>
          <p:spPr bwMode="auto">
            <a:xfrm>
              <a:off x="4027066" y="4043363"/>
              <a:ext cx="52016" cy="49875"/>
            </a:xfrm>
            <a:custGeom>
              <a:avLst/>
              <a:gdLst/>
              <a:ahLst/>
              <a:cxnLst/>
              <a:rect l="0" t="0" r="0" b="0"/>
              <a:pathLst>
                <a:path w="52016" h="49875">
                  <a:moveTo>
                    <a:pt x="16297" y="0"/>
                  </a:moveTo>
                  <a:lnTo>
                    <a:pt x="12504" y="3792"/>
                  </a:lnTo>
                  <a:lnTo>
                    <a:pt x="10642" y="7770"/>
                  </a:lnTo>
                  <a:lnTo>
                    <a:pt x="9447" y="16792"/>
                  </a:lnTo>
                  <a:lnTo>
                    <a:pt x="185" y="31127"/>
                  </a:lnTo>
                  <a:lnTo>
                    <a:pt x="0" y="34245"/>
                  </a:lnTo>
                  <a:lnTo>
                    <a:pt x="1910" y="39826"/>
                  </a:lnTo>
                  <a:lnTo>
                    <a:pt x="5405" y="44952"/>
                  </a:lnTo>
                  <a:lnTo>
                    <a:pt x="9603" y="47760"/>
                  </a:lnTo>
                  <a:lnTo>
                    <a:pt x="16430" y="49340"/>
                  </a:lnTo>
                  <a:lnTo>
                    <a:pt x="29641" y="49874"/>
                  </a:lnTo>
                  <a:lnTo>
                    <a:pt x="52015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3" name="SMARTInkShape-5068"/>
            <p:cNvSpPr/>
            <p:nvPr/>
          </p:nvSpPr>
          <p:spPr bwMode="auto">
            <a:xfrm>
              <a:off x="3974620" y="4043363"/>
              <a:ext cx="90175" cy="78334"/>
            </a:xfrm>
            <a:custGeom>
              <a:avLst/>
              <a:gdLst/>
              <a:ahLst/>
              <a:cxnLst/>
              <a:rect l="0" t="0" r="0" b="0"/>
              <a:pathLst>
                <a:path w="90175" h="78334">
                  <a:moveTo>
                    <a:pt x="90174" y="0"/>
                  </a:moveTo>
                  <a:lnTo>
                    <a:pt x="60159" y="22243"/>
                  </a:lnTo>
                  <a:lnTo>
                    <a:pt x="26381" y="50077"/>
                  </a:lnTo>
                  <a:lnTo>
                    <a:pt x="157" y="75763"/>
                  </a:lnTo>
                  <a:lnTo>
                    <a:pt x="0" y="76702"/>
                  </a:lnTo>
                  <a:lnTo>
                    <a:pt x="689" y="77329"/>
                  </a:lnTo>
                  <a:lnTo>
                    <a:pt x="5451" y="78210"/>
                  </a:lnTo>
                  <a:lnTo>
                    <a:pt x="7499" y="78333"/>
                  </a:lnTo>
                  <a:lnTo>
                    <a:pt x="14006" y="74238"/>
                  </a:lnTo>
                  <a:lnTo>
                    <a:pt x="47311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4" name="SMARTInkShape-5069"/>
            <p:cNvSpPr/>
            <p:nvPr/>
          </p:nvSpPr>
          <p:spPr bwMode="auto">
            <a:xfrm>
              <a:off x="4073566" y="3921919"/>
              <a:ext cx="105529" cy="169903"/>
            </a:xfrm>
            <a:custGeom>
              <a:avLst/>
              <a:gdLst/>
              <a:ahLst/>
              <a:cxnLst/>
              <a:rect l="0" t="0" r="0" b="0"/>
              <a:pathLst>
                <a:path w="105529" h="169903">
                  <a:moveTo>
                    <a:pt x="105528" y="0"/>
                  </a:moveTo>
                  <a:lnTo>
                    <a:pt x="99825" y="6497"/>
                  </a:lnTo>
                  <a:lnTo>
                    <a:pt x="81925" y="38076"/>
                  </a:lnTo>
                  <a:lnTo>
                    <a:pt x="55089" y="72541"/>
                  </a:lnTo>
                  <a:lnTo>
                    <a:pt x="32359" y="105728"/>
                  </a:lnTo>
                  <a:lnTo>
                    <a:pt x="9550" y="136984"/>
                  </a:lnTo>
                  <a:lnTo>
                    <a:pt x="815" y="154822"/>
                  </a:lnTo>
                  <a:lnTo>
                    <a:pt x="0" y="157984"/>
                  </a:lnTo>
                  <a:lnTo>
                    <a:pt x="251" y="160885"/>
                  </a:lnTo>
                  <a:lnTo>
                    <a:pt x="2646" y="166225"/>
                  </a:lnTo>
                  <a:lnTo>
                    <a:pt x="4396" y="167967"/>
                  </a:lnTo>
                  <a:lnTo>
                    <a:pt x="8458" y="169902"/>
                  </a:lnTo>
                  <a:lnTo>
                    <a:pt x="15025" y="168645"/>
                  </a:lnTo>
                  <a:lnTo>
                    <a:pt x="39984" y="160767"/>
                  </a:lnTo>
                  <a:lnTo>
                    <a:pt x="46764" y="154531"/>
                  </a:lnTo>
                  <a:lnTo>
                    <a:pt x="55522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5" name="SMARTInkShape-5070"/>
            <p:cNvSpPr/>
            <p:nvPr/>
          </p:nvSpPr>
          <p:spPr bwMode="auto">
            <a:xfrm>
              <a:off x="4043363" y="3964781"/>
              <a:ext cx="128588" cy="14289"/>
            </a:xfrm>
            <a:custGeom>
              <a:avLst/>
              <a:gdLst/>
              <a:ahLst/>
              <a:cxnLst/>
              <a:rect l="0" t="0" r="0" b="0"/>
              <a:pathLst>
                <a:path w="128588" h="14289">
                  <a:moveTo>
                    <a:pt x="0" y="0"/>
                  </a:moveTo>
                  <a:lnTo>
                    <a:pt x="3792" y="3792"/>
                  </a:lnTo>
                  <a:lnTo>
                    <a:pt x="9887" y="5655"/>
                  </a:lnTo>
                  <a:lnTo>
                    <a:pt x="22243" y="8819"/>
                  </a:lnTo>
                  <a:lnTo>
                    <a:pt x="32904" y="11857"/>
                  </a:lnTo>
                  <a:lnTo>
                    <a:pt x="67117" y="13968"/>
                  </a:lnTo>
                  <a:lnTo>
                    <a:pt x="98267" y="14246"/>
                  </a:lnTo>
                  <a:lnTo>
                    <a:pt x="128587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6" name="SMARTInkShape-5071"/>
            <p:cNvSpPr/>
            <p:nvPr/>
          </p:nvSpPr>
          <p:spPr bwMode="auto">
            <a:xfrm>
              <a:off x="4036219" y="4100513"/>
              <a:ext cx="121445" cy="62542"/>
            </a:xfrm>
            <a:custGeom>
              <a:avLst/>
              <a:gdLst/>
              <a:ahLst/>
              <a:cxnLst/>
              <a:rect l="0" t="0" r="0" b="0"/>
              <a:pathLst>
                <a:path w="121445" h="62542">
                  <a:moveTo>
                    <a:pt x="121444" y="0"/>
                  </a:moveTo>
                  <a:lnTo>
                    <a:pt x="121444" y="3792"/>
                  </a:lnTo>
                  <a:lnTo>
                    <a:pt x="119327" y="7770"/>
                  </a:lnTo>
                  <a:lnTo>
                    <a:pt x="104651" y="23848"/>
                  </a:lnTo>
                  <a:lnTo>
                    <a:pt x="83819" y="38254"/>
                  </a:lnTo>
                  <a:lnTo>
                    <a:pt x="49755" y="52094"/>
                  </a:lnTo>
                  <a:lnTo>
                    <a:pt x="16371" y="62138"/>
                  </a:lnTo>
                  <a:lnTo>
                    <a:pt x="7276" y="62541"/>
                  </a:lnTo>
                  <a:lnTo>
                    <a:pt x="4851" y="61538"/>
                  </a:lnTo>
                  <a:lnTo>
                    <a:pt x="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7" name="SMARTInkShape-5072"/>
            <p:cNvSpPr/>
            <p:nvPr/>
          </p:nvSpPr>
          <p:spPr bwMode="auto">
            <a:xfrm>
              <a:off x="4215151" y="3838591"/>
              <a:ext cx="213975" cy="231676"/>
            </a:xfrm>
            <a:custGeom>
              <a:avLst/>
              <a:gdLst/>
              <a:ahLst/>
              <a:cxnLst/>
              <a:rect l="0" t="0" r="0" b="0"/>
              <a:pathLst>
                <a:path w="213975" h="231676">
                  <a:moveTo>
                    <a:pt x="85387" y="33322"/>
                  </a:moveTo>
                  <a:lnTo>
                    <a:pt x="81594" y="33322"/>
                  </a:lnTo>
                  <a:lnTo>
                    <a:pt x="77616" y="35438"/>
                  </a:lnTo>
                  <a:lnTo>
                    <a:pt x="73202" y="39818"/>
                  </a:lnTo>
                  <a:lnTo>
                    <a:pt x="54679" y="71398"/>
                  </a:lnTo>
                  <a:lnTo>
                    <a:pt x="44009" y="93287"/>
                  </a:lnTo>
                  <a:lnTo>
                    <a:pt x="35820" y="119881"/>
                  </a:lnTo>
                  <a:lnTo>
                    <a:pt x="22150" y="153519"/>
                  </a:lnTo>
                  <a:lnTo>
                    <a:pt x="9375" y="188203"/>
                  </a:lnTo>
                  <a:lnTo>
                    <a:pt x="7153" y="198201"/>
                  </a:lnTo>
                  <a:lnTo>
                    <a:pt x="423" y="214722"/>
                  </a:lnTo>
                  <a:lnTo>
                    <a:pt x="170" y="214581"/>
                  </a:lnTo>
                  <a:lnTo>
                    <a:pt x="0" y="213692"/>
                  </a:lnTo>
                  <a:lnTo>
                    <a:pt x="8494" y="180921"/>
                  </a:lnTo>
                  <a:lnTo>
                    <a:pt x="18934" y="146509"/>
                  </a:lnTo>
                  <a:lnTo>
                    <a:pt x="30397" y="111213"/>
                  </a:lnTo>
                  <a:lnTo>
                    <a:pt x="41048" y="83123"/>
                  </a:lnTo>
                  <a:lnTo>
                    <a:pt x="55550" y="48980"/>
                  </a:lnTo>
                  <a:lnTo>
                    <a:pt x="73161" y="18602"/>
                  </a:lnTo>
                  <a:lnTo>
                    <a:pt x="75648" y="17159"/>
                  </a:lnTo>
                  <a:lnTo>
                    <a:pt x="78101" y="16990"/>
                  </a:lnTo>
                  <a:lnTo>
                    <a:pt x="80529" y="17671"/>
                  </a:lnTo>
                  <a:lnTo>
                    <a:pt x="81355" y="19713"/>
                  </a:lnTo>
                  <a:lnTo>
                    <a:pt x="76976" y="36513"/>
                  </a:lnTo>
                  <a:lnTo>
                    <a:pt x="72840" y="57815"/>
                  </a:lnTo>
                  <a:lnTo>
                    <a:pt x="67651" y="93458"/>
                  </a:lnTo>
                  <a:lnTo>
                    <a:pt x="65050" y="125399"/>
                  </a:lnTo>
                  <a:lnTo>
                    <a:pt x="68072" y="156206"/>
                  </a:lnTo>
                  <a:lnTo>
                    <a:pt x="72088" y="189358"/>
                  </a:lnTo>
                  <a:lnTo>
                    <a:pt x="84406" y="214603"/>
                  </a:lnTo>
                  <a:lnTo>
                    <a:pt x="94718" y="227704"/>
                  </a:lnTo>
                  <a:lnTo>
                    <a:pt x="99588" y="230839"/>
                  </a:lnTo>
                  <a:lnTo>
                    <a:pt x="101998" y="231675"/>
                  </a:lnTo>
                  <a:lnTo>
                    <a:pt x="104398" y="230644"/>
                  </a:lnTo>
                  <a:lnTo>
                    <a:pt x="109182" y="225266"/>
                  </a:lnTo>
                  <a:lnTo>
                    <a:pt x="123485" y="195926"/>
                  </a:lnTo>
                  <a:lnTo>
                    <a:pt x="137921" y="163013"/>
                  </a:lnTo>
                  <a:lnTo>
                    <a:pt x="147431" y="134543"/>
                  </a:lnTo>
                  <a:lnTo>
                    <a:pt x="159950" y="101325"/>
                  </a:lnTo>
                  <a:lnTo>
                    <a:pt x="172920" y="67141"/>
                  </a:lnTo>
                  <a:lnTo>
                    <a:pt x="182936" y="37345"/>
                  </a:lnTo>
                  <a:lnTo>
                    <a:pt x="202917" y="3012"/>
                  </a:lnTo>
                  <a:lnTo>
                    <a:pt x="205091" y="7"/>
                  </a:lnTo>
                  <a:lnTo>
                    <a:pt x="205671" y="0"/>
                  </a:lnTo>
                  <a:lnTo>
                    <a:pt x="206057" y="788"/>
                  </a:lnTo>
                  <a:lnTo>
                    <a:pt x="206315" y="2108"/>
                  </a:lnTo>
                  <a:lnTo>
                    <a:pt x="204485" y="5690"/>
                  </a:lnTo>
                  <a:lnTo>
                    <a:pt x="202885" y="7757"/>
                  </a:lnTo>
                  <a:lnTo>
                    <a:pt x="201108" y="14287"/>
                  </a:lnTo>
                  <a:lnTo>
                    <a:pt x="200634" y="18250"/>
                  </a:lnTo>
                  <a:lnTo>
                    <a:pt x="203760" y="31413"/>
                  </a:lnTo>
                  <a:lnTo>
                    <a:pt x="213974" y="476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8" name="SMARTInkShape-5073"/>
            <p:cNvSpPr/>
            <p:nvPr/>
          </p:nvSpPr>
          <p:spPr bwMode="auto">
            <a:xfrm>
              <a:off x="4371975" y="4057650"/>
              <a:ext cx="7145" cy="28479"/>
            </a:xfrm>
            <a:custGeom>
              <a:avLst/>
              <a:gdLst/>
              <a:ahLst/>
              <a:cxnLst/>
              <a:rect l="0" t="0" r="0" b="0"/>
              <a:pathLst>
                <a:path w="7145" h="28479">
                  <a:moveTo>
                    <a:pt x="7144" y="0"/>
                  </a:moveTo>
                  <a:lnTo>
                    <a:pt x="993" y="6151"/>
                  </a:lnTo>
                  <a:lnTo>
                    <a:pt x="294" y="10642"/>
                  </a:lnTo>
                  <a:lnTo>
                    <a:pt x="0" y="2847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9" name="SMARTInkShape-5074"/>
            <p:cNvSpPr/>
            <p:nvPr/>
          </p:nvSpPr>
          <p:spPr bwMode="auto">
            <a:xfrm>
              <a:off x="4443507" y="3943670"/>
              <a:ext cx="112441" cy="128269"/>
            </a:xfrm>
            <a:custGeom>
              <a:avLst/>
              <a:gdLst/>
              <a:ahLst/>
              <a:cxnLst/>
              <a:rect l="0" t="0" r="0" b="0"/>
              <a:pathLst>
                <a:path w="112441" h="128269">
                  <a:moveTo>
                    <a:pt x="7049" y="13968"/>
                  </a:moveTo>
                  <a:lnTo>
                    <a:pt x="13200" y="7817"/>
                  </a:lnTo>
                  <a:lnTo>
                    <a:pt x="14167" y="0"/>
                  </a:lnTo>
                  <a:lnTo>
                    <a:pt x="14193" y="35643"/>
                  </a:lnTo>
                  <a:lnTo>
                    <a:pt x="13399" y="45032"/>
                  </a:lnTo>
                  <a:lnTo>
                    <a:pt x="5374" y="78267"/>
                  </a:lnTo>
                  <a:lnTo>
                    <a:pt x="1526" y="92551"/>
                  </a:lnTo>
                  <a:lnTo>
                    <a:pt x="0" y="112151"/>
                  </a:lnTo>
                  <a:lnTo>
                    <a:pt x="762" y="112761"/>
                  </a:lnTo>
                  <a:lnTo>
                    <a:pt x="5628" y="113619"/>
                  </a:lnTo>
                  <a:lnTo>
                    <a:pt x="9857" y="113820"/>
                  </a:lnTo>
                  <a:lnTo>
                    <a:pt x="12096" y="112286"/>
                  </a:lnTo>
                  <a:lnTo>
                    <a:pt x="34665" y="76598"/>
                  </a:lnTo>
                  <a:lnTo>
                    <a:pt x="55792" y="41404"/>
                  </a:lnTo>
                  <a:lnTo>
                    <a:pt x="66813" y="31982"/>
                  </a:lnTo>
                  <a:lnTo>
                    <a:pt x="78061" y="24355"/>
                  </a:lnTo>
                  <a:lnTo>
                    <a:pt x="89650" y="12724"/>
                  </a:lnTo>
                  <a:lnTo>
                    <a:pt x="98265" y="9446"/>
                  </a:lnTo>
                  <a:lnTo>
                    <a:pt x="101991" y="9366"/>
                  </a:lnTo>
                  <a:lnTo>
                    <a:pt x="108247" y="11393"/>
                  </a:lnTo>
                  <a:lnTo>
                    <a:pt x="110233" y="13045"/>
                  </a:lnTo>
                  <a:lnTo>
                    <a:pt x="112440" y="16997"/>
                  </a:lnTo>
                  <a:lnTo>
                    <a:pt x="111304" y="23516"/>
                  </a:lnTo>
                  <a:lnTo>
                    <a:pt x="97367" y="54589"/>
                  </a:lnTo>
                  <a:lnTo>
                    <a:pt x="83234" y="89187"/>
                  </a:lnTo>
                  <a:lnTo>
                    <a:pt x="79425" y="109024"/>
                  </a:lnTo>
                  <a:lnTo>
                    <a:pt x="78904" y="118656"/>
                  </a:lnTo>
                  <a:lnTo>
                    <a:pt x="80352" y="121860"/>
                  </a:lnTo>
                  <a:lnTo>
                    <a:pt x="82905" y="123996"/>
                  </a:lnTo>
                  <a:lnTo>
                    <a:pt x="89976" y="126369"/>
                  </a:lnTo>
                  <a:lnTo>
                    <a:pt x="107062" y="1282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50" name="SMARTInkShape-5075"/>
            <p:cNvSpPr/>
            <p:nvPr/>
          </p:nvSpPr>
          <p:spPr bwMode="auto">
            <a:xfrm>
              <a:off x="4558251" y="3979210"/>
              <a:ext cx="70785" cy="106792"/>
            </a:xfrm>
            <a:custGeom>
              <a:avLst/>
              <a:gdLst/>
              <a:ahLst/>
              <a:cxnLst/>
              <a:rect l="0" t="0" r="0" b="0"/>
              <a:pathLst>
                <a:path w="70785" h="106792">
                  <a:moveTo>
                    <a:pt x="42324" y="14146"/>
                  </a:moveTo>
                  <a:lnTo>
                    <a:pt x="42324" y="27354"/>
                  </a:lnTo>
                  <a:lnTo>
                    <a:pt x="43118" y="27714"/>
                  </a:lnTo>
                  <a:lnTo>
                    <a:pt x="55531" y="28426"/>
                  </a:lnTo>
                  <a:lnTo>
                    <a:pt x="62101" y="23523"/>
                  </a:lnTo>
                  <a:lnTo>
                    <a:pt x="66460" y="22282"/>
                  </a:lnTo>
                  <a:lnTo>
                    <a:pt x="67939" y="20364"/>
                  </a:lnTo>
                  <a:lnTo>
                    <a:pt x="70022" y="10873"/>
                  </a:lnTo>
                  <a:lnTo>
                    <a:pt x="70784" y="1466"/>
                  </a:lnTo>
                  <a:lnTo>
                    <a:pt x="70028" y="930"/>
                  </a:lnTo>
                  <a:lnTo>
                    <a:pt x="63113" y="70"/>
                  </a:lnTo>
                  <a:lnTo>
                    <a:pt x="60946" y="0"/>
                  </a:lnTo>
                  <a:lnTo>
                    <a:pt x="56421" y="2038"/>
                  </a:lnTo>
                  <a:lnTo>
                    <a:pt x="25369" y="31179"/>
                  </a:lnTo>
                  <a:lnTo>
                    <a:pt x="12077" y="46004"/>
                  </a:lnTo>
                  <a:lnTo>
                    <a:pt x="3552" y="64332"/>
                  </a:lnTo>
                  <a:lnTo>
                    <a:pt x="0" y="86264"/>
                  </a:lnTo>
                  <a:lnTo>
                    <a:pt x="3414" y="98397"/>
                  </a:lnTo>
                  <a:lnTo>
                    <a:pt x="5271" y="101270"/>
                  </a:lnTo>
                  <a:lnTo>
                    <a:pt x="9452" y="104462"/>
                  </a:lnTo>
                  <a:lnTo>
                    <a:pt x="16268" y="106258"/>
                  </a:lnTo>
                  <a:lnTo>
                    <a:pt x="27107" y="106791"/>
                  </a:lnTo>
                  <a:lnTo>
                    <a:pt x="44992" y="101267"/>
                  </a:lnTo>
                  <a:lnTo>
                    <a:pt x="63755" y="927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51" name="SMARTInkShape-5076"/>
            <p:cNvSpPr/>
            <p:nvPr/>
          </p:nvSpPr>
          <p:spPr bwMode="auto">
            <a:xfrm>
              <a:off x="4643855" y="3986213"/>
              <a:ext cx="85309" cy="92510"/>
            </a:xfrm>
            <a:custGeom>
              <a:avLst/>
              <a:gdLst/>
              <a:ahLst/>
              <a:cxnLst/>
              <a:rect l="0" t="0" r="0" b="0"/>
              <a:pathLst>
                <a:path w="85309" h="92510">
                  <a:moveTo>
                    <a:pt x="35301" y="0"/>
                  </a:moveTo>
                  <a:lnTo>
                    <a:pt x="31509" y="0"/>
                  </a:lnTo>
                  <a:lnTo>
                    <a:pt x="27530" y="4233"/>
                  </a:lnTo>
                  <a:lnTo>
                    <a:pt x="9083" y="37471"/>
                  </a:lnTo>
                  <a:lnTo>
                    <a:pt x="2751" y="47526"/>
                  </a:lnTo>
                  <a:lnTo>
                    <a:pt x="0" y="65564"/>
                  </a:lnTo>
                  <a:lnTo>
                    <a:pt x="3499" y="77282"/>
                  </a:lnTo>
                  <a:lnTo>
                    <a:pt x="5368" y="80096"/>
                  </a:lnTo>
                  <a:lnTo>
                    <a:pt x="18722" y="90140"/>
                  </a:lnTo>
                  <a:lnTo>
                    <a:pt x="23435" y="91656"/>
                  </a:lnTo>
                  <a:lnTo>
                    <a:pt x="34343" y="92509"/>
                  </a:lnTo>
                  <a:lnTo>
                    <a:pt x="47629" y="88970"/>
                  </a:lnTo>
                  <a:lnTo>
                    <a:pt x="71075" y="70610"/>
                  </a:lnTo>
                  <a:lnTo>
                    <a:pt x="85308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52" name="SMARTInkShape-5077"/>
            <p:cNvSpPr/>
            <p:nvPr/>
          </p:nvSpPr>
          <p:spPr bwMode="auto">
            <a:xfrm>
              <a:off x="4602552" y="4000500"/>
              <a:ext cx="119468" cy="104616"/>
            </a:xfrm>
            <a:custGeom>
              <a:avLst/>
              <a:gdLst/>
              <a:ahLst/>
              <a:cxnLst/>
              <a:rect l="0" t="0" r="0" b="0"/>
              <a:pathLst>
                <a:path w="119468" h="104616">
                  <a:moveTo>
                    <a:pt x="119467" y="0"/>
                  </a:moveTo>
                  <a:lnTo>
                    <a:pt x="115675" y="3792"/>
                  </a:lnTo>
                  <a:lnTo>
                    <a:pt x="82788" y="20585"/>
                  </a:lnTo>
                  <a:lnTo>
                    <a:pt x="50074" y="43313"/>
                  </a:lnTo>
                  <a:lnTo>
                    <a:pt x="21975" y="66029"/>
                  </a:lnTo>
                  <a:lnTo>
                    <a:pt x="2471" y="89628"/>
                  </a:lnTo>
                  <a:lnTo>
                    <a:pt x="0" y="98308"/>
                  </a:lnTo>
                  <a:lnTo>
                    <a:pt x="134" y="101257"/>
                  </a:lnTo>
                  <a:lnTo>
                    <a:pt x="1018" y="103224"/>
                  </a:lnTo>
                  <a:lnTo>
                    <a:pt x="2401" y="104534"/>
                  </a:lnTo>
                  <a:lnTo>
                    <a:pt x="4910" y="104615"/>
                  </a:lnTo>
                  <a:lnTo>
                    <a:pt x="40886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53" name="SMARTInkShape-5078"/>
            <p:cNvSpPr/>
            <p:nvPr/>
          </p:nvSpPr>
          <p:spPr bwMode="auto">
            <a:xfrm>
              <a:off x="4743993" y="3871913"/>
              <a:ext cx="92327" cy="199470"/>
            </a:xfrm>
            <a:custGeom>
              <a:avLst/>
              <a:gdLst/>
              <a:ahLst/>
              <a:cxnLst/>
              <a:rect l="0" t="0" r="0" b="0"/>
              <a:pathLst>
                <a:path w="92327" h="199470">
                  <a:moveTo>
                    <a:pt x="92326" y="0"/>
                  </a:moveTo>
                  <a:lnTo>
                    <a:pt x="92326" y="9942"/>
                  </a:lnTo>
                  <a:lnTo>
                    <a:pt x="90209" y="14473"/>
                  </a:lnTo>
                  <a:lnTo>
                    <a:pt x="86623" y="20720"/>
                  </a:lnTo>
                  <a:lnTo>
                    <a:pt x="75533" y="50853"/>
                  </a:lnTo>
                  <a:lnTo>
                    <a:pt x="55495" y="79542"/>
                  </a:lnTo>
                  <a:lnTo>
                    <a:pt x="35427" y="114960"/>
                  </a:lnTo>
                  <a:lnTo>
                    <a:pt x="16175" y="148738"/>
                  </a:lnTo>
                  <a:lnTo>
                    <a:pt x="3583" y="172637"/>
                  </a:lnTo>
                  <a:lnTo>
                    <a:pt x="0" y="193693"/>
                  </a:lnTo>
                  <a:lnTo>
                    <a:pt x="613" y="195804"/>
                  </a:lnTo>
                  <a:lnTo>
                    <a:pt x="1815" y="197211"/>
                  </a:lnTo>
                  <a:lnTo>
                    <a:pt x="5267" y="198774"/>
                  </a:lnTo>
                  <a:lnTo>
                    <a:pt x="9448" y="199469"/>
                  </a:lnTo>
                  <a:lnTo>
                    <a:pt x="13951" y="197661"/>
                  </a:lnTo>
                  <a:lnTo>
                    <a:pt x="18599" y="195005"/>
                  </a:lnTo>
                  <a:lnTo>
                    <a:pt x="25678" y="192716"/>
                  </a:lnTo>
                  <a:lnTo>
                    <a:pt x="30426" y="189368"/>
                  </a:lnTo>
                  <a:lnTo>
                    <a:pt x="33065" y="183117"/>
                  </a:lnTo>
                  <a:lnTo>
                    <a:pt x="3517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54" name="SMARTInkShape-5079"/>
            <p:cNvSpPr/>
            <p:nvPr/>
          </p:nvSpPr>
          <p:spPr bwMode="auto">
            <a:xfrm>
              <a:off x="4700588" y="3936206"/>
              <a:ext cx="142876" cy="28499"/>
            </a:xfrm>
            <a:custGeom>
              <a:avLst/>
              <a:gdLst/>
              <a:ahLst/>
              <a:cxnLst/>
              <a:rect l="0" t="0" r="0" b="0"/>
              <a:pathLst>
                <a:path w="142876" h="28499">
                  <a:moveTo>
                    <a:pt x="0" y="0"/>
                  </a:moveTo>
                  <a:lnTo>
                    <a:pt x="0" y="9943"/>
                  </a:lnTo>
                  <a:lnTo>
                    <a:pt x="1587" y="11391"/>
                  </a:lnTo>
                  <a:lnTo>
                    <a:pt x="31063" y="21889"/>
                  </a:lnTo>
                  <a:lnTo>
                    <a:pt x="50743" y="26594"/>
                  </a:lnTo>
                  <a:lnTo>
                    <a:pt x="78726" y="28184"/>
                  </a:lnTo>
                  <a:lnTo>
                    <a:pt x="110506" y="28498"/>
                  </a:lnTo>
                  <a:lnTo>
                    <a:pt x="124465" y="27759"/>
                  </a:lnTo>
                  <a:lnTo>
                    <a:pt x="142875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58" name="SMARTInkShape-Group981"/>
          <p:cNvGrpSpPr/>
          <p:nvPr/>
        </p:nvGrpSpPr>
        <p:grpSpPr>
          <a:xfrm>
            <a:off x="3078956" y="4207669"/>
            <a:ext cx="180275" cy="250032"/>
            <a:chOff x="3078956" y="4207669"/>
            <a:chExt cx="180275" cy="250032"/>
          </a:xfrm>
        </p:grpSpPr>
        <p:sp>
          <p:nvSpPr>
            <p:cNvPr id="1256" name="SMARTInkShape-5080"/>
            <p:cNvSpPr/>
            <p:nvPr/>
          </p:nvSpPr>
          <p:spPr bwMode="auto">
            <a:xfrm>
              <a:off x="3093990" y="4264819"/>
              <a:ext cx="165241" cy="102727"/>
            </a:xfrm>
            <a:custGeom>
              <a:avLst/>
              <a:gdLst/>
              <a:ahLst/>
              <a:cxnLst/>
              <a:rect l="0" t="0" r="0" b="0"/>
              <a:pathLst>
                <a:path w="165241" h="102727">
                  <a:moveTo>
                    <a:pt x="77835" y="0"/>
                  </a:moveTo>
                  <a:lnTo>
                    <a:pt x="61042" y="0"/>
                  </a:lnTo>
                  <a:lnTo>
                    <a:pt x="56349" y="2116"/>
                  </a:lnTo>
                  <a:lnTo>
                    <a:pt x="25960" y="24836"/>
                  </a:lnTo>
                  <a:lnTo>
                    <a:pt x="4917" y="57387"/>
                  </a:lnTo>
                  <a:lnTo>
                    <a:pt x="373" y="78157"/>
                  </a:lnTo>
                  <a:lnTo>
                    <a:pt x="0" y="83061"/>
                  </a:lnTo>
                  <a:lnTo>
                    <a:pt x="1339" y="87124"/>
                  </a:lnTo>
                  <a:lnTo>
                    <a:pt x="7059" y="93755"/>
                  </a:lnTo>
                  <a:lnTo>
                    <a:pt x="22998" y="101951"/>
                  </a:lnTo>
                  <a:lnTo>
                    <a:pt x="38117" y="102726"/>
                  </a:lnTo>
                  <a:lnTo>
                    <a:pt x="73694" y="100548"/>
                  </a:lnTo>
                  <a:lnTo>
                    <a:pt x="101832" y="92586"/>
                  </a:lnTo>
                  <a:lnTo>
                    <a:pt x="130277" y="80173"/>
                  </a:lnTo>
                  <a:lnTo>
                    <a:pt x="151229" y="70233"/>
                  </a:lnTo>
                  <a:lnTo>
                    <a:pt x="160196" y="60583"/>
                  </a:lnTo>
                  <a:lnTo>
                    <a:pt x="163699" y="54676"/>
                  </a:lnTo>
                  <a:lnTo>
                    <a:pt x="165240" y="49151"/>
                  </a:lnTo>
                  <a:lnTo>
                    <a:pt x="164836" y="38778"/>
                  </a:lnTo>
                  <a:lnTo>
                    <a:pt x="159894" y="28876"/>
                  </a:lnTo>
                  <a:lnTo>
                    <a:pt x="152405" y="19978"/>
                  </a:lnTo>
                  <a:lnTo>
                    <a:pt x="143786" y="13377"/>
                  </a:lnTo>
                  <a:lnTo>
                    <a:pt x="134663" y="9914"/>
                  </a:lnTo>
                  <a:lnTo>
                    <a:pt x="102844" y="5270"/>
                  </a:lnTo>
                  <a:lnTo>
                    <a:pt x="9212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57" name="SMARTInkShape-5081"/>
            <p:cNvSpPr/>
            <p:nvPr/>
          </p:nvSpPr>
          <p:spPr bwMode="auto">
            <a:xfrm>
              <a:off x="3078956" y="4207669"/>
              <a:ext cx="114301" cy="250032"/>
            </a:xfrm>
            <a:custGeom>
              <a:avLst/>
              <a:gdLst/>
              <a:ahLst/>
              <a:cxnLst/>
              <a:rect l="0" t="0" r="0" b="0"/>
              <a:pathLst>
                <a:path w="114301" h="250032">
                  <a:moveTo>
                    <a:pt x="114300" y="0"/>
                  </a:moveTo>
                  <a:lnTo>
                    <a:pt x="101649" y="13444"/>
                  </a:lnTo>
                  <a:lnTo>
                    <a:pt x="86597" y="41438"/>
                  </a:lnTo>
                  <a:lnTo>
                    <a:pt x="69579" y="71456"/>
                  </a:lnTo>
                  <a:lnTo>
                    <a:pt x="56324" y="96052"/>
                  </a:lnTo>
                  <a:lnTo>
                    <a:pt x="43289" y="122859"/>
                  </a:lnTo>
                  <a:lnTo>
                    <a:pt x="32204" y="150648"/>
                  </a:lnTo>
                  <a:lnTo>
                    <a:pt x="21986" y="176756"/>
                  </a:lnTo>
                  <a:lnTo>
                    <a:pt x="9425" y="209535"/>
                  </a:lnTo>
                  <a:lnTo>
                    <a:pt x="0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61" name="SMARTInkShape-Group982"/>
          <p:cNvGrpSpPr/>
          <p:nvPr/>
        </p:nvGrpSpPr>
        <p:grpSpPr>
          <a:xfrm>
            <a:off x="3636169" y="4186238"/>
            <a:ext cx="161548" cy="264319"/>
            <a:chOff x="3636169" y="4186238"/>
            <a:chExt cx="161548" cy="264319"/>
          </a:xfrm>
        </p:grpSpPr>
        <p:sp>
          <p:nvSpPr>
            <p:cNvPr id="1259" name="SMARTInkShape-5082"/>
            <p:cNvSpPr/>
            <p:nvPr/>
          </p:nvSpPr>
          <p:spPr bwMode="auto">
            <a:xfrm>
              <a:off x="3645167" y="4236564"/>
              <a:ext cx="152550" cy="133375"/>
            </a:xfrm>
            <a:custGeom>
              <a:avLst/>
              <a:gdLst/>
              <a:ahLst/>
              <a:cxnLst/>
              <a:rect l="0" t="0" r="0" b="0"/>
              <a:pathLst>
                <a:path w="152550" h="133375">
                  <a:moveTo>
                    <a:pt x="91014" y="13967"/>
                  </a:moveTo>
                  <a:lnTo>
                    <a:pt x="94806" y="13967"/>
                  </a:lnTo>
                  <a:lnTo>
                    <a:pt x="95924" y="13174"/>
                  </a:lnTo>
                  <a:lnTo>
                    <a:pt x="96669" y="11851"/>
                  </a:lnTo>
                  <a:lnTo>
                    <a:pt x="97864" y="7816"/>
                  </a:lnTo>
                  <a:lnTo>
                    <a:pt x="91981" y="760"/>
                  </a:lnTo>
                  <a:lnTo>
                    <a:pt x="89328" y="160"/>
                  </a:lnTo>
                  <a:lnTo>
                    <a:pt x="87509" y="0"/>
                  </a:lnTo>
                  <a:lnTo>
                    <a:pt x="64303" y="9651"/>
                  </a:lnTo>
                  <a:lnTo>
                    <a:pt x="40759" y="30224"/>
                  </a:lnTo>
                  <a:lnTo>
                    <a:pt x="15095" y="64233"/>
                  </a:lnTo>
                  <a:lnTo>
                    <a:pt x="2317" y="91806"/>
                  </a:lnTo>
                  <a:lnTo>
                    <a:pt x="0" y="103066"/>
                  </a:lnTo>
                  <a:lnTo>
                    <a:pt x="969" y="108292"/>
                  </a:lnTo>
                  <a:lnTo>
                    <a:pt x="6279" y="118331"/>
                  </a:lnTo>
                  <a:lnTo>
                    <a:pt x="16048" y="125968"/>
                  </a:lnTo>
                  <a:lnTo>
                    <a:pt x="29121" y="131214"/>
                  </a:lnTo>
                  <a:lnTo>
                    <a:pt x="53537" y="133374"/>
                  </a:lnTo>
                  <a:lnTo>
                    <a:pt x="76206" y="128546"/>
                  </a:lnTo>
                  <a:lnTo>
                    <a:pt x="105199" y="113094"/>
                  </a:lnTo>
                  <a:lnTo>
                    <a:pt x="140384" y="85327"/>
                  </a:lnTo>
                  <a:lnTo>
                    <a:pt x="145359" y="80590"/>
                  </a:lnTo>
                  <a:lnTo>
                    <a:pt x="150886" y="68977"/>
                  </a:lnTo>
                  <a:lnTo>
                    <a:pt x="152549" y="56672"/>
                  </a:lnTo>
                  <a:lnTo>
                    <a:pt x="149022" y="40820"/>
                  </a:lnTo>
                  <a:lnTo>
                    <a:pt x="145106" y="30929"/>
                  </a:lnTo>
                  <a:lnTo>
                    <a:pt x="130854" y="16435"/>
                  </a:lnTo>
                  <a:lnTo>
                    <a:pt x="119135" y="9671"/>
                  </a:lnTo>
                  <a:lnTo>
                    <a:pt x="108064" y="7386"/>
                  </a:lnTo>
                  <a:lnTo>
                    <a:pt x="98158" y="68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60" name="SMARTInkShape-5083"/>
            <p:cNvSpPr/>
            <p:nvPr/>
          </p:nvSpPr>
          <p:spPr bwMode="auto">
            <a:xfrm>
              <a:off x="3636169" y="4186238"/>
              <a:ext cx="135732" cy="264319"/>
            </a:xfrm>
            <a:custGeom>
              <a:avLst/>
              <a:gdLst/>
              <a:ahLst/>
              <a:cxnLst/>
              <a:rect l="0" t="0" r="0" b="0"/>
              <a:pathLst>
                <a:path w="135732" h="264319">
                  <a:moveTo>
                    <a:pt x="135731" y="0"/>
                  </a:moveTo>
                  <a:lnTo>
                    <a:pt x="115146" y="24377"/>
                  </a:lnTo>
                  <a:lnTo>
                    <a:pt x="96534" y="56291"/>
                  </a:lnTo>
                  <a:lnTo>
                    <a:pt x="77550" y="84588"/>
                  </a:lnTo>
                  <a:lnTo>
                    <a:pt x="57638" y="117755"/>
                  </a:lnTo>
                  <a:lnTo>
                    <a:pt x="41331" y="152718"/>
                  </a:lnTo>
                  <a:lnTo>
                    <a:pt x="26445" y="187419"/>
                  </a:lnTo>
                  <a:lnTo>
                    <a:pt x="12774" y="217368"/>
                  </a:lnTo>
                  <a:lnTo>
                    <a:pt x="2758" y="247107"/>
                  </a:lnTo>
                  <a:lnTo>
                    <a:pt x="0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262" name="SMARTInkShape-5084"/>
          <p:cNvSpPr/>
          <p:nvPr/>
        </p:nvSpPr>
        <p:spPr bwMode="auto">
          <a:xfrm>
            <a:off x="4543425" y="4071938"/>
            <a:ext cx="21432" cy="7144"/>
          </a:xfrm>
          <a:custGeom>
            <a:avLst/>
            <a:gdLst/>
            <a:ahLst/>
            <a:cxnLst/>
            <a:rect l="0" t="0" r="0" b="0"/>
            <a:pathLst>
              <a:path w="21432" h="7144">
                <a:moveTo>
                  <a:pt x="21431" y="7143"/>
                </a:moveTo>
                <a:lnTo>
                  <a:pt x="97" y="7143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268" name="SMARTInkShape-Group984"/>
          <p:cNvGrpSpPr/>
          <p:nvPr/>
        </p:nvGrpSpPr>
        <p:grpSpPr>
          <a:xfrm>
            <a:off x="6179344" y="3257550"/>
            <a:ext cx="521371" cy="278607"/>
            <a:chOff x="6179344" y="3257550"/>
            <a:chExt cx="521371" cy="278607"/>
          </a:xfrm>
        </p:grpSpPr>
        <p:sp>
          <p:nvSpPr>
            <p:cNvPr id="1263" name="SMARTInkShape-5085"/>
            <p:cNvSpPr/>
            <p:nvPr/>
          </p:nvSpPr>
          <p:spPr bwMode="auto">
            <a:xfrm>
              <a:off x="6180337" y="3414713"/>
              <a:ext cx="84733" cy="14262"/>
            </a:xfrm>
            <a:custGeom>
              <a:avLst/>
              <a:gdLst/>
              <a:ahLst/>
              <a:cxnLst/>
              <a:rect l="0" t="0" r="0" b="0"/>
              <a:pathLst>
                <a:path w="84733" h="14262">
                  <a:moveTo>
                    <a:pt x="6151" y="7143"/>
                  </a:moveTo>
                  <a:lnTo>
                    <a:pt x="0" y="7143"/>
                  </a:lnTo>
                  <a:lnTo>
                    <a:pt x="12277" y="7143"/>
                  </a:lnTo>
                  <a:lnTo>
                    <a:pt x="19356" y="13294"/>
                  </a:lnTo>
                  <a:lnTo>
                    <a:pt x="47844" y="14261"/>
                  </a:lnTo>
                  <a:lnTo>
                    <a:pt x="74337" y="7010"/>
                  </a:lnTo>
                  <a:lnTo>
                    <a:pt x="84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64" name="SMARTInkShape-5086"/>
            <p:cNvSpPr/>
            <p:nvPr/>
          </p:nvSpPr>
          <p:spPr bwMode="auto">
            <a:xfrm>
              <a:off x="6179344" y="3457575"/>
              <a:ext cx="85726" cy="28576"/>
            </a:xfrm>
            <a:custGeom>
              <a:avLst/>
              <a:gdLst/>
              <a:ahLst/>
              <a:cxnLst/>
              <a:rect l="0" t="0" r="0" b="0"/>
              <a:pathLst>
                <a:path w="85726" h="28576">
                  <a:moveTo>
                    <a:pt x="0" y="28575"/>
                  </a:moveTo>
                  <a:lnTo>
                    <a:pt x="3792" y="24783"/>
                  </a:lnTo>
                  <a:lnTo>
                    <a:pt x="9887" y="22921"/>
                  </a:lnTo>
                  <a:lnTo>
                    <a:pt x="22244" y="19756"/>
                  </a:lnTo>
                  <a:lnTo>
                    <a:pt x="35959" y="15908"/>
                  </a:lnTo>
                  <a:lnTo>
                    <a:pt x="71429" y="8231"/>
                  </a:lnTo>
                  <a:lnTo>
                    <a:pt x="77519" y="5511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65" name="SMARTInkShape-5087"/>
            <p:cNvSpPr/>
            <p:nvPr/>
          </p:nvSpPr>
          <p:spPr bwMode="auto">
            <a:xfrm>
              <a:off x="6379530" y="3257550"/>
              <a:ext cx="121284" cy="228467"/>
            </a:xfrm>
            <a:custGeom>
              <a:avLst/>
              <a:gdLst/>
              <a:ahLst/>
              <a:cxnLst/>
              <a:rect l="0" t="0" r="0" b="0"/>
              <a:pathLst>
                <a:path w="121284" h="228467">
                  <a:moveTo>
                    <a:pt x="121283" y="0"/>
                  </a:moveTo>
                  <a:lnTo>
                    <a:pt x="121283" y="3792"/>
                  </a:lnTo>
                  <a:lnTo>
                    <a:pt x="120489" y="4909"/>
                  </a:lnTo>
                  <a:lnTo>
                    <a:pt x="119166" y="5654"/>
                  </a:lnTo>
                  <a:lnTo>
                    <a:pt x="115132" y="6850"/>
                  </a:lnTo>
                  <a:lnTo>
                    <a:pt x="108075" y="13269"/>
                  </a:lnTo>
                  <a:lnTo>
                    <a:pt x="100711" y="24699"/>
                  </a:lnTo>
                  <a:lnTo>
                    <a:pt x="68931" y="44892"/>
                  </a:lnTo>
                  <a:lnTo>
                    <a:pt x="35979" y="69499"/>
                  </a:lnTo>
                  <a:lnTo>
                    <a:pt x="6037" y="87993"/>
                  </a:lnTo>
                  <a:lnTo>
                    <a:pt x="2594" y="92818"/>
                  </a:lnTo>
                  <a:lnTo>
                    <a:pt x="0" y="99591"/>
                  </a:lnTo>
                  <a:lnTo>
                    <a:pt x="9796" y="90032"/>
                  </a:lnTo>
                  <a:lnTo>
                    <a:pt x="16435" y="87640"/>
                  </a:lnTo>
                  <a:lnTo>
                    <a:pt x="23884" y="85782"/>
                  </a:lnTo>
                  <a:lnTo>
                    <a:pt x="33333" y="81068"/>
                  </a:lnTo>
                  <a:lnTo>
                    <a:pt x="59051" y="78678"/>
                  </a:lnTo>
                  <a:lnTo>
                    <a:pt x="60745" y="79440"/>
                  </a:lnTo>
                  <a:lnTo>
                    <a:pt x="61874" y="80741"/>
                  </a:lnTo>
                  <a:lnTo>
                    <a:pt x="63129" y="84303"/>
                  </a:lnTo>
                  <a:lnTo>
                    <a:pt x="63686" y="88533"/>
                  </a:lnTo>
                  <a:lnTo>
                    <a:pt x="59701" y="95175"/>
                  </a:lnTo>
                  <a:lnTo>
                    <a:pt x="33512" y="130137"/>
                  </a:lnTo>
                  <a:lnTo>
                    <a:pt x="17973" y="146901"/>
                  </a:lnTo>
                  <a:lnTo>
                    <a:pt x="14276" y="156716"/>
                  </a:lnTo>
                  <a:lnTo>
                    <a:pt x="17963" y="157030"/>
                  </a:lnTo>
                  <a:lnTo>
                    <a:pt x="44826" y="150309"/>
                  </a:lnTo>
                  <a:lnTo>
                    <a:pt x="49731" y="152265"/>
                  </a:lnTo>
                  <a:lnTo>
                    <a:pt x="52150" y="153897"/>
                  </a:lnTo>
                  <a:lnTo>
                    <a:pt x="53763" y="155780"/>
                  </a:lnTo>
                  <a:lnTo>
                    <a:pt x="55555" y="159987"/>
                  </a:lnTo>
                  <a:lnTo>
                    <a:pt x="56863" y="180021"/>
                  </a:lnTo>
                  <a:lnTo>
                    <a:pt x="53159" y="191629"/>
                  </a:lnTo>
                  <a:lnTo>
                    <a:pt x="37834" y="215381"/>
                  </a:lnTo>
                  <a:lnTo>
                    <a:pt x="36232" y="223448"/>
                  </a:lnTo>
                  <a:lnTo>
                    <a:pt x="36801" y="225166"/>
                  </a:lnTo>
                  <a:lnTo>
                    <a:pt x="37974" y="226311"/>
                  </a:lnTo>
                  <a:lnTo>
                    <a:pt x="39550" y="227074"/>
                  </a:lnTo>
                  <a:lnTo>
                    <a:pt x="62311" y="228466"/>
                  </a:lnTo>
                  <a:lnTo>
                    <a:pt x="79997" y="224768"/>
                  </a:lnTo>
                  <a:lnTo>
                    <a:pt x="96526" y="214853"/>
                  </a:lnTo>
                  <a:lnTo>
                    <a:pt x="121283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66" name="SMARTInkShape-5088"/>
            <p:cNvSpPr/>
            <p:nvPr/>
          </p:nvSpPr>
          <p:spPr bwMode="auto">
            <a:xfrm>
              <a:off x="6501107" y="3329016"/>
              <a:ext cx="99673" cy="126724"/>
            </a:xfrm>
            <a:custGeom>
              <a:avLst/>
              <a:gdLst/>
              <a:ahLst/>
              <a:cxnLst/>
              <a:rect l="0" t="0" r="0" b="0"/>
              <a:pathLst>
                <a:path w="99673" h="126724">
                  <a:moveTo>
                    <a:pt x="6849" y="21403"/>
                  </a:moveTo>
                  <a:lnTo>
                    <a:pt x="0" y="21403"/>
                  </a:lnTo>
                  <a:lnTo>
                    <a:pt x="9675" y="21403"/>
                  </a:lnTo>
                  <a:lnTo>
                    <a:pt x="14191" y="19286"/>
                  </a:lnTo>
                  <a:lnTo>
                    <a:pt x="16506" y="17611"/>
                  </a:lnTo>
                  <a:lnTo>
                    <a:pt x="27349" y="15252"/>
                  </a:lnTo>
                  <a:lnTo>
                    <a:pt x="58393" y="10554"/>
                  </a:lnTo>
                  <a:lnTo>
                    <a:pt x="93754" y="1054"/>
                  </a:lnTo>
                  <a:lnTo>
                    <a:pt x="99563" y="0"/>
                  </a:lnTo>
                  <a:lnTo>
                    <a:pt x="99672" y="3772"/>
                  </a:lnTo>
                  <a:lnTo>
                    <a:pt x="97581" y="7746"/>
                  </a:lnTo>
                  <a:lnTo>
                    <a:pt x="81378" y="26983"/>
                  </a:lnTo>
                  <a:lnTo>
                    <a:pt x="70697" y="59426"/>
                  </a:lnTo>
                  <a:lnTo>
                    <a:pt x="58933" y="92415"/>
                  </a:lnTo>
                  <a:lnTo>
                    <a:pt x="56335" y="115803"/>
                  </a:lnTo>
                  <a:lnTo>
                    <a:pt x="50741" y="126723"/>
                  </a:lnTo>
                  <a:lnTo>
                    <a:pt x="51192" y="126541"/>
                  </a:lnTo>
                  <a:lnTo>
                    <a:pt x="56856" y="1214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67" name="SMARTInkShape-5089"/>
            <p:cNvSpPr/>
            <p:nvPr/>
          </p:nvSpPr>
          <p:spPr bwMode="auto">
            <a:xfrm>
              <a:off x="6622256" y="3265774"/>
              <a:ext cx="78459" cy="270383"/>
            </a:xfrm>
            <a:custGeom>
              <a:avLst/>
              <a:gdLst/>
              <a:ahLst/>
              <a:cxnLst/>
              <a:rect l="0" t="0" r="0" b="0"/>
              <a:pathLst>
                <a:path w="78459" h="270383">
                  <a:moveTo>
                    <a:pt x="0" y="13207"/>
                  </a:moveTo>
                  <a:lnTo>
                    <a:pt x="27878" y="4388"/>
                  </a:lnTo>
                  <a:lnTo>
                    <a:pt x="30492" y="2565"/>
                  </a:lnTo>
                  <a:lnTo>
                    <a:pt x="41754" y="0"/>
                  </a:lnTo>
                  <a:lnTo>
                    <a:pt x="48455" y="1516"/>
                  </a:lnTo>
                  <a:lnTo>
                    <a:pt x="54079" y="4043"/>
                  </a:lnTo>
                  <a:lnTo>
                    <a:pt x="61709" y="6258"/>
                  </a:lnTo>
                  <a:lnTo>
                    <a:pt x="66585" y="9590"/>
                  </a:lnTo>
                  <a:lnTo>
                    <a:pt x="69281" y="13716"/>
                  </a:lnTo>
                  <a:lnTo>
                    <a:pt x="70479" y="18990"/>
                  </a:lnTo>
                  <a:lnTo>
                    <a:pt x="71011" y="26625"/>
                  </a:lnTo>
                  <a:lnTo>
                    <a:pt x="67519" y="39849"/>
                  </a:lnTo>
                  <a:lnTo>
                    <a:pt x="49947" y="75402"/>
                  </a:lnTo>
                  <a:lnTo>
                    <a:pt x="38886" y="89131"/>
                  </a:lnTo>
                  <a:lnTo>
                    <a:pt x="37127" y="94047"/>
                  </a:lnTo>
                  <a:lnTo>
                    <a:pt x="37451" y="96469"/>
                  </a:lnTo>
                  <a:lnTo>
                    <a:pt x="39929" y="101277"/>
                  </a:lnTo>
                  <a:lnTo>
                    <a:pt x="45786" y="108446"/>
                  </a:lnTo>
                  <a:lnTo>
                    <a:pt x="50248" y="111098"/>
                  </a:lnTo>
                  <a:lnTo>
                    <a:pt x="54876" y="113071"/>
                  </a:lnTo>
                  <a:lnTo>
                    <a:pt x="73823" y="129976"/>
                  </a:lnTo>
                  <a:lnTo>
                    <a:pt x="76467" y="136806"/>
                  </a:lnTo>
                  <a:lnTo>
                    <a:pt x="78458" y="161964"/>
                  </a:lnTo>
                  <a:lnTo>
                    <a:pt x="72854" y="180116"/>
                  </a:lnTo>
                  <a:lnTo>
                    <a:pt x="66220" y="198989"/>
                  </a:lnTo>
                  <a:lnTo>
                    <a:pt x="64356" y="207695"/>
                  </a:lnTo>
                  <a:lnTo>
                    <a:pt x="58809" y="219753"/>
                  </a:lnTo>
                  <a:lnTo>
                    <a:pt x="57180" y="254820"/>
                  </a:lnTo>
                  <a:lnTo>
                    <a:pt x="57159" y="264536"/>
                  </a:lnTo>
                  <a:lnTo>
                    <a:pt x="55568" y="266485"/>
                  </a:lnTo>
                  <a:lnTo>
                    <a:pt x="42863" y="2703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9217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Reverse order – grade most recent stuff?</a:t>
            </a:r>
          </a:p>
          <a:p>
            <a:endParaRPr lang="en-US" dirty="0"/>
          </a:p>
          <a:p>
            <a:r>
              <a:rPr lang="en-US" dirty="0" smtClean="0"/>
              <a:t>TA Office Hours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effectLst/>
              </a:rPr>
              <a:t>I will be available on Tuesday and Thursday, 10AM-12PM and 2-5PM. If this is not good, I can find some other time.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grpSp>
        <p:nvGrpSpPr>
          <p:cNvPr id="6" name="SMARTInkShape-Group985"/>
          <p:cNvGrpSpPr/>
          <p:nvPr/>
        </p:nvGrpSpPr>
        <p:grpSpPr>
          <a:xfrm>
            <a:off x="3629025" y="3057561"/>
            <a:ext cx="4352390" cy="64259"/>
            <a:chOff x="3629025" y="3057561"/>
            <a:chExt cx="4352390" cy="64259"/>
          </a:xfrm>
        </p:grpSpPr>
        <p:sp>
          <p:nvSpPr>
            <p:cNvPr id="4" name="SMARTInkShape-5090"/>
            <p:cNvSpPr/>
            <p:nvPr/>
          </p:nvSpPr>
          <p:spPr bwMode="auto">
            <a:xfrm>
              <a:off x="6589631" y="3057561"/>
              <a:ext cx="1391784" cy="27008"/>
            </a:xfrm>
            <a:custGeom>
              <a:avLst/>
              <a:gdLst/>
              <a:ahLst/>
              <a:cxnLst/>
              <a:rect l="0" t="0" r="0" b="0"/>
              <a:pathLst>
                <a:path w="1391784" h="27008">
                  <a:moveTo>
                    <a:pt x="32625" y="7108"/>
                  </a:moveTo>
                  <a:lnTo>
                    <a:pt x="32625" y="13259"/>
                  </a:lnTo>
                  <a:lnTo>
                    <a:pt x="31832" y="13590"/>
                  </a:lnTo>
                  <a:lnTo>
                    <a:pt x="28832" y="13957"/>
                  </a:lnTo>
                  <a:lnTo>
                    <a:pt x="24854" y="12004"/>
                  </a:lnTo>
                  <a:lnTo>
                    <a:pt x="20441" y="9284"/>
                  </a:lnTo>
                  <a:lnTo>
                    <a:pt x="12568" y="7394"/>
                  </a:lnTo>
                  <a:lnTo>
                    <a:pt x="356" y="7110"/>
                  </a:lnTo>
                  <a:lnTo>
                    <a:pt x="0" y="6316"/>
                  </a:lnTo>
                  <a:lnTo>
                    <a:pt x="3360" y="957"/>
                  </a:lnTo>
                  <a:lnTo>
                    <a:pt x="3590" y="1420"/>
                  </a:lnTo>
                  <a:lnTo>
                    <a:pt x="3846" y="4051"/>
                  </a:lnTo>
                  <a:lnTo>
                    <a:pt x="4708" y="5070"/>
                  </a:lnTo>
                  <a:lnTo>
                    <a:pt x="34572" y="16971"/>
                  </a:lnTo>
                  <a:lnTo>
                    <a:pt x="68876" y="21315"/>
                  </a:lnTo>
                  <a:lnTo>
                    <a:pt x="93187" y="24799"/>
                  </a:lnTo>
                  <a:lnTo>
                    <a:pt x="124100" y="26877"/>
                  </a:lnTo>
                  <a:lnTo>
                    <a:pt x="159800" y="27007"/>
                  </a:lnTo>
                  <a:lnTo>
                    <a:pt x="179320" y="25930"/>
                  </a:lnTo>
                  <a:lnTo>
                    <a:pt x="199478" y="24418"/>
                  </a:lnTo>
                  <a:lnTo>
                    <a:pt x="221648" y="22617"/>
                  </a:lnTo>
                  <a:lnTo>
                    <a:pt x="245159" y="20622"/>
                  </a:lnTo>
                  <a:lnTo>
                    <a:pt x="269564" y="18499"/>
                  </a:lnTo>
                  <a:lnTo>
                    <a:pt x="294566" y="16289"/>
                  </a:lnTo>
                  <a:lnTo>
                    <a:pt x="319965" y="14022"/>
                  </a:lnTo>
                  <a:lnTo>
                    <a:pt x="345629" y="11718"/>
                  </a:lnTo>
                  <a:lnTo>
                    <a:pt x="372263" y="9387"/>
                  </a:lnTo>
                  <a:lnTo>
                    <a:pt x="399544" y="7040"/>
                  </a:lnTo>
                  <a:lnTo>
                    <a:pt x="427256" y="4681"/>
                  </a:lnTo>
                  <a:lnTo>
                    <a:pt x="455257" y="3109"/>
                  </a:lnTo>
                  <a:lnTo>
                    <a:pt x="483448" y="2060"/>
                  </a:lnTo>
                  <a:lnTo>
                    <a:pt x="511767" y="1362"/>
                  </a:lnTo>
                  <a:lnTo>
                    <a:pt x="540173" y="896"/>
                  </a:lnTo>
                  <a:lnTo>
                    <a:pt x="568634" y="585"/>
                  </a:lnTo>
                  <a:lnTo>
                    <a:pt x="597133" y="378"/>
                  </a:lnTo>
                  <a:lnTo>
                    <a:pt x="625657" y="240"/>
                  </a:lnTo>
                  <a:lnTo>
                    <a:pt x="654199" y="148"/>
                  </a:lnTo>
                  <a:lnTo>
                    <a:pt x="682751" y="87"/>
                  </a:lnTo>
                  <a:lnTo>
                    <a:pt x="711312" y="46"/>
                  </a:lnTo>
                  <a:lnTo>
                    <a:pt x="739877" y="19"/>
                  </a:lnTo>
                  <a:lnTo>
                    <a:pt x="768445" y="0"/>
                  </a:lnTo>
                  <a:lnTo>
                    <a:pt x="797015" y="782"/>
                  </a:lnTo>
                  <a:lnTo>
                    <a:pt x="825588" y="2097"/>
                  </a:lnTo>
                  <a:lnTo>
                    <a:pt x="854160" y="3767"/>
                  </a:lnTo>
                  <a:lnTo>
                    <a:pt x="882735" y="4881"/>
                  </a:lnTo>
                  <a:lnTo>
                    <a:pt x="911308" y="5623"/>
                  </a:lnTo>
                  <a:lnTo>
                    <a:pt x="939883" y="6118"/>
                  </a:lnTo>
                  <a:lnTo>
                    <a:pt x="969251" y="7241"/>
                  </a:lnTo>
                  <a:lnTo>
                    <a:pt x="999148" y="8784"/>
                  </a:lnTo>
                  <a:lnTo>
                    <a:pt x="1029399" y="10607"/>
                  </a:lnTo>
                  <a:lnTo>
                    <a:pt x="1058298" y="11822"/>
                  </a:lnTo>
                  <a:lnTo>
                    <a:pt x="1086294" y="12631"/>
                  </a:lnTo>
                  <a:lnTo>
                    <a:pt x="1113690" y="13171"/>
                  </a:lnTo>
                  <a:lnTo>
                    <a:pt x="1140685" y="12738"/>
                  </a:lnTo>
                  <a:lnTo>
                    <a:pt x="1167413" y="11655"/>
                  </a:lnTo>
                  <a:lnTo>
                    <a:pt x="1193963" y="10139"/>
                  </a:lnTo>
                  <a:lnTo>
                    <a:pt x="1218013" y="9129"/>
                  </a:lnTo>
                  <a:lnTo>
                    <a:pt x="1240396" y="8455"/>
                  </a:lnTo>
                  <a:lnTo>
                    <a:pt x="1261669" y="8006"/>
                  </a:lnTo>
                  <a:lnTo>
                    <a:pt x="1281406" y="6913"/>
                  </a:lnTo>
                  <a:lnTo>
                    <a:pt x="1300121" y="5390"/>
                  </a:lnTo>
                  <a:lnTo>
                    <a:pt x="1332557" y="2376"/>
                  </a:lnTo>
                  <a:lnTo>
                    <a:pt x="1363411" y="678"/>
                  </a:lnTo>
                  <a:lnTo>
                    <a:pt x="1382166" y="969"/>
                  </a:lnTo>
                  <a:lnTo>
                    <a:pt x="1389923" y="3850"/>
                  </a:lnTo>
                  <a:lnTo>
                    <a:pt x="1391516" y="4936"/>
                  </a:lnTo>
                  <a:lnTo>
                    <a:pt x="1391783" y="5660"/>
                  </a:lnTo>
                  <a:lnTo>
                    <a:pt x="1389938" y="71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5091"/>
            <p:cNvSpPr/>
            <p:nvPr/>
          </p:nvSpPr>
          <p:spPr bwMode="auto">
            <a:xfrm>
              <a:off x="3629025" y="3074840"/>
              <a:ext cx="2778920" cy="46980"/>
            </a:xfrm>
            <a:custGeom>
              <a:avLst/>
              <a:gdLst/>
              <a:ahLst/>
              <a:cxnLst/>
              <a:rect l="0" t="0" r="0" b="0"/>
              <a:pathLst>
                <a:path w="2778920" h="46980">
                  <a:moveTo>
                    <a:pt x="0" y="32691"/>
                  </a:moveTo>
                  <a:lnTo>
                    <a:pt x="34084" y="32691"/>
                  </a:lnTo>
                  <a:lnTo>
                    <a:pt x="59365" y="30575"/>
                  </a:lnTo>
                  <a:lnTo>
                    <a:pt x="93954" y="20506"/>
                  </a:lnTo>
                  <a:lnTo>
                    <a:pt x="129272" y="11205"/>
                  </a:lnTo>
                  <a:lnTo>
                    <a:pt x="159482" y="6217"/>
                  </a:lnTo>
                  <a:lnTo>
                    <a:pt x="182800" y="4256"/>
                  </a:lnTo>
                  <a:lnTo>
                    <a:pt x="209038" y="739"/>
                  </a:lnTo>
                  <a:lnTo>
                    <a:pt x="238691" y="763"/>
                  </a:lnTo>
                  <a:lnTo>
                    <a:pt x="270391" y="2626"/>
                  </a:lnTo>
                  <a:lnTo>
                    <a:pt x="303001" y="3454"/>
                  </a:lnTo>
                  <a:lnTo>
                    <a:pt x="336015" y="3822"/>
                  </a:lnTo>
                  <a:lnTo>
                    <a:pt x="370003" y="3985"/>
                  </a:lnTo>
                  <a:lnTo>
                    <a:pt x="387956" y="4029"/>
                  </a:lnTo>
                  <a:lnTo>
                    <a:pt x="406274" y="4058"/>
                  </a:lnTo>
                  <a:lnTo>
                    <a:pt x="425631" y="4077"/>
                  </a:lnTo>
                  <a:lnTo>
                    <a:pt x="445679" y="4090"/>
                  </a:lnTo>
                  <a:lnTo>
                    <a:pt x="466188" y="4099"/>
                  </a:lnTo>
                  <a:lnTo>
                    <a:pt x="487004" y="4105"/>
                  </a:lnTo>
                  <a:lnTo>
                    <a:pt x="508026" y="4108"/>
                  </a:lnTo>
                  <a:lnTo>
                    <a:pt x="529184" y="4111"/>
                  </a:lnTo>
                  <a:lnTo>
                    <a:pt x="550433" y="3319"/>
                  </a:lnTo>
                  <a:lnTo>
                    <a:pt x="571743" y="1997"/>
                  </a:lnTo>
                  <a:lnTo>
                    <a:pt x="593093" y="322"/>
                  </a:lnTo>
                  <a:lnTo>
                    <a:pt x="614471" y="0"/>
                  </a:lnTo>
                  <a:lnTo>
                    <a:pt x="635866" y="578"/>
                  </a:lnTo>
                  <a:lnTo>
                    <a:pt x="657273" y="1757"/>
                  </a:lnTo>
                  <a:lnTo>
                    <a:pt x="679482" y="3338"/>
                  </a:lnTo>
                  <a:lnTo>
                    <a:pt x="702225" y="5184"/>
                  </a:lnTo>
                  <a:lnTo>
                    <a:pt x="725325" y="7210"/>
                  </a:lnTo>
                  <a:lnTo>
                    <a:pt x="748663" y="8560"/>
                  </a:lnTo>
                  <a:lnTo>
                    <a:pt x="772158" y="9460"/>
                  </a:lnTo>
                  <a:lnTo>
                    <a:pt x="795760" y="10060"/>
                  </a:lnTo>
                  <a:lnTo>
                    <a:pt x="819431" y="11254"/>
                  </a:lnTo>
                  <a:lnTo>
                    <a:pt x="843150" y="12843"/>
                  </a:lnTo>
                  <a:lnTo>
                    <a:pt x="866900" y="14697"/>
                  </a:lnTo>
                  <a:lnTo>
                    <a:pt x="891465" y="15932"/>
                  </a:lnTo>
                  <a:lnTo>
                    <a:pt x="916572" y="16756"/>
                  </a:lnTo>
                  <a:lnTo>
                    <a:pt x="942042" y="17305"/>
                  </a:lnTo>
                  <a:lnTo>
                    <a:pt x="967753" y="18465"/>
                  </a:lnTo>
                  <a:lnTo>
                    <a:pt x="993625" y="20032"/>
                  </a:lnTo>
                  <a:lnTo>
                    <a:pt x="1019604" y="21871"/>
                  </a:lnTo>
                  <a:lnTo>
                    <a:pt x="1046449" y="23096"/>
                  </a:lnTo>
                  <a:lnTo>
                    <a:pt x="1073870" y="23913"/>
                  </a:lnTo>
                  <a:lnTo>
                    <a:pt x="1101676" y="24458"/>
                  </a:lnTo>
                  <a:lnTo>
                    <a:pt x="1128151" y="24821"/>
                  </a:lnTo>
                  <a:lnTo>
                    <a:pt x="1153738" y="25063"/>
                  </a:lnTo>
                  <a:lnTo>
                    <a:pt x="1178733" y="25225"/>
                  </a:lnTo>
                  <a:lnTo>
                    <a:pt x="1204923" y="26126"/>
                  </a:lnTo>
                  <a:lnTo>
                    <a:pt x="1231907" y="27521"/>
                  </a:lnTo>
                  <a:lnTo>
                    <a:pt x="1259421" y="29244"/>
                  </a:lnTo>
                  <a:lnTo>
                    <a:pt x="1286495" y="30393"/>
                  </a:lnTo>
                  <a:lnTo>
                    <a:pt x="1313276" y="31159"/>
                  </a:lnTo>
                  <a:lnTo>
                    <a:pt x="1339861" y="31670"/>
                  </a:lnTo>
                  <a:lnTo>
                    <a:pt x="1366316" y="32010"/>
                  </a:lnTo>
                  <a:lnTo>
                    <a:pt x="1392684" y="32237"/>
                  </a:lnTo>
                  <a:lnTo>
                    <a:pt x="1418993" y="32389"/>
                  </a:lnTo>
                  <a:lnTo>
                    <a:pt x="1445264" y="32490"/>
                  </a:lnTo>
                  <a:lnTo>
                    <a:pt x="1471509" y="32557"/>
                  </a:lnTo>
                  <a:lnTo>
                    <a:pt x="1497738" y="32602"/>
                  </a:lnTo>
                  <a:lnTo>
                    <a:pt x="1523161" y="33425"/>
                  </a:lnTo>
                  <a:lnTo>
                    <a:pt x="1548047" y="34768"/>
                  </a:lnTo>
                  <a:lnTo>
                    <a:pt x="1572575" y="36457"/>
                  </a:lnTo>
                  <a:lnTo>
                    <a:pt x="1597658" y="37583"/>
                  </a:lnTo>
                  <a:lnTo>
                    <a:pt x="1623112" y="38334"/>
                  </a:lnTo>
                  <a:lnTo>
                    <a:pt x="1648812" y="38834"/>
                  </a:lnTo>
                  <a:lnTo>
                    <a:pt x="1673883" y="39168"/>
                  </a:lnTo>
                  <a:lnTo>
                    <a:pt x="1698535" y="39390"/>
                  </a:lnTo>
                  <a:lnTo>
                    <a:pt x="1722906" y="39539"/>
                  </a:lnTo>
                  <a:lnTo>
                    <a:pt x="1747092" y="39637"/>
                  </a:lnTo>
                  <a:lnTo>
                    <a:pt x="1771153" y="39703"/>
                  </a:lnTo>
                  <a:lnTo>
                    <a:pt x="1795131" y="39747"/>
                  </a:lnTo>
                  <a:lnTo>
                    <a:pt x="1819848" y="39776"/>
                  </a:lnTo>
                  <a:lnTo>
                    <a:pt x="1845056" y="39796"/>
                  </a:lnTo>
                  <a:lnTo>
                    <a:pt x="1870594" y="39809"/>
                  </a:lnTo>
                  <a:lnTo>
                    <a:pt x="1895556" y="39818"/>
                  </a:lnTo>
                  <a:lnTo>
                    <a:pt x="1920136" y="39823"/>
                  </a:lnTo>
                  <a:lnTo>
                    <a:pt x="1944459" y="39827"/>
                  </a:lnTo>
                  <a:lnTo>
                    <a:pt x="1969406" y="39830"/>
                  </a:lnTo>
                  <a:lnTo>
                    <a:pt x="1994768" y="39832"/>
                  </a:lnTo>
                  <a:lnTo>
                    <a:pt x="2020408" y="39833"/>
                  </a:lnTo>
                  <a:lnTo>
                    <a:pt x="2045439" y="39040"/>
                  </a:lnTo>
                  <a:lnTo>
                    <a:pt x="2070063" y="37717"/>
                  </a:lnTo>
                  <a:lnTo>
                    <a:pt x="2094417" y="36042"/>
                  </a:lnTo>
                  <a:lnTo>
                    <a:pt x="2118590" y="34925"/>
                  </a:lnTo>
                  <a:lnTo>
                    <a:pt x="2142644" y="34180"/>
                  </a:lnTo>
                  <a:lnTo>
                    <a:pt x="2166617" y="33684"/>
                  </a:lnTo>
                  <a:lnTo>
                    <a:pt x="2190536" y="34147"/>
                  </a:lnTo>
                  <a:lnTo>
                    <a:pt x="2214420" y="35249"/>
                  </a:lnTo>
                  <a:lnTo>
                    <a:pt x="2238280" y="36778"/>
                  </a:lnTo>
                  <a:lnTo>
                    <a:pt x="2261331" y="37797"/>
                  </a:lnTo>
                  <a:lnTo>
                    <a:pt x="2283841" y="38476"/>
                  </a:lnTo>
                  <a:lnTo>
                    <a:pt x="2305992" y="38929"/>
                  </a:lnTo>
                  <a:lnTo>
                    <a:pt x="2327109" y="39231"/>
                  </a:lnTo>
                  <a:lnTo>
                    <a:pt x="2347537" y="39432"/>
                  </a:lnTo>
                  <a:lnTo>
                    <a:pt x="2367506" y="39566"/>
                  </a:lnTo>
                  <a:lnTo>
                    <a:pt x="2387962" y="40450"/>
                  </a:lnTo>
                  <a:lnTo>
                    <a:pt x="2408744" y="41832"/>
                  </a:lnTo>
                  <a:lnTo>
                    <a:pt x="2429742" y="43548"/>
                  </a:lnTo>
                  <a:lnTo>
                    <a:pt x="2449296" y="43898"/>
                  </a:lnTo>
                  <a:lnTo>
                    <a:pt x="2467890" y="43337"/>
                  </a:lnTo>
                  <a:lnTo>
                    <a:pt x="2503365" y="41391"/>
                  </a:lnTo>
                  <a:lnTo>
                    <a:pt x="2537652" y="40527"/>
                  </a:lnTo>
                  <a:lnTo>
                    <a:pt x="2569295" y="40142"/>
                  </a:lnTo>
                  <a:lnTo>
                    <a:pt x="2599234" y="39972"/>
                  </a:lnTo>
                  <a:lnTo>
                    <a:pt x="2628415" y="39896"/>
                  </a:lnTo>
                  <a:lnTo>
                    <a:pt x="2655143" y="41979"/>
                  </a:lnTo>
                  <a:lnTo>
                    <a:pt x="2680251" y="44756"/>
                  </a:lnTo>
                  <a:lnTo>
                    <a:pt x="2715905" y="46320"/>
                  </a:lnTo>
                  <a:lnTo>
                    <a:pt x="2746137" y="46784"/>
                  </a:lnTo>
                  <a:lnTo>
                    <a:pt x="2778919" y="469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" name="SMARTInkShape-5092"/>
          <p:cNvSpPr/>
          <p:nvPr/>
        </p:nvSpPr>
        <p:spPr bwMode="auto">
          <a:xfrm>
            <a:off x="1086170" y="3358178"/>
            <a:ext cx="692625" cy="42248"/>
          </a:xfrm>
          <a:custGeom>
            <a:avLst/>
            <a:gdLst/>
            <a:ahLst/>
            <a:cxnLst/>
            <a:rect l="0" t="0" r="0" b="0"/>
            <a:pathLst>
              <a:path w="692625" h="42248">
                <a:moveTo>
                  <a:pt x="13968" y="42247"/>
                </a:moveTo>
                <a:lnTo>
                  <a:pt x="10175" y="42247"/>
                </a:lnTo>
                <a:lnTo>
                  <a:pt x="9058" y="41453"/>
                </a:lnTo>
                <a:lnTo>
                  <a:pt x="8313" y="40130"/>
                </a:lnTo>
                <a:lnTo>
                  <a:pt x="7817" y="38455"/>
                </a:lnTo>
                <a:lnTo>
                  <a:pt x="6692" y="37338"/>
                </a:lnTo>
                <a:lnTo>
                  <a:pt x="0" y="35190"/>
                </a:lnTo>
                <a:lnTo>
                  <a:pt x="17587" y="34315"/>
                </a:lnTo>
                <a:lnTo>
                  <a:pt x="39877" y="29450"/>
                </a:lnTo>
                <a:lnTo>
                  <a:pt x="67417" y="28401"/>
                </a:lnTo>
                <a:lnTo>
                  <a:pt x="90904" y="28949"/>
                </a:lnTo>
                <a:lnTo>
                  <a:pt x="119864" y="31839"/>
                </a:lnTo>
                <a:lnTo>
                  <a:pt x="151255" y="33653"/>
                </a:lnTo>
                <a:lnTo>
                  <a:pt x="184522" y="34458"/>
                </a:lnTo>
                <a:lnTo>
                  <a:pt x="202283" y="34673"/>
                </a:lnTo>
                <a:lnTo>
                  <a:pt x="220473" y="34816"/>
                </a:lnTo>
                <a:lnTo>
                  <a:pt x="239744" y="34912"/>
                </a:lnTo>
                <a:lnTo>
                  <a:pt x="259735" y="34976"/>
                </a:lnTo>
                <a:lnTo>
                  <a:pt x="280206" y="35018"/>
                </a:lnTo>
                <a:lnTo>
                  <a:pt x="300998" y="34253"/>
                </a:lnTo>
                <a:lnTo>
                  <a:pt x="322002" y="32949"/>
                </a:lnTo>
                <a:lnTo>
                  <a:pt x="343149" y="31286"/>
                </a:lnTo>
                <a:lnTo>
                  <a:pt x="364391" y="29383"/>
                </a:lnTo>
                <a:lnTo>
                  <a:pt x="385695" y="27321"/>
                </a:lnTo>
                <a:lnTo>
                  <a:pt x="407042" y="25153"/>
                </a:lnTo>
                <a:lnTo>
                  <a:pt x="428417" y="23707"/>
                </a:lnTo>
                <a:lnTo>
                  <a:pt x="449811" y="22743"/>
                </a:lnTo>
                <a:lnTo>
                  <a:pt x="471217" y="22101"/>
                </a:lnTo>
                <a:lnTo>
                  <a:pt x="491044" y="20879"/>
                </a:lnTo>
                <a:lnTo>
                  <a:pt x="509819" y="19270"/>
                </a:lnTo>
                <a:lnTo>
                  <a:pt x="544702" y="15366"/>
                </a:lnTo>
                <a:lnTo>
                  <a:pt x="576081" y="10985"/>
                </a:lnTo>
                <a:lnTo>
                  <a:pt x="605902" y="6393"/>
                </a:lnTo>
                <a:lnTo>
                  <a:pt x="632650" y="2499"/>
                </a:lnTo>
                <a:lnTo>
                  <a:pt x="667107" y="0"/>
                </a:lnTo>
                <a:lnTo>
                  <a:pt x="678108" y="452"/>
                </a:lnTo>
                <a:lnTo>
                  <a:pt x="685643" y="3299"/>
                </a:lnTo>
                <a:lnTo>
                  <a:pt x="687970" y="5169"/>
                </a:lnTo>
                <a:lnTo>
                  <a:pt x="690555" y="9364"/>
                </a:lnTo>
                <a:lnTo>
                  <a:pt x="692215" y="18524"/>
                </a:lnTo>
                <a:lnTo>
                  <a:pt x="692624" y="3510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7" name="SMARTInkShape-Group987"/>
          <p:cNvGrpSpPr/>
          <p:nvPr/>
        </p:nvGrpSpPr>
        <p:grpSpPr>
          <a:xfrm>
            <a:off x="921544" y="3493294"/>
            <a:ext cx="3346864" cy="499056"/>
            <a:chOff x="921544" y="3493294"/>
            <a:chExt cx="3346864" cy="499056"/>
          </a:xfrm>
        </p:grpSpPr>
        <p:sp>
          <p:nvSpPr>
            <p:cNvPr id="8" name="SMARTInkShape-5093"/>
            <p:cNvSpPr/>
            <p:nvPr/>
          </p:nvSpPr>
          <p:spPr bwMode="auto">
            <a:xfrm>
              <a:off x="2115950" y="3879082"/>
              <a:ext cx="2152458" cy="113268"/>
            </a:xfrm>
            <a:custGeom>
              <a:avLst/>
              <a:gdLst/>
              <a:ahLst/>
              <a:cxnLst/>
              <a:rect l="0" t="0" r="0" b="0"/>
              <a:pathLst>
                <a:path w="2152458" h="113268">
                  <a:moveTo>
                    <a:pt x="27175" y="99987"/>
                  </a:moveTo>
                  <a:lnTo>
                    <a:pt x="17232" y="99987"/>
                  </a:lnTo>
                  <a:lnTo>
                    <a:pt x="12702" y="102103"/>
                  </a:lnTo>
                  <a:lnTo>
                    <a:pt x="8042" y="104896"/>
                  </a:lnTo>
                  <a:lnTo>
                    <a:pt x="3326" y="106138"/>
                  </a:lnTo>
                  <a:lnTo>
                    <a:pt x="1751" y="107262"/>
                  </a:lnTo>
                  <a:lnTo>
                    <a:pt x="700" y="108806"/>
                  </a:lnTo>
                  <a:lnTo>
                    <a:pt x="0" y="110629"/>
                  </a:lnTo>
                  <a:lnTo>
                    <a:pt x="327" y="111844"/>
                  </a:lnTo>
                  <a:lnTo>
                    <a:pt x="1339" y="112654"/>
                  </a:lnTo>
                  <a:lnTo>
                    <a:pt x="2807" y="113194"/>
                  </a:lnTo>
                  <a:lnTo>
                    <a:pt x="24655" y="113267"/>
                  </a:lnTo>
                  <a:lnTo>
                    <a:pt x="46692" y="110387"/>
                  </a:lnTo>
                  <a:lnTo>
                    <a:pt x="76595" y="108578"/>
                  </a:lnTo>
                  <a:lnTo>
                    <a:pt x="93459" y="108096"/>
                  </a:lnTo>
                  <a:lnTo>
                    <a:pt x="113433" y="106186"/>
                  </a:lnTo>
                  <a:lnTo>
                    <a:pt x="135481" y="103326"/>
                  </a:lnTo>
                  <a:lnTo>
                    <a:pt x="158910" y="99832"/>
                  </a:lnTo>
                  <a:lnTo>
                    <a:pt x="184055" y="95915"/>
                  </a:lnTo>
                  <a:lnTo>
                    <a:pt x="210343" y="91716"/>
                  </a:lnTo>
                  <a:lnTo>
                    <a:pt x="237393" y="87329"/>
                  </a:lnTo>
                  <a:lnTo>
                    <a:pt x="266539" y="82817"/>
                  </a:lnTo>
                  <a:lnTo>
                    <a:pt x="297082" y="78221"/>
                  </a:lnTo>
                  <a:lnTo>
                    <a:pt x="328557" y="73571"/>
                  </a:lnTo>
                  <a:lnTo>
                    <a:pt x="361446" y="68882"/>
                  </a:lnTo>
                  <a:lnTo>
                    <a:pt x="395279" y="64169"/>
                  </a:lnTo>
                  <a:lnTo>
                    <a:pt x="429740" y="59440"/>
                  </a:lnTo>
                  <a:lnTo>
                    <a:pt x="465414" y="54699"/>
                  </a:lnTo>
                  <a:lnTo>
                    <a:pt x="501897" y="49951"/>
                  </a:lnTo>
                  <a:lnTo>
                    <a:pt x="538919" y="45198"/>
                  </a:lnTo>
                  <a:lnTo>
                    <a:pt x="577094" y="41236"/>
                  </a:lnTo>
                  <a:lnTo>
                    <a:pt x="616038" y="37801"/>
                  </a:lnTo>
                  <a:lnTo>
                    <a:pt x="655494" y="34717"/>
                  </a:lnTo>
                  <a:lnTo>
                    <a:pt x="695292" y="31074"/>
                  </a:lnTo>
                  <a:lnTo>
                    <a:pt x="735317" y="27057"/>
                  </a:lnTo>
                  <a:lnTo>
                    <a:pt x="775495" y="22792"/>
                  </a:lnTo>
                  <a:lnTo>
                    <a:pt x="816568" y="19155"/>
                  </a:lnTo>
                  <a:lnTo>
                    <a:pt x="858237" y="15936"/>
                  </a:lnTo>
                  <a:lnTo>
                    <a:pt x="900304" y="12997"/>
                  </a:lnTo>
                  <a:lnTo>
                    <a:pt x="942636" y="11037"/>
                  </a:lnTo>
                  <a:lnTo>
                    <a:pt x="985145" y="9731"/>
                  </a:lnTo>
                  <a:lnTo>
                    <a:pt x="1027771" y="8860"/>
                  </a:lnTo>
                  <a:lnTo>
                    <a:pt x="1070477" y="8279"/>
                  </a:lnTo>
                  <a:lnTo>
                    <a:pt x="1113235" y="7892"/>
                  </a:lnTo>
                  <a:lnTo>
                    <a:pt x="1156027" y="7634"/>
                  </a:lnTo>
                  <a:lnTo>
                    <a:pt x="1198843" y="7462"/>
                  </a:lnTo>
                  <a:lnTo>
                    <a:pt x="1241675" y="7347"/>
                  </a:lnTo>
                  <a:lnTo>
                    <a:pt x="1284516" y="7271"/>
                  </a:lnTo>
                  <a:lnTo>
                    <a:pt x="1326571" y="7220"/>
                  </a:lnTo>
                  <a:lnTo>
                    <a:pt x="1368102" y="7186"/>
                  </a:lnTo>
                  <a:lnTo>
                    <a:pt x="1409282" y="7163"/>
                  </a:lnTo>
                  <a:lnTo>
                    <a:pt x="1450230" y="6354"/>
                  </a:lnTo>
                  <a:lnTo>
                    <a:pt x="1491022" y="5022"/>
                  </a:lnTo>
                  <a:lnTo>
                    <a:pt x="1531710" y="3339"/>
                  </a:lnTo>
                  <a:lnTo>
                    <a:pt x="1570742" y="2218"/>
                  </a:lnTo>
                  <a:lnTo>
                    <a:pt x="1608670" y="1470"/>
                  </a:lnTo>
                  <a:lnTo>
                    <a:pt x="1645861" y="971"/>
                  </a:lnTo>
                  <a:lnTo>
                    <a:pt x="1682562" y="639"/>
                  </a:lnTo>
                  <a:lnTo>
                    <a:pt x="1718935" y="417"/>
                  </a:lnTo>
                  <a:lnTo>
                    <a:pt x="1755090" y="270"/>
                  </a:lnTo>
                  <a:lnTo>
                    <a:pt x="1788718" y="171"/>
                  </a:lnTo>
                  <a:lnTo>
                    <a:pt x="1820662" y="106"/>
                  </a:lnTo>
                  <a:lnTo>
                    <a:pt x="1851483" y="62"/>
                  </a:lnTo>
                  <a:lnTo>
                    <a:pt x="1879968" y="33"/>
                  </a:lnTo>
                  <a:lnTo>
                    <a:pt x="1906895" y="13"/>
                  </a:lnTo>
                  <a:lnTo>
                    <a:pt x="1932784" y="0"/>
                  </a:lnTo>
                  <a:lnTo>
                    <a:pt x="1956394" y="785"/>
                  </a:lnTo>
                  <a:lnTo>
                    <a:pt x="1978483" y="2102"/>
                  </a:lnTo>
                  <a:lnTo>
                    <a:pt x="1999560" y="3774"/>
                  </a:lnTo>
                  <a:lnTo>
                    <a:pt x="2018373" y="5682"/>
                  </a:lnTo>
                  <a:lnTo>
                    <a:pt x="2051977" y="9919"/>
                  </a:lnTo>
                  <a:lnTo>
                    <a:pt x="2080670" y="12332"/>
                  </a:lnTo>
                  <a:lnTo>
                    <a:pt x="2114903" y="15807"/>
                  </a:lnTo>
                  <a:lnTo>
                    <a:pt x="2148012" y="20668"/>
                  </a:lnTo>
                  <a:lnTo>
                    <a:pt x="2152457" y="21078"/>
                  </a:lnTo>
                  <a:lnTo>
                    <a:pt x="2152054" y="21187"/>
                  </a:lnTo>
                  <a:lnTo>
                    <a:pt x="2141725" y="214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5094"/>
            <p:cNvSpPr/>
            <p:nvPr/>
          </p:nvSpPr>
          <p:spPr bwMode="auto">
            <a:xfrm>
              <a:off x="4004339" y="3543340"/>
              <a:ext cx="226624" cy="227013"/>
            </a:xfrm>
            <a:custGeom>
              <a:avLst/>
              <a:gdLst/>
              <a:ahLst/>
              <a:cxnLst/>
              <a:rect l="0" t="0" r="0" b="0"/>
              <a:pathLst>
                <a:path w="226624" h="227013">
                  <a:moveTo>
                    <a:pt x="10449" y="21391"/>
                  </a:moveTo>
                  <a:lnTo>
                    <a:pt x="14241" y="17599"/>
                  </a:lnTo>
                  <a:lnTo>
                    <a:pt x="18219" y="15737"/>
                  </a:lnTo>
                  <a:lnTo>
                    <a:pt x="48867" y="14306"/>
                  </a:lnTo>
                  <a:lnTo>
                    <a:pt x="82890" y="14259"/>
                  </a:lnTo>
                  <a:lnTo>
                    <a:pt x="112875" y="14251"/>
                  </a:lnTo>
                  <a:lnTo>
                    <a:pt x="146895" y="12132"/>
                  </a:lnTo>
                  <a:lnTo>
                    <a:pt x="179994" y="8594"/>
                  </a:lnTo>
                  <a:lnTo>
                    <a:pt x="212037" y="7398"/>
                  </a:lnTo>
                  <a:lnTo>
                    <a:pt x="221223" y="5118"/>
                  </a:lnTo>
                  <a:lnTo>
                    <a:pt x="226364" y="2252"/>
                  </a:lnTo>
                  <a:lnTo>
                    <a:pt x="226623" y="1488"/>
                  </a:lnTo>
                  <a:lnTo>
                    <a:pt x="226002" y="979"/>
                  </a:lnTo>
                  <a:lnTo>
                    <a:pt x="197378" y="94"/>
                  </a:lnTo>
                  <a:lnTo>
                    <a:pt x="163731" y="0"/>
                  </a:lnTo>
                  <a:lnTo>
                    <a:pt x="136518" y="772"/>
                  </a:lnTo>
                  <a:lnTo>
                    <a:pt x="105902" y="3761"/>
                  </a:lnTo>
                  <a:lnTo>
                    <a:pt x="78008" y="7734"/>
                  </a:lnTo>
                  <a:lnTo>
                    <a:pt x="53175" y="12146"/>
                  </a:lnTo>
                  <a:lnTo>
                    <a:pt x="22932" y="19093"/>
                  </a:lnTo>
                  <a:lnTo>
                    <a:pt x="4799" y="26179"/>
                  </a:lnTo>
                  <a:lnTo>
                    <a:pt x="0" y="30927"/>
                  </a:lnTo>
                  <a:lnTo>
                    <a:pt x="308" y="33305"/>
                  </a:lnTo>
                  <a:lnTo>
                    <a:pt x="4883" y="38063"/>
                  </a:lnTo>
                  <a:lnTo>
                    <a:pt x="32956" y="47586"/>
                  </a:lnTo>
                  <a:lnTo>
                    <a:pt x="64566" y="55523"/>
                  </a:lnTo>
                  <a:lnTo>
                    <a:pt x="99068" y="68369"/>
                  </a:lnTo>
                  <a:lnTo>
                    <a:pt x="133632" y="86905"/>
                  </a:lnTo>
                  <a:lnTo>
                    <a:pt x="162747" y="107477"/>
                  </a:lnTo>
                  <a:lnTo>
                    <a:pt x="187611" y="137879"/>
                  </a:lnTo>
                  <a:lnTo>
                    <a:pt x="195550" y="154920"/>
                  </a:lnTo>
                  <a:lnTo>
                    <a:pt x="196432" y="170431"/>
                  </a:lnTo>
                  <a:lnTo>
                    <a:pt x="192062" y="183146"/>
                  </a:lnTo>
                  <a:lnTo>
                    <a:pt x="184034" y="194088"/>
                  </a:lnTo>
                  <a:lnTo>
                    <a:pt x="166127" y="208380"/>
                  </a:lnTo>
                  <a:lnTo>
                    <a:pt x="135489" y="223336"/>
                  </a:lnTo>
                  <a:lnTo>
                    <a:pt x="120346" y="227012"/>
                  </a:lnTo>
                  <a:lnTo>
                    <a:pt x="117051" y="226734"/>
                  </a:lnTo>
                  <a:lnTo>
                    <a:pt x="114855" y="225756"/>
                  </a:lnTo>
                  <a:lnTo>
                    <a:pt x="113390" y="224309"/>
                  </a:lnTo>
                  <a:lnTo>
                    <a:pt x="113207" y="223345"/>
                  </a:lnTo>
                  <a:lnTo>
                    <a:pt x="113879" y="222702"/>
                  </a:lnTo>
                  <a:lnTo>
                    <a:pt x="117605" y="2214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5095"/>
            <p:cNvSpPr/>
            <p:nvPr/>
          </p:nvSpPr>
          <p:spPr bwMode="auto">
            <a:xfrm>
              <a:off x="3812698" y="3589138"/>
              <a:ext cx="122957" cy="149123"/>
            </a:xfrm>
            <a:custGeom>
              <a:avLst/>
              <a:gdLst/>
              <a:ahLst/>
              <a:cxnLst/>
              <a:rect l="0" t="0" r="0" b="0"/>
              <a:pathLst>
                <a:path w="122957" h="149123">
                  <a:moveTo>
                    <a:pt x="66358" y="4168"/>
                  </a:moveTo>
                  <a:lnTo>
                    <a:pt x="60655" y="10665"/>
                  </a:lnTo>
                  <a:lnTo>
                    <a:pt x="34984" y="42245"/>
                  </a:lnTo>
                  <a:lnTo>
                    <a:pt x="17639" y="64134"/>
                  </a:lnTo>
                  <a:lnTo>
                    <a:pt x="4562" y="90727"/>
                  </a:lnTo>
                  <a:lnTo>
                    <a:pt x="0" y="107726"/>
                  </a:lnTo>
                  <a:lnTo>
                    <a:pt x="617" y="120574"/>
                  </a:lnTo>
                  <a:lnTo>
                    <a:pt x="5428" y="136731"/>
                  </a:lnTo>
                  <a:lnTo>
                    <a:pt x="11762" y="144577"/>
                  </a:lnTo>
                  <a:lnTo>
                    <a:pt x="15673" y="147780"/>
                  </a:lnTo>
                  <a:lnTo>
                    <a:pt x="20662" y="149122"/>
                  </a:lnTo>
                  <a:lnTo>
                    <a:pt x="52638" y="147474"/>
                  </a:lnTo>
                  <a:lnTo>
                    <a:pt x="73670" y="139586"/>
                  </a:lnTo>
                  <a:lnTo>
                    <a:pt x="91191" y="123402"/>
                  </a:lnTo>
                  <a:lnTo>
                    <a:pt x="110539" y="90897"/>
                  </a:lnTo>
                  <a:lnTo>
                    <a:pt x="120711" y="56019"/>
                  </a:lnTo>
                  <a:lnTo>
                    <a:pt x="122956" y="25964"/>
                  </a:lnTo>
                  <a:lnTo>
                    <a:pt x="119552" y="8069"/>
                  </a:lnTo>
                  <a:lnTo>
                    <a:pt x="117696" y="4387"/>
                  </a:lnTo>
                  <a:lnTo>
                    <a:pt x="115665" y="1933"/>
                  </a:lnTo>
                  <a:lnTo>
                    <a:pt x="113517" y="297"/>
                  </a:lnTo>
                  <a:lnTo>
                    <a:pt x="110497" y="0"/>
                  </a:lnTo>
                  <a:lnTo>
                    <a:pt x="102909" y="1786"/>
                  </a:lnTo>
                  <a:lnTo>
                    <a:pt x="87790" y="11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5096"/>
            <p:cNvSpPr/>
            <p:nvPr/>
          </p:nvSpPr>
          <p:spPr bwMode="auto">
            <a:xfrm>
              <a:off x="3729038" y="3729038"/>
              <a:ext cx="7144" cy="28576"/>
            </a:xfrm>
            <a:custGeom>
              <a:avLst/>
              <a:gdLst/>
              <a:ahLst/>
              <a:cxnLst/>
              <a:rect l="0" t="0" r="0" b="0"/>
              <a:pathLst>
                <a:path w="7144" h="28576">
                  <a:moveTo>
                    <a:pt x="0" y="28575"/>
                  </a:moveTo>
                  <a:lnTo>
                    <a:pt x="0" y="22424"/>
                  </a:lnTo>
                  <a:lnTo>
                    <a:pt x="6849" y="14607"/>
                  </a:lnTo>
                  <a:lnTo>
                    <a:pt x="966" y="8165"/>
                  </a:lnTo>
                  <a:lnTo>
                    <a:pt x="1438" y="7030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5097"/>
            <p:cNvSpPr/>
            <p:nvPr/>
          </p:nvSpPr>
          <p:spPr bwMode="auto">
            <a:xfrm>
              <a:off x="3721920" y="3586163"/>
              <a:ext cx="14262" cy="28576"/>
            </a:xfrm>
            <a:custGeom>
              <a:avLst/>
              <a:gdLst/>
              <a:ahLst/>
              <a:cxnLst/>
              <a:rect l="0" t="0" r="0" b="0"/>
              <a:pathLst>
                <a:path w="14262" h="28576">
                  <a:moveTo>
                    <a:pt x="7118" y="0"/>
                  </a:moveTo>
                  <a:lnTo>
                    <a:pt x="3325" y="0"/>
                  </a:lnTo>
                  <a:lnTo>
                    <a:pt x="2208" y="793"/>
                  </a:lnTo>
                  <a:lnTo>
                    <a:pt x="1463" y="2116"/>
                  </a:lnTo>
                  <a:lnTo>
                    <a:pt x="170" y="7275"/>
                  </a:lnTo>
                  <a:lnTo>
                    <a:pt x="0" y="16999"/>
                  </a:lnTo>
                  <a:lnTo>
                    <a:pt x="785" y="18476"/>
                  </a:lnTo>
                  <a:lnTo>
                    <a:pt x="2102" y="19461"/>
                  </a:lnTo>
                  <a:lnTo>
                    <a:pt x="3774" y="20118"/>
                  </a:lnTo>
                  <a:lnTo>
                    <a:pt x="4888" y="21349"/>
                  </a:lnTo>
                  <a:lnTo>
                    <a:pt x="6127" y="24834"/>
                  </a:lnTo>
                  <a:lnTo>
                    <a:pt x="7251" y="26081"/>
                  </a:lnTo>
                  <a:lnTo>
                    <a:pt x="1426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5098"/>
            <p:cNvSpPr/>
            <p:nvPr/>
          </p:nvSpPr>
          <p:spPr bwMode="auto">
            <a:xfrm>
              <a:off x="3550486" y="3550444"/>
              <a:ext cx="14246" cy="264320"/>
            </a:xfrm>
            <a:custGeom>
              <a:avLst/>
              <a:gdLst/>
              <a:ahLst/>
              <a:cxnLst/>
              <a:rect l="0" t="0" r="0" b="0"/>
              <a:pathLst>
                <a:path w="14246" h="264320">
                  <a:moveTo>
                    <a:pt x="14245" y="0"/>
                  </a:moveTo>
                  <a:lnTo>
                    <a:pt x="10453" y="3792"/>
                  </a:lnTo>
                  <a:lnTo>
                    <a:pt x="8591" y="7771"/>
                  </a:lnTo>
                  <a:lnTo>
                    <a:pt x="1578" y="39145"/>
                  </a:lnTo>
                  <a:lnTo>
                    <a:pt x="438" y="67425"/>
                  </a:lnTo>
                  <a:lnTo>
                    <a:pt x="100" y="100940"/>
                  </a:lnTo>
                  <a:lnTo>
                    <a:pt x="0" y="136006"/>
                  </a:lnTo>
                  <a:lnTo>
                    <a:pt x="2087" y="169415"/>
                  </a:lnTo>
                  <a:lnTo>
                    <a:pt x="4079" y="188801"/>
                  </a:lnTo>
                  <a:lnTo>
                    <a:pt x="1007" y="220650"/>
                  </a:lnTo>
                  <a:lnTo>
                    <a:pt x="889" y="250572"/>
                  </a:lnTo>
                  <a:lnTo>
                    <a:pt x="7102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5099"/>
            <p:cNvSpPr/>
            <p:nvPr/>
          </p:nvSpPr>
          <p:spPr bwMode="auto">
            <a:xfrm>
              <a:off x="3465428" y="3571875"/>
              <a:ext cx="292186" cy="126957"/>
            </a:xfrm>
            <a:custGeom>
              <a:avLst/>
              <a:gdLst/>
              <a:ahLst/>
              <a:cxnLst/>
              <a:rect l="0" t="0" r="0" b="0"/>
              <a:pathLst>
                <a:path w="292186" h="126957">
                  <a:moveTo>
                    <a:pt x="35010" y="0"/>
                  </a:moveTo>
                  <a:lnTo>
                    <a:pt x="29306" y="6497"/>
                  </a:lnTo>
                  <a:lnTo>
                    <a:pt x="11407" y="38076"/>
                  </a:lnTo>
                  <a:lnTo>
                    <a:pt x="4676" y="51054"/>
                  </a:lnTo>
                  <a:lnTo>
                    <a:pt x="0" y="82071"/>
                  </a:lnTo>
                  <a:lnTo>
                    <a:pt x="3294" y="101046"/>
                  </a:lnTo>
                  <a:lnTo>
                    <a:pt x="7515" y="106258"/>
                  </a:lnTo>
                  <a:lnTo>
                    <a:pt x="20673" y="114166"/>
                  </a:lnTo>
                  <a:lnTo>
                    <a:pt x="45931" y="123080"/>
                  </a:lnTo>
                  <a:lnTo>
                    <a:pt x="81108" y="126956"/>
                  </a:lnTo>
                  <a:lnTo>
                    <a:pt x="107885" y="125745"/>
                  </a:lnTo>
                  <a:lnTo>
                    <a:pt x="135661" y="122562"/>
                  </a:lnTo>
                  <a:lnTo>
                    <a:pt x="163881" y="118501"/>
                  </a:lnTo>
                  <a:lnTo>
                    <a:pt x="192298" y="114050"/>
                  </a:lnTo>
                  <a:lnTo>
                    <a:pt x="219216" y="108633"/>
                  </a:lnTo>
                  <a:lnTo>
                    <a:pt x="252220" y="96658"/>
                  </a:lnTo>
                  <a:lnTo>
                    <a:pt x="292185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5100"/>
            <p:cNvSpPr/>
            <p:nvPr/>
          </p:nvSpPr>
          <p:spPr bwMode="auto">
            <a:xfrm>
              <a:off x="3121819" y="3650456"/>
              <a:ext cx="264320" cy="42864"/>
            </a:xfrm>
            <a:custGeom>
              <a:avLst/>
              <a:gdLst/>
              <a:ahLst/>
              <a:cxnLst/>
              <a:rect l="0" t="0" r="0" b="0"/>
              <a:pathLst>
                <a:path w="264320" h="42864">
                  <a:moveTo>
                    <a:pt x="0" y="42863"/>
                  </a:moveTo>
                  <a:lnTo>
                    <a:pt x="0" y="39071"/>
                  </a:lnTo>
                  <a:lnTo>
                    <a:pt x="794" y="37953"/>
                  </a:lnTo>
                  <a:lnTo>
                    <a:pt x="2116" y="37208"/>
                  </a:lnTo>
                  <a:lnTo>
                    <a:pt x="32132" y="30195"/>
                  </a:lnTo>
                  <a:lnTo>
                    <a:pt x="64554" y="26939"/>
                  </a:lnTo>
                  <a:lnTo>
                    <a:pt x="93778" y="22292"/>
                  </a:lnTo>
                  <a:lnTo>
                    <a:pt x="125287" y="14935"/>
                  </a:lnTo>
                  <a:lnTo>
                    <a:pt x="159929" y="10607"/>
                  </a:lnTo>
                  <a:lnTo>
                    <a:pt x="178057" y="9452"/>
                  </a:lnTo>
                  <a:lnTo>
                    <a:pt x="213015" y="6053"/>
                  </a:lnTo>
                  <a:lnTo>
                    <a:pt x="241517" y="2690"/>
                  </a:lnTo>
                  <a:lnTo>
                    <a:pt x="2643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5101"/>
            <p:cNvSpPr/>
            <p:nvPr/>
          </p:nvSpPr>
          <p:spPr bwMode="auto">
            <a:xfrm>
              <a:off x="2798280" y="3610944"/>
              <a:ext cx="212285" cy="142067"/>
            </a:xfrm>
            <a:custGeom>
              <a:avLst/>
              <a:gdLst/>
              <a:ahLst/>
              <a:cxnLst/>
              <a:rect l="0" t="0" r="0" b="0"/>
              <a:pathLst>
                <a:path w="212285" h="142067">
                  <a:moveTo>
                    <a:pt x="94939" y="25225"/>
                  </a:moveTo>
                  <a:lnTo>
                    <a:pt x="62807" y="49586"/>
                  </a:lnTo>
                  <a:lnTo>
                    <a:pt x="31353" y="75810"/>
                  </a:lnTo>
                  <a:lnTo>
                    <a:pt x="8707" y="103920"/>
                  </a:lnTo>
                  <a:lnTo>
                    <a:pt x="1580" y="118144"/>
                  </a:lnTo>
                  <a:lnTo>
                    <a:pt x="0" y="128170"/>
                  </a:lnTo>
                  <a:lnTo>
                    <a:pt x="690" y="131955"/>
                  </a:lnTo>
                  <a:lnTo>
                    <a:pt x="5690" y="138277"/>
                  </a:lnTo>
                  <a:lnTo>
                    <a:pt x="9246" y="141074"/>
                  </a:lnTo>
                  <a:lnTo>
                    <a:pt x="23780" y="142066"/>
                  </a:lnTo>
                  <a:lnTo>
                    <a:pt x="54276" y="136044"/>
                  </a:lnTo>
                  <a:lnTo>
                    <a:pt x="77660" y="128453"/>
                  </a:lnTo>
                  <a:lnTo>
                    <a:pt x="103928" y="119787"/>
                  </a:lnTo>
                  <a:lnTo>
                    <a:pt x="129361" y="108527"/>
                  </a:lnTo>
                  <a:lnTo>
                    <a:pt x="153894" y="94792"/>
                  </a:lnTo>
                  <a:lnTo>
                    <a:pt x="187637" y="69209"/>
                  </a:lnTo>
                  <a:lnTo>
                    <a:pt x="202548" y="50859"/>
                  </a:lnTo>
                  <a:lnTo>
                    <a:pt x="210234" y="34236"/>
                  </a:lnTo>
                  <a:lnTo>
                    <a:pt x="212284" y="26470"/>
                  </a:lnTo>
                  <a:lnTo>
                    <a:pt x="212062" y="19705"/>
                  </a:lnTo>
                  <a:lnTo>
                    <a:pt x="207583" y="7955"/>
                  </a:lnTo>
                  <a:lnTo>
                    <a:pt x="202579" y="4186"/>
                  </a:lnTo>
                  <a:lnTo>
                    <a:pt x="188552" y="0"/>
                  </a:lnTo>
                  <a:lnTo>
                    <a:pt x="162804" y="1435"/>
                  </a:lnTo>
                  <a:lnTo>
                    <a:pt x="131275" y="14472"/>
                  </a:lnTo>
                  <a:lnTo>
                    <a:pt x="100590" y="33416"/>
                  </a:lnTo>
                  <a:lnTo>
                    <a:pt x="87396" y="47121"/>
                  </a:lnTo>
                  <a:lnTo>
                    <a:pt x="82767" y="54110"/>
                  </a:lnTo>
                  <a:lnTo>
                    <a:pt x="80474" y="60357"/>
                  </a:lnTo>
                  <a:lnTo>
                    <a:pt x="80043" y="71530"/>
                  </a:lnTo>
                  <a:lnTo>
                    <a:pt x="81833" y="75939"/>
                  </a:lnTo>
                  <a:lnTo>
                    <a:pt x="94939" y="895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5102"/>
            <p:cNvSpPr/>
            <p:nvPr/>
          </p:nvSpPr>
          <p:spPr bwMode="auto">
            <a:xfrm>
              <a:off x="2614613" y="3650456"/>
              <a:ext cx="173495" cy="135733"/>
            </a:xfrm>
            <a:custGeom>
              <a:avLst/>
              <a:gdLst/>
              <a:ahLst/>
              <a:cxnLst/>
              <a:rect l="0" t="0" r="0" b="0"/>
              <a:pathLst>
                <a:path w="173495" h="135733">
                  <a:moveTo>
                    <a:pt x="0" y="0"/>
                  </a:moveTo>
                  <a:lnTo>
                    <a:pt x="3792" y="3792"/>
                  </a:lnTo>
                  <a:lnTo>
                    <a:pt x="7770" y="5655"/>
                  </a:lnTo>
                  <a:lnTo>
                    <a:pt x="37584" y="7057"/>
                  </a:lnTo>
                  <a:lnTo>
                    <a:pt x="70365" y="3011"/>
                  </a:lnTo>
                  <a:lnTo>
                    <a:pt x="98019" y="5567"/>
                  </a:lnTo>
                  <a:lnTo>
                    <a:pt x="125527" y="8264"/>
                  </a:lnTo>
                  <a:lnTo>
                    <a:pt x="148318" y="18412"/>
                  </a:lnTo>
                  <a:lnTo>
                    <a:pt x="160110" y="26969"/>
                  </a:lnTo>
                  <a:lnTo>
                    <a:pt x="168527" y="38180"/>
                  </a:lnTo>
                  <a:lnTo>
                    <a:pt x="171882" y="44503"/>
                  </a:lnTo>
                  <a:lnTo>
                    <a:pt x="173494" y="57879"/>
                  </a:lnTo>
                  <a:lnTo>
                    <a:pt x="168061" y="85869"/>
                  </a:lnTo>
                  <a:lnTo>
                    <a:pt x="154041" y="107199"/>
                  </a:lnTo>
                  <a:lnTo>
                    <a:pt x="134806" y="124808"/>
                  </a:lnTo>
                  <a:lnTo>
                    <a:pt x="123149" y="130877"/>
                  </a:lnTo>
                  <a:lnTo>
                    <a:pt x="92868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5103"/>
            <p:cNvSpPr/>
            <p:nvPr/>
          </p:nvSpPr>
          <p:spPr bwMode="auto">
            <a:xfrm>
              <a:off x="2678906" y="3557588"/>
              <a:ext cx="135733" cy="34861"/>
            </a:xfrm>
            <a:custGeom>
              <a:avLst/>
              <a:gdLst/>
              <a:ahLst/>
              <a:cxnLst/>
              <a:rect l="0" t="0" r="0" b="0"/>
              <a:pathLst>
                <a:path w="135733" h="34861">
                  <a:moveTo>
                    <a:pt x="0" y="21431"/>
                  </a:moveTo>
                  <a:lnTo>
                    <a:pt x="0" y="25223"/>
                  </a:lnTo>
                  <a:lnTo>
                    <a:pt x="4233" y="29202"/>
                  </a:lnTo>
                  <a:lnTo>
                    <a:pt x="10613" y="32822"/>
                  </a:lnTo>
                  <a:lnTo>
                    <a:pt x="19461" y="34860"/>
                  </a:lnTo>
                  <a:lnTo>
                    <a:pt x="32577" y="34670"/>
                  </a:lnTo>
                  <a:lnTo>
                    <a:pt x="64821" y="25741"/>
                  </a:lnTo>
                  <a:lnTo>
                    <a:pt x="97089" y="16579"/>
                  </a:lnTo>
                  <a:lnTo>
                    <a:pt x="135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5104"/>
            <p:cNvSpPr/>
            <p:nvPr/>
          </p:nvSpPr>
          <p:spPr bwMode="auto">
            <a:xfrm>
              <a:off x="2536031" y="3764756"/>
              <a:ext cx="1" cy="42864"/>
            </a:xfrm>
            <a:custGeom>
              <a:avLst/>
              <a:gdLst/>
              <a:ahLst/>
              <a:cxnLst/>
              <a:rect l="0" t="0" r="0" b="0"/>
              <a:pathLst>
                <a:path w="1" h="42864">
                  <a:moveTo>
                    <a:pt x="0" y="0"/>
                  </a:moveTo>
                  <a:lnTo>
                    <a:pt x="0" y="33357"/>
                  </a:lnTo>
                  <a:lnTo>
                    <a:pt x="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5105"/>
            <p:cNvSpPr/>
            <p:nvPr/>
          </p:nvSpPr>
          <p:spPr bwMode="auto">
            <a:xfrm>
              <a:off x="2500313" y="3593306"/>
              <a:ext cx="7144" cy="28576"/>
            </a:xfrm>
            <a:custGeom>
              <a:avLst/>
              <a:gdLst/>
              <a:ahLst/>
              <a:cxnLst/>
              <a:rect l="0" t="0" r="0" b="0"/>
              <a:pathLst>
                <a:path w="7144" h="28576">
                  <a:moveTo>
                    <a:pt x="7143" y="0"/>
                  </a:moveTo>
                  <a:lnTo>
                    <a:pt x="3351" y="0"/>
                  </a:lnTo>
                  <a:lnTo>
                    <a:pt x="2234" y="794"/>
                  </a:lnTo>
                  <a:lnTo>
                    <a:pt x="1489" y="2117"/>
                  </a:lnTo>
                  <a:lnTo>
                    <a:pt x="87" y="13001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5106"/>
            <p:cNvSpPr/>
            <p:nvPr/>
          </p:nvSpPr>
          <p:spPr bwMode="auto">
            <a:xfrm>
              <a:off x="2107700" y="3552871"/>
              <a:ext cx="342607" cy="207912"/>
            </a:xfrm>
            <a:custGeom>
              <a:avLst/>
              <a:gdLst/>
              <a:ahLst/>
              <a:cxnLst/>
              <a:rect l="0" t="0" r="0" b="0"/>
              <a:pathLst>
                <a:path w="342607" h="207912">
                  <a:moveTo>
                    <a:pt x="6850" y="61867"/>
                  </a:moveTo>
                  <a:lnTo>
                    <a:pt x="3058" y="61867"/>
                  </a:lnTo>
                  <a:lnTo>
                    <a:pt x="1940" y="62660"/>
                  </a:lnTo>
                  <a:lnTo>
                    <a:pt x="1196" y="63983"/>
                  </a:lnTo>
                  <a:lnTo>
                    <a:pt x="0" y="68017"/>
                  </a:lnTo>
                  <a:lnTo>
                    <a:pt x="696" y="68348"/>
                  </a:lnTo>
                  <a:lnTo>
                    <a:pt x="3586" y="68716"/>
                  </a:lnTo>
                  <a:lnTo>
                    <a:pt x="23315" y="62455"/>
                  </a:lnTo>
                  <a:lnTo>
                    <a:pt x="56493" y="46755"/>
                  </a:lnTo>
                  <a:lnTo>
                    <a:pt x="81301" y="36894"/>
                  </a:lnTo>
                  <a:lnTo>
                    <a:pt x="108202" y="24574"/>
                  </a:lnTo>
                  <a:lnTo>
                    <a:pt x="136033" y="15394"/>
                  </a:lnTo>
                  <a:lnTo>
                    <a:pt x="164277" y="8668"/>
                  </a:lnTo>
                  <a:lnTo>
                    <a:pt x="192705" y="3034"/>
                  </a:lnTo>
                  <a:lnTo>
                    <a:pt x="219098" y="0"/>
                  </a:lnTo>
                  <a:lnTo>
                    <a:pt x="249920" y="409"/>
                  </a:lnTo>
                  <a:lnTo>
                    <a:pt x="257003" y="1845"/>
                  </a:lnTo>
                  <a:lnTo>
                    <a:pt x="262519" y="5183"/>
                  </a:lnTo>
                  <a:lnTo>
                    <a:pt x="270764" y="15243"/>
                  </a:lnTo>
                  <a:lnTo>
                    <a:pt x="272841" y="29768"/>
                  </a:lnTo>
                  <a:lnTo>
                    <a:pt x="269531" y="47600"/>
                  </a:lnTo>
                  <a:lnTo>
                    <a:pt x="252692" y="79953"/>
                  </a:lnTo>
                  <a:lnTo>
                    <a:pt x="223272" y="114674"/>
                  </a:lnTo>
                  <a:lnTo>
                    <a:pt x="189420" y="149303"/>
                  </a:lnTo>
                  <a:lnTo>
                    <a:pt x="155048" y="179231"/>
                  </a:lnTo>
                  <a:lnTo>
                    <a:pt x="125990" y="201152"/>
                  </a:lnTo>
                  <a:lnTo>
                    <a:pt x="112453" y="207115"/>
                  </a:lnTo>
                  <a:lnTo>
                    <a:pt x="108209" y="207911"/>
                  </a:lnTo>
                  <a:lnTo>
                    <a:pt x="105379" y="207648"/>
                  </a:lnTo>
                  <a:lnTo>
                    <a:pt x="103492" y="206679"/>
                  </a:lnTo>
                  <a:lnTo>
                    <a:pt x="103028" y="203652"/>
                  </a:lnTo>
                  <a:lnTo>
                    <a:pt x="104629" y="193939"/>
                  </a:lnTo>
                  <a:lnTo>
                    <a:pt x="112220" y="183801"/>
                  </a:lnTo>
                  <a:lnTo>
                    <a:pt x="125119" y="174003"/>
                  </a:lnTo>
                  <a:lnTo>
                    <a:pt x="155487" y="160356"/>
                  </a:lnTo>
                  <a:lnTo>
                    <a:pt x="180861" y="153794"/>
                  </a:lnTo>
                  <a:lnTo>
                    <a:pt x="205897" y="150348"/>
                  </a:lnTo>
                  <a:lnTo>
                    <a:pt x="230253" y="149610"/>
                  </a:lnTo>
                  <a:lnTo>
                    <a:pt x="264690" y="153658"/>
                  </a:lnTo>
                  <a:lnTo>
                    <a:pt x="298464" y="162137"/>
                  </a:lnTo>
                  <a:lnTo>
                    <a:pt x="312669" y="167550"/>
                  </a:lnTo>
                  <a:lnTo>
                    <a:pt x="342606" y="1833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5107"/>
            <p:cNvSpPr/>
            <p:nvPr/>
          </p:nvSpPr>
          <p:spPr bwMode="auto">
            <a:xfrm>
              <a:off x="1566023" y="3493294"/>
              <a:ext cx="248491" cy="326087"/>
            </a:xfrm>
            <a:custGeom>
              <a:avLst/>
              <a:gdLst/>
              <a:ahLst/>
              <a:cxnLst/>
              <a:rect l="0" t="0" r="0" b="0"/>
              <a:pathLst>
                <a:path w="248491" h="326087">
                  <a:moveTo>
                    <a:pt x="91327" y="0"/>
                  </a:moveTo>
                  <a:lnTo>
                    <a:pt x="91327" y="9943"/>
                  </a:lnTo>
                  <a:lnTo>
                    <a:pt x="81384" y="37585"/>
                  </a:lnTo>
                  <a:lnTo>
                    <a:pt x="70742" y="65288"/>
                  </a:lnTo>
                  <a:lnTo>
                    <a:pt x="53742" y="98631"/>
                  </a:lnTo>
                  <a:lnTo>
                    <a:pt x="42608" y="124005"/>
                  </a:lnTo>
                  <a:lnTo>
                    <a:pt x="32368" y="151157"/>
                  </a:lnTo>
                  <a:lnTo>
                    <a:pt x="22525" y="179099"/>
                  </a:lnTo>
                  <a:lnTo>
                    <a:pt x="14975" y="207393"/>
                  </a:lnTo>
                  <a:lnTo>
                    <a:pt x="8974" y="234256"/>
                  </a:lnTo>
                  <a:lnTo>
                    <a:pt x="1927" y="265642"/>
                  </a:lnTo>
                  <a:lnTo>
                    <a:pt x="0" y="279723"/>
                  </a:lnTo>
                  <a:lnTo>
                    <a:pt x="280" y="283320"/>
                  </a:lnTo>
                  <a:lnTo>
                    <a:pt x="1260" y="284923"/>
                  </a:lnTo>
                  <a:lnTo>
                    <a:pt x="2707" y="285199"/>
                  </a:lnTo>
                  <a:lnTo>
                    <a:pt x="12329" y="278002"/>
                  </a:lnTo>
                  <a:lnTo>
                    <a:pt x="35506" y="249147"/>
                  </a:lnTo>
                  <a:lnTo>
                    <a:pt x="56796" y="216608"/>
                  </a:lnTo>
                  <a:lnTo>
                    <a:pt x="73863" y="190726"/>
                  </a:lnTo>
                  <a:lnTo>
                    <a:pt x="97530" y="156965"/>
                  </a:lnTo>
                  <a:lnTo>
                    <a:pt x="131769" y="124403"/>
                  </a:lnTo>
                  <a:lnTo>
                    <a:pt x="147401" y="115350"/>
                  </a:lnTo>
                  <a:lnTo>
                    <a:pt x="154110" y="114206"/>
                  </a:lnTo>
                  <a:lnTo>
                    <a:pt x="160170" y="115031"/>
                  </a:lnTo>
                  <a:lnTo>
                    <a:pt x="165797" y="117169"/>
                  </a:lnTo>
                  <a:lnTo>
                    <a:pt x="174167" y="125894"/>
                  </a:lnTo>
                  <a:lnTo>
                    <a:pt x="177510" y="131554"/>
                  </a:lnTo>
                  <a:lnTo>
                    <a:pt x="182215" y="158482"/>
                  </a:lnTo>
                  <a:lnTo>
                    <a:pt x="181199" y="182355"/>
                  </a:lnTo>
                  <a:lnTo>
                    <a:pt x="178101" y="208840"/>
                  </a:lnTo>
                  <a:lnTo>
                    <a:pt x="174079" y="236486"/>
                  </a:lnTo>
                  <a:lnTo>
                    <a:pt x="167528" y="262532"/>
                  </a:lnTo>
                  <a:lnTo>
                    <a:pt x="159149" y="295275"/>
                  </a:lnTo>
                  <a:lnTo>
                    <a:pt x="156318" y="320086"/>
                  </a:lnTo>
                  <a:lnTo>
                    <a:pt x="157673" y="322928"/>
                  </a:lnTo>
                  <a:lnTo>
                    <a:pt x="160164" y="324823"/>
                  </a:lnTo>
                  <a:lnTo>
                    <a:pt x="163412" y="326086"/>
                  </a:lnTo>
                  <a:lnTo>
                    <a:pt x="167959" y="324547"/>
                  </a:lnTo>
                  <a:lnTo>
                    <a:pt x="185735" y="310210"/>
                  </a:lnTo>
                  <a:lnTo>
                    <a:pt x="217308" y="275206"/>
                  </a:lnTo>
                  <a:lnTo>
                    <a:pt x="248490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5108"/>
            <p:cNvSpPr/>
            <p:nvPr/>
          </p:nvSpPr>
          <p:spPr bwMode="auto">
            <a:xfrm>
              <a:off x="1214438" y="3507581"/>
              <a:ext cx="392907" cy="64295"/>
            </a:xfrm>
            <a:custGeom>
              <a:avLst/>
              <a:gdLst/>
              <a:ahLst/>
              <a:cxnLst/>
              <a:rect l="0" t="0" r="0" b="0"/>
              <a:pathLst>
                <a:path w="392907" h="64295">
                  <a:moveTo>
                    <a:pt x="0" y="64294"/>
                  </a:moveTo>
                  <a:lnTo>
                    <a:pt x="30867" y="63500"/>
                  </a:lnTo>
                  <a:lnTo>
                    <a:pt x="57740" y="58591"/>
                  </a:lnTo>
                  <a:lnTo>
                    <a:pt x="82018" y="54351"/>
                  </a:lnTo>
                  <a:lnTo>
                    <a:pt x="112917" y="49821"/>
                  </a:lnTo>
                  <a:lnTo>
                    <a:pt x="147816" y="45161"/>
                  </a:lnTo>
                  <a:lnTo>
                    <a:pt x="166013" y="42808"/>
                  </a:lnTo>
                  <a:lnTo>
                    <a:pt x="184494" y="40445"/>
                  </a:lnTo>
                  <a:lnTo>
                    <a:pt x="203164" y="37282"/>
                  </a:lnTo>
                  <a:lnTo>
                    <a:pt x="221962" y="33586"/>
                  </a:lnTo>
                  <a:lnTo>
                    <a:pt x="240843" y="29534"/>
                  </a:lnTo>
                  <a:lnTo>
                    <a:pt x="274522" y="22916"/>
                  </a:lnTo>
                  <a:lnTo>
                    <a:pt x="305366" y="17329"/>
                  </a:lnTo>
                  <a:lnTo>
                    <a:pt x="334949" y="12200"/>
                  </a:lnTo>
                  <a:lnTo>
                    <a:pt x="359739" y="7274"/>
                  </a:lnTo>
                  <a:lnTo>
                    <a:pt x="3929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5109"/>
            <p:cNvSpPr/>
            <p:nvPr/>
          </p:nvSpPr>
          <p:spPr bwMode="auto">
            <a:xfrm>
              <a:off x="1464469" y="3529013"/>
              <a:ext cx="7139" cy="245636"/>
            </a:xfrm>
            <a:custGeom>
              <a:avLst/>
              <a:gdLst/>
              <a:ahLst/>
              <a:cxnLst/>
              <a:rect l="0" t="0" r="0" b="0"/>
              <a:pathLst>
                <a:path w="7139" h="245636">
                  <a:moveTo>
                    <a:pt x="0" y="0"/>
                  </a:moveTo>
                  <a:lnTo>
                    <a:pt x="2116" y="33179"/>
                  </a:lnTo>
                  <a:lnTo>
                    <a:pt x="6151" y="67584"/>
                  </a:lnTo>
                  <a:lnTo>
                    <a:pt x="6849" y="95519"/>
                  </a:lnTo>
                  <a:lnTo>
                    <a:pt x="7056" y="123904"/>
                  </a:lnTo>
                  <a:lnTo>
                    <a:pt x="7118" y="152424"/>
                  </a:lnTo>
                  <a:lnTo>
                    <a:pt x="7138" y="185595"/>
                  </a:lnTo>
                  <a:lnTo>
                    <a:pt x="5026" y="217665"/>
                  </a:lnTo>
                  <a:lnTo>
                    <a:pt x="196" y="245635"/>
                  </a:lnTo>
                  <a:lnTo>
                    <a:pt x="130" y="245513"/>
                  </a:lnTo>
                  <a:lnTo>
                    <a:pt x="0" y="235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5110"/>
            <p:cNvSpPr/>
            <p:nvPr/>
          </p:nvSpPr>
          <p:spPr bwMode="auto">
            <a:xfrm>
              <a:off x="921544" y="3507715"/>
              <a:ext cx="578645" cy="85592"/>
            </a:xfrm>
            <a:custGeom>
              <a:avLst/>
              <a:gdLst/>
              <a:ahLst/>
              <a:cxnLst/>
              <a:rect l="0" t="0" r="0" b="0"/>
              <a:pathLst>
                <a:path w="578645" h="85592">
                  <a:moveTo>
                    <a:pt x="0" y="85591"/>
                  </a:moveTo>
                  <a:lnTo>
                    <a:pt x="0" y="78742"/>
                  </a:lnTo>
                  <a:lnTo>
                    <a:pt x="3792" y="74742"/>
                  </a:lnTo>
                  <a:lnTo>
                    <a:pt x="30882" y="65486"/>
                  </a:lnTo>
                  <a:lnTo>
                    <a:pt x="54207" y="57870"/>
                  </a:lnTo>
                  <a:lnTo>
                    <a:pt x="84681" y="51310"/>
                  </a:lnTo>
                  <a:lnTo>
                    <a:pt x="101698" y="48450"/>
                  </a:lnTo>
                  <a:lnTo>
                    <a:pt x="120980" y="44955"/>
                  </a:lnTo>
                  <a:lnTo>
                    <a:pt x="141772" y="41038"/>
                  </a:lnTo>
                  <a:lnTo>
                    <a:pt x="163571" y="36839"/>
                  </a:lnTo>
                  <a:lnTo>
                    <a:pt x="186041" y="32452"/>
                  </a:lnTo>
                  <a:lnTo>
                    <a:pt x="208958" y="27941"/>
                  </a:lnTo>
                  <a:lnTo>
                    <a:pt x="232174" y="23345"/>
                  </a:lnTo>
                  <a:lnTo>
                    <a:pt x="255589" y="19488"/>
                  </a:lnTo>
                  <a:lnTo>
                    <a:pt x="279136" y="16122"/>
                  </a:lnTo>
                  <a:lnTo>
                    <a:pt x="302772" y="13085"/>
                  </a:lnTo>
                  <a:lnTo>
                    <a:pt x="326467" y="10266"/>
                  </a:lnTo>
                  <a:lnTo>
                    <a:pt x="350201" y="7593"/>
                  </a:lnTo>
                  <a:lnTo>
                    <a:pt x="373961" y="5018"/>
                  </a:lnTo>
                  <a:lnTo>
                    <a:pt x="396151" y="3301"/>
                  </a:lnTo>
                  <a:lnTo>
                    <a:pt x="417294" y="2156"/>
                  </a:lnTo>
                  <a:lnTo>
                    <a:pt x="437740" y="1393"/>
                  </a:lnTo>
                  <a:lnTo>
                    <a:pt x="473157" y="545"/>
                  </a:lnTo>
                  <a:lnTo>
                    <a:pt x="503979" y="168"/>
                  </a:lnTo>
                  <a:lnTo>
                    <a:pt x="530907" y="0"/>
                  </a:lnTo>
                  <a:lnTo>
                    <a:pt x="560795" y="3698"/>
                  </a:lnTo>
                  <a:lnTo>
                    <a:pt x="578644" y="70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5111"/>
            <p:cNvSpPr/>
            <p:nvPr/>
          </p:nvSpPr>
          <p:spPr bwMode="auto">
            <a:xfrm>
              <a:off x="1228725" y="3557684"/>
              <a:ext cx="20413" cy="247261"/>
            </a:xfrm>
            <a:custGeom>
              <a:avLst/>
              <a:gdLst/>
              <a:ahLst/>
              <a:cxnLst/>
              <a:rect l="0" t="0" r="0" b="0"/>
              <a:pathLst>
                <a:path w="20413" h="247261">
                  <a:moveTo>
                    <a:pt x="7144" y="21335"/>
                  </a:moveTo>
                  <a:lnTo>
                    <a:pt x="10936" y="17543"/>
                  </a:lnTo>
                  <a:lnTo>
                    <a:pt x="12798" y="13564"/>
                  </a:lnTo>
                  <a:lnTo>
                    <a:pt x="14280" y="231"/>
                  </a:lnTo>
                  <a:lnTo>
                    <a:pt x="10493" y="0"/>
                  </a:lnTo>
                  <a:lnTo>
                    <a:pt x="9376" y="762"/>
                  </a:lnTo>
                  <a:lnTo>
                    <a:pt x="8632" y="2063"/>
                  </a:lnTo>
                  <a:lnTo>
                    <a:pt x="7805" y="7214"/>
                  </a:lnTo>
                  <a:lnTo>
                    <a:pt x="7231" y="40377"/>
                  </a:lnTo>
                  <a:lnTo>
                    <a:pt x="7170" y="71074"/>
                  </a:lnTo>
                  <a:lnTo>
                    <a:pt x="7155" y="95829"/>
                  </a:lnTo>
                  <a:lnTo>
                    <a:pt x="7943" y="122706"/>
                  </a:lnTo>
                  <a:lnTo>
                    <a:pt x="10938" y="150526"/>
                  </a:lnTo>
                  <a:lnTo>
                    <a:pt x="12799" y="176649"/>
                  </a:lnTo>
                  <a:lnTo>
                    <a:pt x="13846" y="211552"/>
                  </a:lnTo>
                  <a:lnTo>
                    <a:pt x="16274" y="235652"/>
                  </a:lnTo>
                  <a:lnTo>
                    <a:pt x="20412" y="247113"/>
                  </a:lnTo>
                  <a:lnTo>
                    <a:pt x="19958" y="247260"/>
                  </a:lnTo>
                  <a:lnTo>
                    <a:pt x="17337" y="245306"/>
                  </a:lnTo>
                  <a:lnTo>
                    <a:pt x="9187" y="225384"/>
                  </a:lnTo>
                  <a:lnTo>
                    <a:pt x="0" y="1927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8" name="SMARTInkShape-5112"/>
          <p:cNvSpPr/>
          <p:nvPr/>
        </p:nvSpPr>
        <p:spPr bwMode="auto">
          <a:xfrm>
            <a:off x="2286000" y="3993356"/>
            <a:ext cx="100014" cy="4117"/>
          </a:xfrm>
          <a:custGeom>
            <a:avLst/>
            <a:gdLst/>
            <a:ahLst/>
            <a:cxnLst/>
            <a:rect l="0" t="0" r="0" b="0"/>
            <a:pathLst>
              <a:path w="100014" h="4117">
                <a:moveTo>
                  <a:pt x="100013" y="0"/>
                </a:moveTo>
                <a:lnTo>
                  <a:pt x="66220" y="0"/>
                </a:lnTo>
                <a:lnTo>
                  <a:pt x="46742" y="4116"/>
                </a:lnTo>
                <a:lnTo>
                  <a:pt x="13858" y="699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4" name="SMARTInkShape-Group989"/>
          <p:cNvGrpSpPr/>
          <p:nvPr/>
        </p:nvGrpSpPr>
        <p:grpSpPr>
          <a:xfrm>
            <a:off x="1078706" y="4214813"/>
            <a:ext cx="842964" cy="303857"/>
            <a:chOff x="1078706" y="4214813"/>
            <a:chExt cx="842964" cy="303857"/>
          </a:xfrm>
        </p:grpSpPr>
        <p:sp>
          <p:nvSpPr>
            <p:cNvPr id="29" name="SMARTInkShape-5113"/>
            <p:cNvSpPr/>
            <p:nvPr/>
          </p:nvSpPr>
          <p:spPr bwMode="auto">
            <a:xfrm>
              <a:off x="1707781" y="4264819"/>
              <a:ext cx="213889" cy="225541"/>
            </a:xfrm>
            <a:custGeom>
              <a:avLst/>
              <a:gdLst/>
              <a:ahLst/>
              <a:cxnLst/>
              <a:rect l="0" t="0" r="0" b="0"/>
              <a:pathLst>
                <a:path w="213889" h="225541">
                  <a:moveTo>
                    <a:pt x="42438" y="0"/>
                  </a:moveTo>
                  <a:lnTo>
                    <a:pt x="41644" y="30539"/>
                  </a:lnTo>
                  <a:lnTo>
                    <a:pt x="32550" y="61771"/>
                  </a:lnTo>
                  <a:lnTo>
                    <a:pt x="22310" y="94238"/>
                  </a:lnTo>
                  <a:lnTo>
                    <a:pt x="14249" y="128993"/>
                  </a:lnTo>
                  <a:lnTo>
                    <a:pt x="6834" y="162310"/>
                  </a:lnTo>
                  <a:lnTo>
                    <a:pt x="1726" y="190173"/>
                  </a:lnTo>
                  <a:lnTo>
                    <a:pt x="0" y="217129"/>
                  </a:lnTo>
                  <a:lnTo>
                    <a:pt x="652" y="220952"/>
                  </a:lnTo>
                  <a:lnTo>
                    <a:pt x="1881" y="223502"/>
                  </a:lnTo>
                  <a:lnTo>
                    <a:pt x="3493" y="225201"/>
                  </a:lnTo>
                  <a:lnTo>
                    <a:pt x="6156" y="225540"/>
                  </a:lnTo>
                  <a:lnTo>
                    <a:pt x="13348" y="223800"/>
                  </a:lnTo>
                  <a:lnTo>
                    <a:pt x="26322" y="214566"/>
                  </a:lnTo>
                  <a:lnTo>
                    <a:pt x="50631" y="185817"/>
                  </a:lnTo>
                  <a:lnTo>
                    <a:pt x="78364" y="151680"/>
                  </a:lnTo>
                  <a:lnTo>
                    <a:pt x="106773" y="121772"/>
                  </a:lnTo>
                  <a:lnTo>
                    <a:pt x="121037" y="113652"/>
                  </a:lnTo>
                  <a:lnTo>
                    <a:pt x="134521" y="110837"/>
                  </a:lnTo>
                  <a:lnTo>
                    <a:pt x="145805" y="112232"/>
                  </a:lnTo>
                  <a:lnTo>
                    <a:pt x="156112" y="119730"/>
                  </a:lnTo>
                  <a:lnTo>
                    <a:pt x="161083" y="125064"/>
                  </a:lnTo>
                  <a:lnTo>
                    <a:pt x="166607" y="137340"/>
                  </a:lnTo>
                  <a:lnTo>
                    <a:pt x="175353" y="171662"/>
                  </a:lnTo>
                  <a:lnTo>
                    <a:pt x="181590" y="207196"/>
                  </a:lnTo>
                  <a:lnTo>
                    <a:pt x="185775" y="215118"/>
                  </a:lnTo>
                  <a:lnTo>
                    <a:pt x="188002" y="217231"/>
                  </a:lnTo>
                  <a:lnTo>
                    <a:pt x="191868" y="216258"/>
                  </a:lnTo>
                  <a:lnTo>
                    <a:pt x="21388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5114"/>
            <p:cNvSpPr/>
            <p:nvPr/>
          </p:nvSpPr>
          <p:spPr bwMode="auto">
            <a:xfrm>
              <a:off x="1450181" y="4329113"/>
              <a:ext cx="242889" cy="57151"/>
            </a:xfrm>
            <a:custGeom>
              <a:avLst/>
              <a:gdLst/>
              <a:ahLst/>
              <a:cxnLst/>
              <a:rect l="0" t="0" r="0" b="0"/>
              <a:pathLst>
                <a:path w="242889" h="57151">
                  <a:moveTo>
                    <a:pt x="0" y="57150"/>
                  </a:moveTo>
                  <a:lnTo>
                    <a:pt x="33180" y="57150"/>
                  </a:lnTo>
                  <a:lnTo>
                    <a:pt x="60631" y="55033"/>
                  </a:lnTo>
                  <a:lnTo>
                    <a:pt x="93901" y="49379"/>
                  </a:lnTo>
                  <a:lnTo>
                    <a:pt x="128893" y="40559"/>
                  </a:lnTo>
                  <a:lnTo>
                    <a:pt x="162280" y="30009"/>
                  </a:lnTo>
                  <a:lnTo>
                    <a:pt x="192281" y="19739"/>
                  </a:lnTo>
                  <a:lnTo>
                    <a:pt x="227070" y="5839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5115"/>
            <p:cNvSpPr/>
            <p:nvPr/>
          </p:nvSpPr>
          <p:spPr bwMode="auto">
            <a:xfrm>
              <a:off x="1621631" y="4243388"/>
              <a:ext cx="42733" cy="262327"/>
            </a:xfrm>
            <a:custGeom>
              <a:avLst/>
              <a:gdLst/>
              <a:ahLst/>
              <a:cxnLst/>
              <a:rect l="0" t="0" r="0" b="0"/>
              <a:pathLst>
                <a:path w="42733" h="262327">
                  <a:moveTo>
                    <a:pt x="35719" y="0"/>
                  </a:moveTo>
                  <a:lnTo>
                    <a:pt x="39511" y="3792"/>
                  </a:lnTo>
                  <a:lnTo>
                    <a:pt x="41373" y="9887"/>
                  </a:lnTo>
                  <a:lnTo>
                    <a:pt x="42732" y="40192"/>
                  </a:lnTo>
                  <a:lnTo>
                    <a:pt x="39045" y="74702"/>
                  </a:lnTo>
                  <a:lnTo>
                    <a:pt x="36704" y="106448"/>
                  </a:lnTo>
                  <a:lnTo>
                    <a:pt x="36011" y="140989"/>
                  </a:lnTo>
                  <a:lnTo>
                    <a:pt x="32013" y="172566"/>
                  </a:lnTo>
                  <a:lnTo>
                    <a:pt x="29594" y="202031"/>
                  </a:lnTo>
                  <a:lnTo>
                    <a:pt x="28776" y="233935"/>
                  </a:lnTo>
                  <a:lnTo>
                    <a:pt x="28583" y="262326"/>
                  </a:lnTo>
                  <a:lnTo>
                    <a:pt x="27787" y="262196"/>
                  </a:lnTo>
                  <a:lnTo>
                    <a:pt x="24785" y="259936"/>
                  </a:lnTo>
                  <a:lnTo>
                    <a:pt x="7990" y="227588"/>
                  </a:lnTo>
                  <a:lnTo>
                    <a:pt x="0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5116"/>
            <p:cNvSpPr/>
            <p:nvPr/>
          </p:nvSpPr>
          <p:spPr bwMode="auto">
            <a:xfrm>
              <a:off x="1078706" y="4214813"/>
              <a:ext cx="614364" cy="92869"/>
            </a:xfrm>
            <a:custGeom>
              <a:avLst/>
              <a:gdLst/>
              <a:ahLst/>
              <a:cxnLst/>
              <a:rect l="0" t="0" r="0" b="0"/>
              <a:pathLst>
                <a:path w="614364" h="92869">
                  <a:moveTo>
                    <a:pt x="0" y="92868"/>
                  </a:moveTo>
                  <a:lnTo>
                    <a:pt x="11407" y="92075"/>
                  </a:lnTo>
                  <a:lnTo>
                    <a:pt x="44963" y="79133"/>
                  </a:lnTo>
                  <a:lnTo>
                    <a:pt x="70519" y="72741"/>
                  </a:lnTo>
                  <a:lnTo>
                    <a:pt x="101986" y="67254"/>
                  </a:lnTo>
                  <a:lnTo>
                    <a:pt x="120378" y="64680"/>
                  </a:lnTo>
                  <a:lnTo>
                    <a:pt x="139783" y="62169"/>
                  </a:lnTo>
                  <a:lnTo>
                    <a:pt x="159864" y="58909"/>
                  </a:lnTo>
                  <a:lnTo>
                    <a:pt x="180395" y="55147"/>
                  </a:lnTo>
                  <a:lnTo>
                    <a:pt x="201226" y="51052"/>
                  </a:lnTo>
                  <a:lnTo>
                    <a:pt x="223844" y="47528"/>
                  </a:lnTo>
                  <a:lnTo>
                    <a:pt x="247655" y="44386"/>
                  </a:lnTo>
                  <a:lnTo>
                    <a:pt x="272259" y="41496"/>
                  </a:lnTo>
                  <a:lnTo>
                    <a:pt x="296600" y="38777"/>
                  </a:lnTo>
                  <a:lnTo>
                    <a:pt x="320765" y="36170"/>
                  </a:lnTo>
                  <a:lnTo>
                    <a:pt x="344812" y="33638"/>
                  </a:lnTo>
                  <a:lnTo>
                    <a:pt x="367987" y="31157"/>
                  </a:lnTo>
                  <a:lnTo>
                    <a:pt x="390581" y="28708"/>
                  </a:lnTo>
                  <a:lnTo>
                    <a:pt x="412788" y="26282"/>
                  </a:lnTo>
                  <a:lnTo>
                    <a:pt x="433148" y="24665"/>
                  </a:lnTo>
                  <a:lnTo>
                    <a:pt x="452278" y="23587"/>
                  </a:lnTo>
                  <a:lnTo>
                    <a:pt x="487556" y="21595"/>
                  </a:lnTo>
                  <a:lnTo>
                    <a:pt x="519111" y="18064"/>
                  </a:lnTo>
                  <a:lnTo>
                    <a:pt x="546893" y="13849"/>
                  </a:lnTo>
                  <a:lnTo>
                    <a:pt x="578497" y="9130"/>
                  </a:lnTo>
                  <a:lnTo>
                    <a:pt x="597915" y="5615"/>
                  </a:lnTo>
                  <a:lnTo>
                    <a:pt x="6143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5117"/>
            <p:cNvSpPr/>
            <p:nvPr/>
          </p:nvSpPr>
          <p:spPr bwMode="auto">
            <a:xfrm>
              <a:off x="1435894" y="4251611"/>
              <a:ext cx="14175" cy="267059"/>
            </a:xfrm>
            <a:custGeom>
              <a:avLst/>
              <a:gdLst/>
              <a:ahLst/>
              <a:cxnLst/>
              <a:rect l="0" t="0" r="0" b="0"/>
              <a:pathLst>
                <a:path w="14175" h="267059">
                  <a:moveTo>
                    <a:pt x="7144" y="13208"/>
                  </a:moveTo>
                  <a:lnTo>
                    <a:pt x="993" y="7057"/>
                  </a:lnTo>
                  <a:lnTo>
                    <a:pt x="87" y="0"/>
                  </a:lnTo>
                  <a:lnTo>
                    <a:pt x="3818" y="3033"/>
                  </a:lnTo>
                  <a:lnTo>
                    <a:pt x="4133" y="4837"/>
                  </a:lnTo>
                  <a:lnTo>
                    <a:pt x="701" y="23326"/>
                  </a:lnTo>
                  <a:lnTo>
                    <a:pt x="207" y="50249"/>
                  </a:lnTo>
                  <a:lnTo>
                    <a:pt x="61" y="83361"/>
                  </a:lnTo>
                  <a:lnTo>
                    <a:pt x="27" y="110798"/>
                  </a:lnTo>
                  <a:lnTo>
                    <a:pt x="12" y="139925"/>
                  </a:lnTo>
                  <a:lnTo>
                    <a:pt x="5" y="166100"/>
                  </a:lnTo>
                  <a:lnTo>
                    <a:pt x="2" y="190962"/>
                  </a:lnTo>
                  <a:lnTo>
                    <a:pt x="2117" y="225155"/>
                  </a:lnTo>
                  <a:lnTo>
                    <a:pt x="9943" y="257568"/>
                  </a:lnTo>
                  <a:lnTo>
                    <a:pt x="13000" y="266586"/>
                  </a:lnTo>
                  <a:lnTo>
                    <a:pt x="13429" y="267058"/>
                  </a:lnTo>
                  <a:lnTo>
                    <a:pt x="13715" y="266579"/>
                  </a:lnTo>
                  <a:lnTo>
                    <a:pt x="14174" y="252522"/>
                  </a:lnTo>
                  <a:lnTo>
                    <a:pt x="8562" y="225227"/>
                  </a:lnTo>
                  <a:lnTo>
                    <a:pt x="0" y="1846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2" name="SMARTInkShape-Group990"/>
          <p:cNvGrpSpPr/>
          <p:nvPr/>
        </p:nvGrpSpPr>
        <p:grpSpPr>
          <a:xfrm>
            <a:off x="2446450" y="4143375"/>
            <a:ext cx="1525476" cy="390326"/>
            <a:chOff x="2446450" y="4143375"/>
            <a:chExt cx="1525476" cy="390326"/>
          </a:xfrm>
        </p:grpSpPr>
        <p:sp>
          <p:nvSpPr>
            <p:cNvPr id="35" name="SMARTInkShape-5118"/>
            <p:cNvSpPr/>
            <p:nvPr/>
          </p:nvSpPr>
          <p:spPr bwMode="auto">
            <a:xfrm>
              <a:off x="3665737" y="4271963"/>
              <a:ext cx="306189" cy="71438"/>
            </a:xfrm>
            <a:custGeom>
              <a:avLst/>
              <a:gdLst/>
              <a:ahLst/>
              <a:cxnLst/>
              <a:rect l="0" t="0" r="0" b="0"/>
              <a:pathLst>
                <a:path w="306189" h="71438">
                  <a:moveTo>
                    <a:pt x="6151" y="71437"/>
                  </a:moveTo>
                  <a:lnTo>
                    <a:pt x="2358" y="71437"/>
                  </a:lnTo>
                  <a:lnTo>
                    <a:pt x="1241" y="70643"/>
                  </a:lnTo>
                  <a:lnTo>
                    <a:pt x="496" y="69320"/>
                  </a:lnTo>
                  <a:lnTo>
                    <a:pt x="0" y="67645"/>
                  </a:lnTo>
                  <a:lnTo>
                    <a:pt x="1256" y="66528"/>
                  </a:lnTo>
                  <a:lnTo>
                    <a:pt x="30357" y="60795"/>
                  </a:lnTo>
                  <a:lnTo>
                    <a:pt x="55538" y="54536"/>
                  </a:lnTo>
                  <a:lnTo>
                    <a:pt x="86838" y="47257"/>
                  </a:lnTo>
                  <a:lnTo>
                    <a:pt x="105186" y="44205"/>
                  </a:lnTo>
                  <a:lnTo>
                    <a:pt x="124561" y="41376"/>
                  </a:lnTo>
                  <a:lnTo>
                    <a:pt x="144623" y="37903"/>
                  </a:lnTo>
                  <a:lnTo>
                    <a:pt x="165140" y="33999"/>
                  </a:lnTo>
                  <a:lnTo>
                    <a:pt x="185962" y="29810"/>
                  </a:lnTo>
                  <a:lnTo>
                    <a:pt x="208575" y="24636"/>
                  </a:lnTo>
                  <a:lnTo>
                    <a:pt x="232381" y="18805"/>
                  </a:lnTo>
                  <a:lnTo>
                    <a:pt x="256983" y="12537"/>
                  </a:lnTo>
                  <a:lnTo>
                    <a:pt x="3061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5119"/>
            <p:cNvSpPr/>
            <p:nvPr/>
          </p:nvSpPr>
          <p:spPr bwMode="auto">
            <a:xfrm>
              <a:off x="3245348" y="4264819"/>
              <a:ext cx="233393" cy="161485"/>
            </a:xfrm>
            <a:custGeom>
              <a:avLst/>
              <a:gdLst/>
              <a:ahLst/>
              <a:cxnLst/>
              <a:rect l="0" t="0" r="0" b="0"/>
              <a:pathLst>
                <a:path w="233393" h="161485">
                  <a:moveTo>
                    <a:pt x="190796" y="0"/>
                  </a:moveTo>
                  <a:lnTo>
                    <a:pt x="178595" y="794"/>
                  </a:lnTo>
                  <a:lnTo>
                    <a:pt x="143475" y="9943"/>
                  </a:lnTo>
                  <a:lnTo>
                    <a:pt x="112569" y="20585"/>
                  </a:lnTo>
                  <a:lnTo>
                    <a:pt x="78276" y="41377"/>
                  </a:lnTo>
                  <a:lnTo>
                    <a:pt x="46773" y="67646"/>
                  </a:lnTo>
                  <a:lnTo>
                    <a:pt x="14180" y="100057"/>
                  </a:lnTo>
                  <a:lnTo>
                    <a:pt x="2233" y="117759"/>
                  </a:lnTo>
                  <a:lnTo>
                    <a:pt x="0" y="125337"/>
                  </a:lnTo>
                  <a:lnTo>
                    <a:pt x="99" y="131977"/>
                  </a:lnTo>
                  <a:lnTo>
                    <a:pt x="1752" y="137991"/>
                  </a:lnTo>
                  <a:lnTo>
                    <a:pt x="9939" y="148906"/>
                  </a:lnTo>
                  <a:lnTo>
                    <a:pt x="15456" y="154040"/>
                  </a:lnTo>
                  <a:lnTo>
                    <a:pt x="30052" y="159743"/>
                  </a:lnTo>
                  <a:lnTo>
                    <a:pt x="48710" y="161484"/>
                  </a:lnTo>
                  <a:lnTo>
                    <a:pt x="72878" y="159612"/>
                  </a:lnTo>
                  <a:lnTo>
                    <a:pt x="99494" y="156134"/>
                  </a:lnTo>
                  <a:lnTo>
                    <a:pt x="127198" y="151149"/>
                  </a:lnTo>
                  <a:lnTo>
                    <a:pt x="155387" y="143642"/>
                  </a:lnTo>
                  <a:lnTo>
                    <a:pt x="181673" y="132897"/>
                  </a:lnTo>
                  <a:lnTo>
                    <a:pt x="204203" y="120184"/>
                  </a:lnTo>
                  <a:lnTo>
                    <a:pt x="225019" y="99639"/>
                  </a:lnTo>
                  <a:lnTo>
                    <a:pt x="233258" y="85559"/>
                  </a:lnTo>
                  <a:lnTo>
                    <a:pt x="233392" y="78471"/>
                  </a:lnTo>
                  <a:lnTo>
                    <a:pt x="227190" y="64244"/>
                  </a:lnTo>
                  <a:lnTo>
                    <a:pt x="212263" y="52101"/>
                  </a:lnTo>
                  <a:lnTo>
                    <a:pt x="192399" y="42999"/>
                  </a:lnTo>
                  <a:lnTo>
                    <a:pt x="158110" y="37876"/>
                  </a:lnTo>
                  <a:lnTo>
                    <a:pt x="131819" y="36677"/>
                  </a:lnTo>
                  <a:lnTo>
                    <a:pt x="97827" y="39795"/>
                  </a:lnTo>
                  <a:lnTo>
                    <a:pt x="6935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5120"/>
            <p:cNvSpPr/>
            <p:nvPr/>
          </p:nvSpPr>
          <p:spPr bwMode="auto">
            <a:xfrm>
              <a:off x="2929051" y="4244406"/>
              <a:ext cx="267867" cy="223317"/>
            </a:xfrm>
            <a:custGeom>
              <a:avLst/>
              <a:gdLst/>
              <a:ahLst/>
              <a:cxnLst/>
              <a:rect l="0" t="0" r="0" b="0"/>
              <a:pathLst>
                <a:path w="267867" h="223317">
                  <a:moveTo>
                    <a:pt x="14174" y="13269"/>
                  </a:moveTo>
                  <a:lnTo>
                    <a:pt x="0" y="13269"/>
                  </a:lnTo>
                  <a:lnTo>
                    <a:pt x="12109" y="12475"/>
                  </a:lnTo>
                  <a:lnTo>
                    <a:pt x="47210" y="7118"/>
                  </a:lnTo>
                  <a:lnTo>
                    <a:pt x="78114" y="6419"/>
                  </a:lnTo>
                  <a:lnTo>
                    <a:pt x="112406" y="2420"/>
                  </a:lnTo>
                  <a:lnTo>
                    <a:pt x="143910" y="0"/>
                  </a:lnTo>
                  <a:lnTo>
                    <a:pt x="176502" y="4886"/>
                  </a:lnTo>
                  <a:lnTo>
                    <a:pt x="188449" y="9014"/>
                  </a:lnTo>
                  <a:lnTo>
                    <a:pt x="190682" y="12814"/>
                  </a:lnTo>
                  <a:lnTo>
                    <a:pt x="190584" y="17728"/>
                  </a:lnTo>
                  <a:lnTo>
                    <a:pt x="182860" y="36021"/>
                  </a:lnTo>
                  <a:lnTo>
                    <a:pt x="179019" y="42725"/>
                  </a:lnTo>
                  <a:lnTo>
                    <a:pt x="143381" y="72025"/>
                  </a:lnTo>
                  <a:lnTo>
                    <a:pt x="121514" y="88093"/>
                  </a:lnTo>
                  <a:lnTo>
                    <a:pt x="87223" y="102468"/>
                  </a:lnTo>
                  <a:lnTo>
                    <a:pt x="77181" y="105050"/>
                  </a:lnTo>
                  <a:lnTo>
                    <a:pt x="76816" y="105413"/>
                  </a:lnTo>
                  <a:lnTo>
                    <a:pt x="77367" y="105654"/>
                  </a:lnTo>
                  <a:lnTo>
                    <a:pt x="111993" y="96152"/>
                  </a:lnTo>
                  <a:lnTo>
                    <a:pt x="142553" y="93125"/>
                  </a:lnTo>
                  <a:lnTo>
                    <a:pt x="176743" y="96021"/>
                  </a:lnTo>
                  <a:lnTo>
                    <a:pt x="212008" y="101905"/>
                  </a:lnTo>
                  <a:lnTo>
                    <a:pt x="240008" y="108676"/>
                  </a:lnTo>
                  <a:lnTo>
                    <a:pt x="253716" y="117585"/>
                  </a:lnTo>
                  <a:lnTo>
                    <a:pt x="263512" y="128688"/>
                  </a:lnTo>
                  <a:lnTo>
                    <a:pt x="267866" y="138914"/>
                  </a:lnTo>
                  <a:lnTo>
                    <a:pt x="267439" y="143864"/>
                  </a:lnTo>
                  <a:lnTo>
                    <a:pt x="262732" y="153596"/>
                  </a:lnTo>
                  <a:lnTo>
                    <a:pt x="235369" y="177690"/>
                  </a:lnTo>
                  <a:lnTo>
                    <a:pt x="208653" y="193572"/>
                  </a:lnTo>
                  <a:lnTo>
                    <a:pt x="180630" y="207539"/>
                  </a:lnTo>
                  <a:lnTo>
                    <a:pt x="146949" y="219771"/>
                  </a:lnTo>
                  <a:lnTo>
                    <a:pt x="136685" y="223316"/>
                  </a:lnTo>
                  <a:lnTo>
                    <a:pt x="133948" y="223151"/>
                  </a:lnTo>
                  <a:lnTo>
                    <a:pt x="132123" y="222246"/>
                  </a:lnTo>
                  <a:lnTo>
                    <a:pt x="132494" y="220056"/>
                  </a:lnTo>
                  <a:lnTo>
                    <a:pt x="137140" y="213389"/>
                  </a:lnTo>
                  <a:lnTo>
                    <a:pt x="171337" y="191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5121"/>
            <p:cNvSpPr/>
            <p:nvPr/>
          </p:nvSpPr>
          <p:spPr bwMode="auto">
            <a:xfrm>
              <a:off x="2814638" y="4500563"/>
              <a:ext cx="35719" cy="27495"/>
            </a:xfrm>
            <a:custGeom>
              <a:avLst/>
              <a:gdLst/>
              <a:ahLst/>
              <a:cxnLst/>
              <a:rect l="0" t="0" r="0" b="0"/>
              <a:pathLst>
                <a:path w="35719" h="27495">
                  <a:moveTo>
                    <a:pt x="35718" y="14287"/>
                  </a:moveTo>
                  <a:lnTo>
                    <a:pt x="25076" y="24929"/>
                  </a:lnTo>
                  <a:lnTo>
                    <a:pt x="20935" y="26954"/>
                  </a:lnTo>
                  <a:lnTo>
                    <a:pt x="18719" y="27494"/>
                  </a:lnTo>
                  <a:lnTo>
                    <a:pt x="16448" y="27061"/>
                  </a:lnTo>
                  <a:lnTo>
                    <a:pt x="11808" y="24462"/>
                  </a:lnTo>
                  <a:lnTo>
                    <a:pt x="10253" y="2265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5122"/>
            <p:cNvSpPr/>
            <p:nvPr/>
          </p:nvSpPr>
          <p:spPr bwMode="auto">
            <a:xfrm>
              <a:off x="2750344" y="4246416"/>
              <a:ext cx="42863" cy="82698"/>
            </a:xfrm>
            <a:custGeom>
              <a:avLst/>
              <a:gdLst/>
              <a:ahLst/>
              <a:cxnLst/>
              <a:rect l="0" t="0" r="0" b="0"/>
              <a:pathLst>
                <a:path w="42863" h="82698">
                  <a:moveTo>
                    <a:pt x="42862" y="4115"/>
                  </a:moveTo>
                  <a:lnTo>
                    <a:pt x="39070" y="323"/>
                  </a:lnTo>
                  <a:lnTo>
                    <a:pt x="37953" y="0"/>
                  </a:lnTo>
                  <a:lnTo>
                    <a:pt x="37208" y="578"/>
                  </a:lnTo>
                  <a:lnTo>
                    <a:pt x="35587" y="3337"/>
                  </a:lnTo>
                  <a:lnTo>
                    <a:pt x="19476" y="21865"/>
                  </a:lnTo>
                  <a:lnTo>
                    <a:pt x="4924" y="55157"/>
                  </a:lnTo>
                  <a:lnTo>
                    <a:pt x="0" y="826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5123"/>
            <p:cNvSpPr/>
            <p:nvPr/>
          </p:nvSpPr>
          <p:spPr bwMode="auto">
            <a:xfrm>
              <a:off x="2543844" y="4143375"/>
              <a:ext cx="77913" cy="390326"/>
            </a:xfrm>
            <a:custGeom>
              <a:avLst/>
              <a:gdLst/>
              <a:ahLst/>
              <a:cxnLst/>
              <a:rect l="0" t="0" r="0" b="0"/>
              <a:pathLst>
                <a:path w="77913" h="390326">
                  <a:moveTo>
                    <a:pt x="63625" y="0"/>
                  </a:moveTo>
                  <a:lnTo>
                    <a:pt x="57922" y="6497"/>
                  </a:lnTo>
                  <a:lnTo>
                    <a:pt x="43040" y="34320"/>
                  </a:lnTo>
                  <a:lnTo>
                    <a:pt x="33625" y="68113"/>
                  </a:lnTo>
                  <a:lnTo>
                    <a:pt x="26215" y="98799"/>
                  </a:lnTo>
                  <a:lnTo>
                    <a:pt x="18423" y="134398"/>
                  </a:lnTo>
                  <a:lnTo>
                    <a:pt x="15234" y="153893"/>
                  </a:lnTo>
                  <a:lnTo>
                    <a:pt x="12314" y="174032"/>
                  </a:lnTo>
                  <a:lnTo>
                    <a:pt x="9574" y="193809"/>
                  </a:lnTo>
                  <a:lnTo>
                    <a:pt x="6953" y="213344"/>
                  </a:lnTo>
                  <a:lnTo>
                    <a:pt x="4413" y="232717"/>
                  </a:lnTo>
                  <a:lnTo>
                    <a:pt x="2719" y="251188"/>
                  </a:lnTo>
                  <a:lnTo>
                    <a:pt x="837" y="286529"/>
                  </a:lnTo>
                  <a:lnTo>
                    <a:pt x="0" y="318640"/>
                  </a:lnTo>
                  <a:lnTo>
                    <a:pt x="422" y="346405"/>
                  </a:lnTo>
                  <a:lnTo>
                    <a:pt x="5916" y="374630"/>
                  </a:lnTo>
                  <a:lnTo>
                    <a:pt x="13106" y="387694"/>
                  </a:lnTo>
                  <a:lnTo>
                    <a:pt x="17245" y="390225"/>
                  </a:lnTo>
                  <a:lnTo>
                    <a:pt x="21593" y="390325"/>
                  </a:lnTo>
                  <a:lnTo>
                    <a:pt x="26078" y="388804"/>
                  </a:lnTo>
                  <a:lnTo>
                    <a:pt x="43769" y="375287"/>
                  </a:lnTo>
                  <a:lnTo>
                    <a:pt x="77912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5124"/>
            <p:cNvSpPr/>
            <p:nvPr/>
          </p:nvSpPr>
          <p:spPr bwMode="auto">
            <a:xfrm>
              <a:off x="2446450" y="4229100"/>
              <a:ext cx="325326" cy="106997"/>
            </a:xfrm>
            <a:custGeom>
              <a:avLst/>
              <a:gdLst/>
              <a:ahLst/>
              <a:cxnLst/>
              <a:rect l="0" t="0" r="0" b="0"/>
              <a:pathLst>
                <a:path w="325326" h="106997">
                  <a:moveTo>
                    <a:pt x="25288" y="0"/>
                  </a:moveTo>
                  <a:lnTo>
                    <a:pt x="21495" y="0"/>
                  </a:lnTo>
                  <a:lnTo>
                    <a:pt x="20378" y="1588"/>
                  </a:lnTo>
                  <a:lnTo>
                    <a:pt x="8288" y="33585"/>
                  </a:lnTo>
                  <a:lnTo>
                    <a:pt x="0" y="66690"/>
                  </a:lnTo>
                  <a:lnTo>
                    <a:pt x="1613" y="76206"/>
                  </a:lnTo>
                  <a:lnTo>
                    <a:pt x="10776" y="90489"/>
                  </a:lnTo>
                  <a:lnTo>
                    <a:pt x="27338" y="100983"/>
                  </a:lnTo>
                  <a:lnTo>
                    <a:pt x="60764" y="105937"/>
                  </a:lnTo>
                  <a:lnTo>
                    <a:pt x="94889" y="106795"/>
                  </a:lnTo>
                  <a:lnTo>
                    <a:pt x="123955" y="106996"/>
                  </a:lnTo>
                  <a:lnTo>
                    <a:pt x="153277" y="104968"/>
                  </a:lnTo>
                  <a:lnTo>
                    <a:pt x="182978" y="101421"/>
                  </a:lnTo>
                  <a:lnTo>
                    <a:pt x="214699" y="97199"/>
                  </a:lnTo>
                  <a:lnTo>
                    <a:pt x="245202" y="90560"/>
                  </a:lnTo>
                  <a:lnTo>
                    <a:pt x="273840" y="82317"/>
                  </a:lnTo>
                  <a:lnTo>
                    <a:pt x="308306" y="70340"/>
                  </a:lnTo>
                  <a:lnTo>
                    <a:pt x="325325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8" name="SMARTInkShape-Group991"/>
          <p:cNvGrpSpPr/>
          <p:nvPr/>
        </p:nvGrpSpPr>
        <p:grpSpPr>
          <a:xfrm>
            <a:off x="4147041" y="4122031"/>
            <a:ext cx="984071" cy="271376"/>
            <a:chOff x="4147041" y="4122031"/>
            <a:chExt cx="984071" cy="271376"/>
          </a:xfrm>
        </p:grpSpPr>
        <p:sp>
          <p:nvSpPr>
            <p:cNvPr id="43" name="SMARTInkShape-5125"/>
            <p:cNvSpPr/>
            <p:nvPr/>
          </p:nvSpPr>
          <p:spPr bwMode="auto">
            <a:xfrm>
              <a:off x="4941907" y="4251524"/>
              <a:ext cx="189205" cy="98533"/>
            </a:xfrm>
            <a:custGeom>
              <a:avLst/>
              <a:gdLst/>
              <a:ahLst/>
              <a:cxnLst/>
              <a:rect l="0" t="0" r="0" b="0"/>
              <a:pathLst>
                <a:path w="189205" h="98533">
                  <a:moveTo>
                    <a:pt x="158731" y="6151"/>
                  </a:moveTo>
                  <a:lnTo>
                    <a:pt x="151439" y="5357"/>
                  </a:lnTo>
                  <a:lnTo>
                    <a:pt x="122051" y="0"/>
                  </a:lnTo>
                  <a:lnTo>
                    <a:pt x="87750" y="4907"/>
                  </a:lnTo>
                  <a:lnTo>
                    <a:pt x="56648" y="12044"/>
                  </a:lnTo>
                  <a:lnTo>
                    <a:pt x="24002" y="28276"/>
                  </a:lnTo>
                  <a:lnTo>
                    <a:pt x="10745" y="38209"/>
                  </a:lnTo>
                  <a:lnTo>
                    <a:pt x="2207" y="50561"/>
                  </a:lnTo>
                  <a:lnTo>
                    <a:pt x="0" y="63989"/>
                  </a:lnTo>
                  <a:lnTo>
                    <a:pt x="523" y="70904"/>
                  </a:lnTo>
                  <a:lnTo>
                    <a:pt x="3252" y="76307"/>
                  </a:lnTo>
                  <a:lnTo>
                    <a:pt x="12636" y="84427"/>
                  </a:lnTo>
                  <a:lnTo>
                    <a:pt x="31306" y="93461"/>
                  </a:lnTo>
                  <a:lnTo>
                    <a:pt x="59503" y="97373"/>
                  </a:lnTo>
                  <a:lnTo>
                    <a:pt x="92994" y="98532"/>
                  </a:lnTo>
                  <a:lnTo>
                    <a:pt x="124260" y="95083"/>
                  </a:lnTo>
                  <a:lnTo>
                    <a:pt x="153632" y="85242"/>
                  </a:lnTo>
                  <a:lnTo>
                    <a:pt x="174859" y="72271"/>
                  </a:lnTo>
                  <a:lnTo>
                    <a:pt x="183890" y="60938"/>
                  </a:lnTo>
                  <a:lnTo>
                    <a:pt x="187410" y="54582"/>
                  </a:lnTo>
                  <a:lnTo>
                    <a:pt x="189204" y="41169"/>
                  </a:lnTo>
                  <a:lnTo>
                    <a:pt x="186562" y="28065"/>
                  </a:lnTo>
                  <a:lnTo>
                    <a:pt x="180096" y="16949"/>
                  </a:lnTo>
                  <a:lnTo>
                    <a:pt x="167697" y="8833"/>
                  </a:lnTo>
                  <a:lnTo>
                    <a:pt x="151603" y="3374"/>
                  </a:lnTo>
                  <a:lnTo>
                    <a:pt x="125486" y="1095"/>
                  </a:lnTo>
                  <a:lnTo>
                    <a:pt x="94926" y="7034"/>
                  </a:lnTo>
                  <a:lnTo>
                    <a:pt x="73006" y="13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5126"/>
            <p:cNvSpPr/>
            <p:nvPr/>
          </p:nvSpPr>
          <p:spPr bwMode="auto">
            <a:xfrm>
              <a:off x="4611663" y="4164993"/>
              <a:ext cx="306277" cy="192339"/>
            </a:xfrm>
            <a:custGeom>
              <a:avLst/>
              <a:gdLst/>
              <a:ahLst/>
              <a:cxnLst/>
              <a:rect l="0" t="0" r="0" b="0"/>
              <a:pathLst>
                <a:path w="306277" h="192339">
                  <a:moveTo>
                    <a:pt x="24631" y="42676"/>
                  </a:moveTo>
                  <a:lnTo>
                    <a:pt x="20839" y="42676"/>
                  </a:lnTo>
                  <a:lnTo>
                    <a:pt x="16860" y="38442"/>
                  </a:lnTo>
                  <a:lnTo>
                    <a:pt x="782" y="19034"/>
                  </a:lnTo>
                  <a:lnTo>
                    <a:pt x="0" y="16596"/>
                  </a:lnTo>
                  <a:lnTo>
                    <a:pt x="273" y="14176"/>
                  </a:lnTo>
                  <a:lnTo>
                    <a:pt x="1248" y="11770"/>
                  </a:lnTo>
                  <a:lnTo>
                    <a:pt x="6566" y="6979"/>
                  </a:lnTo>
                  <a:lnTo>
                    <a:pt x="10206" y="4591"/>
                  </a:lnTo>
                  <a:lnTo>
                    <a:pt x="26707" y="1229"/>
                  </a:lnTo>
                  <a:lnTo>
                    <a:pt x="54262" y="233"/>
                  </a:lnTo>
                  <a:lnTo>
                    <a:pt x="78281" y="0"/>
                  </a:lnTo>
                  <a:lnTo>
                    <a:pt x="104038" y="690"/>
                  </a:lnTo>
                  <a:lnTo>
                    <a:pt x="128714" y="3642"/>
                  </a:lnTo>
                  <a:lnTo>
                    <a:pt x="155028" y="7600"/>
                  </a:lnTo>
                  <a:lnTo>
                    <a:pt x="181010" y="12799"/>
                  </a:lnTo>
                  <a:lnTo>
                    <a:pt x="211900" y="23858"/>
                  </a:lnTo>
                  <a:lnTo>
                    <a:pt x="225866" y="29815"/>
                  </a:lnTo>
                  <a:lnTo>
                    <a:pt x="230225" y="33308"/>
                  </a:lnTo>
                  <a:lnTo>
                    <a:pt x="235068" y="41423"/>
                  </a:lnTo>
                  <a:lnTo>
                    <a:pt x="233979" y="45016"/>
                  </a:lnTo>
                  <a:lnTo>
                    <a:pt x="226418" y="51124"/>
                  </a:lnTo>
                  <a:lnTo>
                    <a:pt x="195664" y="61513"/>
                  </a:lnTo>
                  <a:lnTo>
                    <a:pt x="164384" y="68806"/>
                  </a:lnTo>
                  <a:lnTo>
                    <a:pt x="135448" y="75201"/>
                  </a:lnTo>
                  <a:lnTo>
                    <a:pt x="100343" y="77974"/>
                  </a:lnTo>
                  <a:lnTo>
                    <a:pt x="92308" y="78270"/>
                  </a:lnTo>
                  <a:lnTo>
                    <a:pt x="122843" y="82176"/>
                  </a:lnTo>
                  <a:lnTo>
                    <a:pt x="156918" y="88335"/>
                  </a:lnTo>
                  <a:lnTo>
                    <a:pt x="183438" y="92866"/>
                  </a:lnTo>
                  <a:lnTo>
                    <a:pt x="210305" y="98320"/>
                  </a:lnTo>
                  <a:lnTo>
                    <a:pt x="235476" y="106036"/>
                  </a:lnTo>
                  <a:lnTo>
                    <a:pt x="259892" y="112640"/>
                  </a:lnTo>
                  <a:lnTo>
                    <a:pt x="289600" y="122937"/>
                  </a:lnTo>
                  <a:lnTo>
                    <a:pt x="301145" y="131529"/>
                  </a:lnTo>
                  <a:lnTo>
                    <a:pt x="306276" y="140639"/>
                  </a:lnTo>
                  <a:lnTo>
                    <a:pt x="305263" y="144497"/>
                  </a:lnTo>
                  <a:lnTo>
                    <a:pt x="302206" y="147863"/>
                  </a:lnTo>
                  <a:lnTo>
                    <a:pt x="290873" y="153719"/>
                  </a:lnTo>
                  <a:lnTo>
                    <a:pt x="261385" y="161479"/>
                  </a:lnTo>
                  <a:lnTo>
                    <a:pt x="236217" y="166386"/>
                  </a:lnTo>
                  <a:lnTo>
                    <a:pt x="209157" y="173329"/>
                  </a:lnTo>
                  <a:lnTo>
                    <a:pt x="182048" y="180119"/>
                  </a:lnTo>
                  <a:lnTo>
                    <a:pt x="156771" y="183136"/>
                  </a:lnTo>
                  <a:lnTo>
                    <a:pt x="124020" y="188628"/>
                  </a:lnTo>
                  <a:lnTo>
                    <a:pt x="104000" y="191891"/>
                  </a:lnTo>
                  <a:lnTo>
                    <a:pt x="104531" y="192159"/>
                  </a:lnTo>
                  <a:lnTo>
                    <a:pt x="106473" y="192338"/>
                  </a:lnTo>
                  <a:lnTo>
                    <a:pt x="133195" y="186921"/>
                  </a:lnTo>
                  <a:lnTo>
                    <a:pt x="174650" y="1784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5127"/>
            <p:cNvSpPr/>
            <p:nvPr/>
          </p:nvSpPr>
          <p:spPr bwMode="auto">
            <a:xfrm>
              <a:off x="4536281" y="4357688"/>
              <a:ext cx="21433" cy="35719"/>
            </a:xfrm>
            <a:custGeom>
              <a:avLst/>
              <a:gdLst/>
              <a:ahLst/>
              <a:cxnLst/>
              <a:rect l="0" t="0" r="0" b="0"/>
              <a:pathLst>
                <a:path w="21433" h="35719">
                  <a:moveTo>
                    <a:pt x="0" y="0"/>
                  </a:moveTo>
                  <a:lnTo>
                    <a:pt x="12651" y="13444"/>
                  </a:lnTo>
                  <a:lnTo>
                    <a:pt x="18477" y="24180"/>
                  </a:lnTo>
                  <a:lnTo>
                    <a:pt x="21432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5128"/>
            <p:cNvSpPr/>
            <p:nvPr/>
          </p:nvSpPr>
          <p:spPr bwMode="auto">
            <a:xfrm>
              <a:off x="4443413" y="4179304"/>
              <a:ext cx="21432" cy="35510"/>
            </a:xfrm>
            <a:custGeom>
              <a:avLst/>
              <a:gdLst/>
              <a:ahLst/>
              <a:cxnLst/>
              <a:rect l="0" t="0" r="0" b="0"/>
              <a:pathLst>
                <a:path w="21432" h="35510">
                  <a:moveTo>
                    <a:pt x="0" y="35509"/>
                  </a:moveTo>
                  <a:lnTo>
                    <a:pt x="16792" y="18716"/>
                  </a:lnTo>
                  <a:lnTo>
                    <a:pt x="19369" y="11906"/>
                  </a:lnTo>
                  <a:lnTo>
                    <a:pt x="21395" y="0"/>
                  </a:lnTo>
                  <a:lnTo>
                    <a:pt x="21431" y="212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5129"/>
            <p:cNvSpPr/>
            <p:nvPr/>
          </p:nvSpPr>
          <p:spPr bwMode="auto">
            <a:xfrm>
              <a:off x="4147041" y="4122031"/>
              <a:ext cx="238431" cy="270033"/>
            </a:xfrm>
            <a:custGeom>
              <a:avLst/>
              <a:gdLst/>
              <a:ahLst/>
              <a:cxnLst/>
              <a:rect l="0" t="0" r="0" b="0"/>
              <a:pathLst>
                <a:path w="238431" h="270033">
                  <a:moveTo>
                    <a:pt x="74915" y="7057"/>
                  </a:moveTo>
                  <a:lnTo>
                    <a:pt x="91708" y="7057"/>
                  </a:lnTo>
                  <a:lnTo>
                    <a:pt x="96402" y="4940"/>
                  </a:lnTo>
                  <a:lnTo>
                    <a:pt x="98764" y="3264"/>
                  </a:lnTo>
                  <a:lnTo>
                    <a:pt x="117067" y="0"/>
                  </a:lnTo>
                  <a:lnTo>
                    <a:pt x="92572" y="31579"/>
                  </a:lnTo>
                  <a:lnTo>
                    <a:pt x="73003" y="61771"/>
                  </a:lnTo>
                  <a:lnTo>
                    <a:pt x="48243" y="96646"/>
                  </a:lnTo>
                  <a:lnTo>
                    <a:pt x="32898" y="123074"/>
                  </a:lnTo>
                  <a:lnTo>
                    <a:pt x="18141" y="148578"/>
                  </a:lnTo>
                  <a:lnTo>
                    <a:pt x="6026" y="173142"/>
                  </a:lnTo>
                  <a:lnTo>
                    <a:pt x="0" y="207697"/>
                  </a:lnTo>
                  <a:lnTo>
                    <a:pt x="1403" y="225611"/>
                  </a:lnTo>
                  <a:lnTo>
                    <a:pt x="8905" y="239394"/>
                  </a:lnTo>
                  <a:lnTo>
                    <a:pt x="20971" y="250811"/>
                  </a:lnTo>
                  <a:lnTo>
                    <a:pt x="36917" y="261177"/>
                  </a:lnTo>
                  <a:lnTo>
                    <a:pt x="67537" y="268354"/>
                  </a:lnTo>
                  <a:lnTo>
                    <a:pt x="92273" y="270032"/>
                  </a:lnTo>
                  <a:lnTo>
                    <a:pt x="119142" y="269985"/>
                  </a:lnTo>
                  <a:lnTo>
                    <a:pt x="146959" y="267318"/>
                  </a:lnTo>
                  <a:lnTo>
                    <a:pt x="173081" y="261370"/>
                  </a:lnTo>
                  <a:lnTo>
                    <a:pt x="207983" y="246979"/>
                  </a:lnTo>
                  <a:lnTo>
                    <a:pt x="226131" y="233545"/>
                  </a:lnTo>
                  <a:lnTo>
                    <a:pt x="236843" y="216991"/>
                  </a:lnTo>
                  <a:lnTo>
                    <a:pt x="238430" y="208925"/>
                  </a:lnTo>
                  <a:lnTo>
                    <a:pt x="235959" y="193614"/>
                  </a:lnTo>
                  <a:lnTo>
                    <a:pt x="225336" y="180987"/>
                  </a:lnTo>
                  <a:lnTo>
                    <a:pt x="218058" y="175398"/>
                  </a:lnTo>
                  <a:lnTo>
                    <a:pt x="197272" y="169187"/>
                  </a:lnTo>
                  <a:lnTo>
                    <a:pt x="170571" y="167221"/>
                  </a:lnTo>
                  <a:lnTo>
                    <a:pt x="137537" y="168993"/>
                  </a:lnTo>
                  <a:lnTo>
                    <a:pt x="105922" y="176659"/>
                  </a:lnTo>
                  <a:lnTo>
                    <a:pt x="76790" y="188004"/>
                  </a:lnTo>
                  <a:lnTo>
                    <a:pt x="50613" y="200984"/>
                  </a:lnTo>
                  <a:lnTo>
                    <a:pt x="24940" y="221679"/>
                  </a:lnTo>
                  <a:lnTo>
                    <a:pt x="10622" y="2570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49" name="SMARTInkShape-5130"/>
          <p:cNvSpPr/>
          <p:nvPr/>
        </p:nvSpPr>
        <p:spPr bwMode="auto">
          <a:xfrm>
            <a:off x="898769" y="2953732"/>
            <a:ext cx="1157762" cy="445086"/>
          </a:xfrm>
          <a:custGeom>
            <a:avLst/>
            <a:gdLst/>
            <a:ahLst/>
            <a:cxnLst/>
            <a:rect l="0" t="0" r="0" b="0"/>
            <a:pathLst>
              <a:path w="1157762" h="445086">
                <a:moveTo>
                  <a:pt x="1072906" y="132368"/>
                </a:moveTo>
                <a:lnTo>
                  <a:pt x="1072906" y="122425"/>
                </a:lnTo>
                <a:lnTo>
                  <a:pt x="1077022" y="108326"/>
                </a:lnTo>
                <a:lnTo>
                  <a:pt x="1072578" y="87166"/>
                </a:lnTo>
                <a:lnTo>
                  <a:pt x="1063024" y="69364"/>
                </a:lnTo>
                <a:lnTo>
                  <a:pt x="1058460" y="64679"/>
                </a:lnTo>
                <a:lnTo>
                  <a:pt x="1033065" y="49685"/>
                </a:lnTo>
                <a:lnTo>
                  <a:pt x="998872" y="42001"/>
                </a:lnTo>
                <a:lnTo>
                  <a:pt x="965408" y="36036"/>
                </a:lnTo>
                <a:lnTo>
                  <a:pt x="936633" y="29654"/>
                </a:lnTo>
                <a:lnTo>
                  <a:pt x="902971" y="18943"/>
                </a:lnTo>
                <a:lnTo>
                  <a:pt x="877523" y="12371"/>
                </a:lnTo>
                <a:lnTo>
                  <a:pt x="849544" y="7598"/>
                </a:lnTo>
                <a:lnTo>
                  <a:pt x="818588" y="5477"/>
                </a:lnTo>
                <a:lnTo>
                  <a:pt x="784193" y="2418"/>
                </a:lnTo>
                <a:lnTo>
                  <a:pt x="766130" y="491"/>
                </a:lnTo>
                <a:lnTo>
                  <a:pt x="746945" y="0"/>
                </a:lnTo>
                <a:lnTo>
                  <a:pt x="727011" y="466"/>
                </a:lnTo>
                <a:lnTo>
                  <a:pt x="706578" y="1571"/>
                </a:lnTo>
                <a:lnTo>
                  <a:pt x="685019" y="3101"/>
                </a:lnTo>
                <a:lnTo>
                  <a:pt x="662708" y="4915"/>
                </a:lnTo>
                <a:lnTo>
                  <a:pt x="639897" y="6918"/>
                </a:lnTo>
                <a:lnTo>
                  <a:pt x="616752" y="9047"/>
                </a:lnTo>
                <a:lnTo>
                  <a:pt x="593385" y="11261"/>
                </a:lnTo>
                <a:lnTo>
                  <a:pt x="569869" y="13530"/>
                </a:lnTo>
                <a:lnTo>
                  <a:pt x="546254" y="16630"/>
                </a:lnTo>
                <a:lnTo>
                  <a:pt x="522574" y="20285"/>
                </a:lnTo>
                <a:lnTo>
                  <a:pt x="498849" y="24308"/>
                </a:lnTo>
                <a:lnTo>
                  <a:pt x="475889" y="28578"/>
                </a:lnTo>
                <a:lnTo>
                  <a:pt x="453438" y="33012"/>
                </a:lnTo>
                <a:lnTo>
                  <a:pt x="431328" y="37556"/>
                </a:lnTo>
                <a:lnTo>
                  <a:pt x="408649" y="42966"/>
                </a:lnTo>
                <a:lnTo>
                  <a:pt x="385593" y="48954"/>
                </a:lnTo>
                <a:lnTo>
                  <a:pt x="362285" y="55328"/>
                </a:lnTo>
                <a:lnTo>
                  <a:pt x="340396" y="61958"/>
                </a:lnTo>
                <a:lnTo>
                  <a:pt x="319454" y="68759"/>
                </a:lnTo>
                <a:lnTo>
                  <a:pt x="299142" y="75675"/>
                </a:lnTo>
                <a:lnTo>
                  <a:pt x="279251" y="81872"/>
                </a:lnTo>
                <a:lnTo>
                  <a:pt x="259640" y="87592"/>
                </a:lnTo>
                <a:lnTo>
                  <a:pt x="240216" y="92992"/>
                </a:lnTo>
                <a:lnTo>
                  <a:pt x="221711" y="98974"/>
                </a:lnTo>
                <a:lnTo>
                  <a:pt x="186332" y="111970"/>
                </a:lnTo>
                <a:lnTo>
                  <a:pt x="152088" y="125684"/>
                </a:lnTo>
                <a:lnTo>
                  <a:pt x="119935" y="139716"/>
                </a:lnTo>
                <a:lnTo>
                  <a:pt x="92415" y="153890"/>
                </a:lnTo>
                <a:lnTo>
                  <a:pt x="58402" y="175257"/>
                </a:lnTo>
                <a:lnTo>
                  <a:pt x="24962" y="208720"/>
                </a:lnTo>
                <a:lnTo>
                  <a:pt x="8253" y="232514"/>
                </a:lnTo>
                <a:lnTo>
                  <a:pt x="975" y="250167"/>
                </a:lnTo>
                <a:lnTo>
                  <a:pt x="0" y="281748"/>
                </a:lnTo>
                <a:lnTo>
                  <a:pt x="12322" y="312448"/>
                </a:lnTo>
                <a:lnTo>
                  <a:pt x="42432" y="341653"/>
                </a:lnTo>
                <a:lnTo>
                  <a:pt x="70140" y="360850"/>
                </a:lnTo>
                <a:lnTo>
                  <a:pt x="103357" y="379966"/>
                </a:lnTo>
                <a:lnTo>
                  <a:pt x="123328" y="389508"/>
                </a:lnTo>
                <a:lnTo>
                  <a:pt x="144579" y="399045"/>
                </a:lnTo>
                <a:lnTo>
                  <a:pt x="168271" y="406990"/>
                </a:lnTo>
                <a:lnTo>
                  <a:pt x="193591" y="413874"/>
                </a:lnTo>
                <a:lnTo>
                  <a:pt x="219996" y="420052"/>
                </a:lnTo>
                <a:lnTo>
                  <a:pt x="247918" y="424963"/>
                </a:lnTo>
                <a:lnTo>
                  <a:pt x="276852" y="429032"/>
                </a:lnTo>
                <a:lnTo>
                  <a:pt x="306459" y="432537"/>
                </a:lnTo>
                <a:lnTo>
                  <a:pt x="338898" y="435668"/>
                </a:lnTo>
                <a:lnTo>
                  <a:pt x="373223" y="438550"/>
                </a:lnTo>
                <a:lnTo>
                  <a:pt x="408807" y="441264"/>
                </a:lnTo>
                <a:lnTo>
                  <a:pt x="445230" y="443074"/>
                </a:lnTo>
                <a:lnTo>
                  <a:pt x="482211" y="444280"/>
                </a:lnTo>
                <a:lnTo>
                  <a:pt x="519566" y="445085"/>
                </a:lnTo>
                <a:lnTo>
                  <a:pt x="557169" y="444827"/>
                </a:lnTo>
                <a:lnTo>
                  <a:pt x="594938" y="443861"/>
                </a:lnTo>
                <a:lnTo>
                  <a:pt x="632817" y="442424"/>
                </a:lnTo>
                <a:lnTo>
                  <a:pt x="670769" y="439878"/>
                </a:lnTo>
                <a:lnTo>
                  <a:pt x="708771" y="436594"/>
                </a:lnTo>
                <a:lnTo>
                  <a:pt x="746806" y="432816"/>
                </a:lnTo>
                <a:lnTo>
                  <a:pt x="784068" y="427917"/>
                </a:lnTo>
                <a:lnTo>
                  <a:pt x="820816" y="422269"/>
                </a:lnTo>
                <a:lnTo>
                  <a:pt x="857221" y="416123"/>
                </a:lnTo>
                <a:lnTo>
                  <a:pt x="892604" y="409644"/>
                </a:lnTo>
                <a:lnTo>
                  <a:pt x="927304" y="402944"/>
                </a:lnTo>
                <a:lnTo>
                  <a:pt x="961551" y="396095"/>
                </a:lnTo>
                <a:lnTo>
                  <a:pt x="993907" y="386768"/>
                </a:lnTo>
                <a:lnTo>
                  <a:pt x="1025002" y="375786"/>
                </a:lnTo>
                <a:lnTo>
                  <a:pt x="1055258" y="363703"/>
                </a:lnTo>
                <a:lnTo>
                  <a:pt x="1080190" y="350885"/>
                </a:lnTo>
                <a:lnTo>
                  <a:pt x="1101575" y="337578"/>
                </a:lnTo>
                <a:lnTo>
                  <a:pt x="1134860" y="308503"/>
                </a:lnTo>
                <a:lnTo>
                  <a:pt x="1154945" y="274415"/>
                </a:lnTo>
                <a:lnTo>
                  <a:pt x="1157761" y="256435"/>
                </a:lnTo>
                <a:lnTo>
                  <a:pt x="1156464" y="238098"/>
                </a:lnTo>
                <a:lnTo>
                  <a:pt x="1152424" y="219524"/>
                </a:lnTo>
                <a:lnTo>
                  <a:pt x="1141793" y="200790"/>
                </a:lnTo>
                <a:lnTo>
                  <a:pt x="1126768" y="181952"/>
                </a:lnTo>
                <a:lnTo>
                  <a:pt x="1108814" y="163042"/>
                </a:lnTo>
                <a:lnTo>
                  <a:pt x="1084938" y="145674"/>
                </a:lnTo>
                <a:lnTo>
                  <a:pt x="1057115" y="129333"/>
                </a:lnTo>
                <a:lnTo>
                  <a:pt x="1026660" y="113676"/>
                </a:lnTo>
                <a:lnTo>
                  <a:pt x="991275" y="100063"/>
                </a:lnTo>
                <a:lnTo>
                  <a:pt x="952604" y="87812"/>
                </a:lnTo>
                <a:lnTo>
                  <a:pt x="911742" y="76470"/>
                </a:lnTo>
                <a:lnTo>
                  <a:pt x="867039" y="68116"/>
                </a:lnTo>
                <a:lnTo>
                  <a:pt x="819774" y="61752"/>
                </a:lnTo>
                <a:lnTo>
                  <a:pt x="770801" y="56716"/>
                </a:lnTo>
                <a:lnTo>
                  <a:pt x="719103" y="55739"/>
                </a:lnTo>
                <a:lnTo>
                  <a:pt x="665587" y="57470"/>
                </a:lnTo>
                <a:lnTo>
                  <a:pt x="610860" y="61005"/>
                </a:lnTo>
                <a:lnTo>
                  <a:pt x="554532" y="65742"/>
                </a:lnTo>
                <a:lnTo>
                  <a:pt x="497136" y="71282"/>
                </a:lnTo>
                <a:lnTo>
                  <a:pt x="439028" y="77357"/>
                </a:lnTo>
                <a:lnTo>
                  <a:pt x="382033" y="84581"/>
                </a:lnTo>
                <a:lnTo>
                  <a:pt x="325780" y="92573"/>
                </a:lnTo>
                <a:lnTo>
                  <a:pt x="270022" y="101075"/>
                </a:lnTo>
                <a:lnTo>
                  <a:pt x="232850" y="106744"/>
                </a:lnTo>
                <a:lnTo>
                  <a:pt x="158506" y="11808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0" name="SMARTInkShape-5131"/>
          <p:cNvSpPr/>
          <p:nvPr/>
        </p:nvSpPr>
        <p:spPr bwMode="auto">
          <a:xfrm>
            <a:off x="4037655" y="4136232"/>
            <a:ext cx="346604" cy="259348"/>
          </a:xfrm>
          <a:custGeom>
            <a:avLst/>
            <a:gdLst/>
            <a:ahLst/>
            <a:cxnLst/>
            <a:rect l="0" t="0" r="0" b="0"/>
            <a:pathLst>
              <a:path w="346604" h="259348">
                <a:moveTo>
                  <a:pt x="70001" y="14287"/>
                </a:moveTo>
                <a:lnTo>
                  <a:pt x="70001" y="10495"/>
                </a:lnTo>
                <a:lnTo>
                  <a:pt x="69208" y="9377"/>
                </a:lnTo>
                <a:lnTo>
                  <a:pt x="67885" y="8632"/>
                </a:lnTo>
                <a:lnTo>
                  <a:pt x="63850" y="7437"/>
                </a:lnTo>
                <a:lnTo>
                  <a:pt x="55808" y="89"/>
                </a:lnTo>
                <a:lnTo>
                  <a:pt x="28073" y="0"/>
                </a:lnTo>
                <a:lnTo>
                  <a:pt x="21469" y="2116"/>
                </a:lnTo>
                <a:lnTo>
                  <a:pt x="5837" y="12356"/>
                </a:lnTo>
                <a:lnTo>
                  <a:pt x="0" y="13905"/>
                </a:lnTo>
                <a:lnTo>
                  <a:pt x="315" y="14826"/>
                </a:lnTo>
                <a:lnTo>
                  <a:pt x="2782" y="17966"/>
                </a:lnTo>
                <a:lnTo>
                  <a:pt x="8641" y="19891"/>
                </a:lnTo>
                <a:lnTo>
                  <a:pt x="12425" y="20404"/>
                </a:lnTo>
                <a:lnTo>
                  <a:pt x="44428" y="15641"/>
                </a:lnTo>
                <a:lnTo>
                  <a:pt x="75124" y="12571"/>
                </a:lnTo>
                <a:lnTo>
                  <a:pt x="100059" y="9556"/>
                </a:lnTo>
                <a:lnTo>
                  <a:pt x="124371" y="8215"/>
                </a:lnTo>
                <a:lnTo>
                  <a:pt x="152638" y="7620"/>
                </a:lnTo>
                <a:lnTo>
                  <a:pt x="182929" y="7355"/>
                </a:lnTo>
                <a:lnTo>
                  <a:pt x="212266" y="7237"/>
                </a:lnTo>
                <a:lnTo>
                  <a:pt x="239063" y="7185"/>
                </a:lnTo>
                <a:lnTo>
                  <a:pt x="274346" y="7155"/>
                </a:lnTo>
                <a:lnTo>
                  <a:pt x="302792" y="7146"/>
                </a:lnTo>
                <a:lnTo>
                  <a:pt x="338461" y="7143"/>
                </a:lnTo>
                <a:lnTo>
                  <a:pt x="346603" y="7143"/>
                </a:lnTo>
                <a:lnTo>
                  <a:pt x="346478" y="7937"/>
                </a:lnTo>
                <a:lnTo>
                  <a:pt x="344221" y="10935"/>
                </a:lnTo>
                <a:lnTo>
                  <a:pt x="329808" y="19328"/>
                </a:lnTo>
                <a:lnTo>
                  <a:pt x="298007" y="34784"/>
                </a:lnTo>
                <a:lnTo>
                  <a:pt x="264999" y="58376"/>
                </a:lnTo>
                <a:lnTo>
                  <a:pt x="232609" y="88083"/>
                </a:lnTo>
                <a:lnTo>
                  <a:pt x="207346" y="114998"/>
                </a:lnTo>
                <a:lnTo>
                  <a:pt x="186896" y="143082"/>
                </a:lnTo>
                <a:lnTo>
                  <a:pt x="170783" y="171511"/>
                </a:lnTo>
                <a:lnTo>
                  <a:pt x="158071" y="200042"/>
                </a:lnTo>
                <a:lnTo>
                  <a:pt x="150457" y="230543"/>
                </a:lnTo>
                <a:lnTo>
                  <a:pt x="148747" y="257897"/>
                </a:lnTo>
                <a:lnTo>
                  <a:pt x="147898" y="259244"/>
                </a:lnTo>
                <a:lnTo>
                  <a:pt x="146539" y="259347"/>
                </a:lnTo>
                <a:lnTo>
                  <a:pt x="144839" y="258623"/>
                </a:lnTo>
                <a:lnTo>
                  <a:pt x="143705" y="257346"/>
                </a:lnTo>
                <a:lnTo>
                  <a:pt x="139770" y="249594"/>
                </a:lnTo>
                <a:lnTo>
                  <a:pt x="137945" y="247358"/>
                </a:lnTo>
                <a:lnTo>
                  <a:pt x="135917" y="240641"/>
                </a:lnTo>
                <a:lnTo>
                  <a:pt x="134295" y="22859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54" name="SMARTInkShape-Group994"/>
          <p:cNvGrpSpPr/>
          <p:nvPr/>
        </p:nvGrpSpPr>
        <p:grpSpPr>
          <a:xfrm>
            <a:off x="3979400" y="4150671"/>
            <a:ext cx="413474" cy="291152"/>
            <a:chOff x="3979400" y="4150671"/>
            <a:chExt cx="413474" cy="291152"/>
          </a:xfrm>
        </p:grpSpPr>
        <p:sp>
          <p:nvSpPr>
            <p:cNvPr id="51" name="SMARTInkShape-5132"/>
            <p:cNvSpPr/>
            <p:nvPr/>
          </p:nvSpPr>
          <p:spPr bwMode="auto">
            <a:xfrm>
              <a:off x="4229100" y="4186238"/>
              <a:ext cx="106164" cy="121444"/>
            </a:xfrm>
            <a:custGeom>
              <a:avLst/>
              <a:gdLst/>
              <a:ahLst/>
              <a:cxnLst/>
              <a:rect l="0" t="0" r="0" b="0"/>
              <a:pathLst>
                <a:path w="106164" h="121444">
                  <a:moveTo>
                    <a:pt x="100013" y="0"/>
                  </a:moveTo>
                  <a:lnTo>
                    <a:pt x="103805" y="0"/>
                  </a:lnTo>
                  <a:lnTo>
                    <a:pt x="104922" y="793"/>
                  </a:lnTo>
                  <a:lnTo>
                    <a:pt x="105667" y="2116"/>
                  </a:lnTo>
                  <a:lnTo>
                    <a:pt x="106163" y="3792"/>
                  </a:lnTo>
                  <a:lnTo>
                    <a:pt x="103070" y="13735"/>
                  </a:lnTo>
                  <a:lnTo>
                    <a:pt x="82757" y="43730"/>
                  </a:lnTo>
                  <a:lnTo>
                    <a:pt x="49615" y="78695"/>
                  </a:lnTo>
                  <a:lnTo>
                    <a:pt x="14236" y="110522"/>
                  </a:lnTo>
                  <a:lnTo>
                    <a:pt x="0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5133"/>
            <p:cNvSpPr/>
            <p:nvPr/>
          </p:nvSpPr>
          <p:spPr bwMode="auto">
            <a:xfrm>
              <a:off x="3979400" y="4150813"/>
              <a:ext cx="395340" cy="42239"/>
            </a:xfrm>
            <a:custGeom>
              <a:avLst/>
              <a:gdLst/>
              <a:ahLst/>
              <a:cxnLst/>
              <a:rect l="0" t="0" r="0" b="0"/>
              <a:pathLst>
                <a:path w="395340" h="42239">
                  <a:moveTo>
                    <a:pt x="49675" y="6850"/>
                  </a:moveTo>
                  <a:lnTo>
                    <a:pt x="18708" y="6850"/>
                  </a:lnTo>
                  <a:lnTo>
                    <a:pt x="13952" y="4733"/>
                  </a:lnTo>
                  <a:lnTo>
                    <a:pt x="8223" y="699"/>
                  </a:lnTo>
                  <a:lnTo>
                    <a:pt x="3438" y="0"/>
                  </a:lnTo>
                  <a:lnTo>
                    <a:pt x="2182" y="696"/>
                  </a:lnTo>
                  <a:lnTo>
                    <a:pt x="1344" y="1953"/>
                  </a:lnTo>
                  <a:lnTo>
                    <a:pt x="0" y="5883"/>
                  </a:lnTo>
                  <a:lnTo>
                    <a:pt x="683" y="6205"/>
                  </a:lnTo>
                  <a:lnTo>
                    <a:pt x="11873" y="7587"/>
                  </a:lnTo>
                  <a:lnTo>
                    <a:pt x="27313" y="16785"/>
                  </a:lnTo>
                  <a:lnTo>
                    <a:pt x="51696" y="20277"/>
                  </a:lnTo>
                  <a:lnTo>
                    <a:pt x="77967" y="21676"/>
                  </a:lnTo>
                  <a:lnTo>
                    <a:pt x="110533" y="25971"/>
                  </a:lnTo>
                  <a:lnTo>
                    <a:pt x="146112" y="26803"/>
                  </a:lnTo>
                  <a:lnTo>
                    <a:pt x="172705" y="24184"/>
                  </a:lnTo>
                  <a:lnTo>
                    <a:pt x="200399" y="22491"/>
                  </a:lnTo>
                  <a:lnTo>
                    <a:pt x="227788" y="21739"/>
                  </a:lnTo>
                  <a:lnTo>
                    <a:pt x="253191" y="21404"/>
                  </a:lnTo>
                  <a:lnTo>
                    <a:pt x="277710" y="19139"/>
                  </a:lnTo>
                  <a:lnTo>
                    <a:pt x="301836" y="16280"/>
                  </a:lnTo>
                  <a:lnTo>
                    <a:pt x="336144" y="14671"/>
                  </a:lnTo>
                  <a:lnTo>
                    <a:pt x="367758" y="12010"/>
                  </a:lnTo>
                  <a:lnTo>
                    <a:pt x="378370" y="9937"/>
                  </a:lnTo>
                  <a:lnTo>
                    <a:pt x="394340" y="13302"/>
                  </a:lnTo>
                  <a:lnTo>
                    <a:pt x="395339" y="14327"/>
                  </a:lnTo>
                  <a:lnTo>
                    <a:pt x="395212" y="15803"/>
                  </a:lnTo>
                  <a:lnTo>
                    <a:pt x="393747" y="19560"/>
                  </a:lnTo>
                  <a:lnTo>
                    <a:pt x="392129" y="26138"/>
                  </a:lnTo>
                  <a:lnTo>
                    <a:pt x="388937" y="30768"/>
                  </a:lnTo>
                  <a:lnTo>
                    <a:pt x="384873" y="33355"/>
                  </a:lnTo>
                  <a:lnTo>
                    <a:pt x="380421" y="35298"/>
                  </a:lnTo>
                  <a:lnTo>
                    <a:pt x="373451" y="40061"/>
                  </a:lnTo>
                  <a:lnTo>
                    <a:pt x="365401" y="42238"/>
                  </a:lnTo>
                  <a:lnTo>
                    <a:pt x="357972" y="36388"/>
                  </a:lnTo>
                  <a:lnTo>
                    <a:pt x="357352" y="33736"/>
                  </a:lnTo>
                  <a:lnTo>
                    <a:pt x="356856" y="282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5134"/>
            <p:cNvSpPr/>
            <p:nvPr/>
          </p:nvSpPr>
          <p:spPr bwMode="auto">
            <a:xfrm>
              <a:off x="4127045" y="4150671"/>
              <a:ext cx="265829" cy="291152"/>
            </a:xfrm>
            <a:custGeom>
              <a:avLst/>
              <a:gdLst/>
              <a:ahLst/>
              <a:cxnLst/>
              <a:rect l="0" t="0" r="0" b="0"/>
              <a:pathLst>
                <a:path w="265829" h="291152">
                  <a:moveTo>
                    <a:pt x="159205" y="42710"/>
                  </a:moveTo>
                  <a:lnTo>
                    <a:pt x="159205" y="56445"/>
                  </a:lnTo>
                  <a:lnTo>
                    <a:pt x="154972" y="64954"/>
                  </a:lnTo>
                  <a:lnTo>
                    <a:pt x="134835" y="94558"/>
                  </a:lnTo>
                  <a:lnTo>
                    <a:pt x="111999" y="129269"/>
                  </a:lnTo>
                  <a:lnTo>
                    <a:pt x="88597" y="159374"/>
                  </a:lnTo>
                  <a:lnTo>
                    <a:pt x="66582" y="191313"/>
                  </a:lnTo>
                  <a:lnTo>
                    <a:pt x="41602" y="226757"/>
                  </a:lnTo>
                  <a:lnTo>
                    <a:pt x="18639" y="259711"/>
                  </a:lnTo>
                  <a:lnTo>
                    <a:pt x="14181" y="265361"/>
                  </a:lnTo>
                  <a:lnTo>
                    <a:pt x="14104" y="265757"/>
                  </a:lnTo>
                  <a:lnTo>
                    <a:pt x="14846" y="265227"/>
                  </a:lnTo>
                  <a:lnTo>
                    <a:pt x="23328" y="252970"/>
                  </a:lnTo>
                  <a:lnTo>
                    <a:pt x="56763" y="223024"/>
                  </a:lnTo>
                  <a:lnTo>
                    <a:pt x="87488" y="196590"/>
                  </a:lnTo>
                  <a:lnTo>
                    <a:pt x="112250" y="175924"/>
                  </a:lnTo>
                  <a:lnTo>
                    <a:pt x="138336" y="153510"/>
                  </a:lnTo>
                  <a:lnTo>
                    <a:pt x="163159" y="130320"/>
                  </a:lnTo>
                  <a:lnTo>
                    <a:pt x="195655" y="102535"/>
                  </a:lnTo>
                  <a:lnTo>
                    <a:pt x="225391" y="83014"/>
                  </a:lnTo>
                  <a:lnTo>
                    <a:pt x="255516" y="66164"/>
                  </a:lnTo>
                  <a:lnTo>
                    <a:pt x="255956" y="66284"/>
                  </a:lnTo>
                  <a:lnTo>
                    <a:pt x="254328" y="68533"/>
                  </a:lnTo>
                  <a:lnTo>
                    <a:pt x="224825" y="90698"/>
                  </a:lnTo>
                  <a:lnTo>
                    <a:pt x="193200" y="115666"/>
                  </a:lnTo>
                  <a:lnTo>
                    <a:pt x="158694" y="145289"/>
                  </a:lnTo>
                  <a:lnTo>
                    <a:pt x="123335" y="177085"/>
                  </a:lnTo>
                  <a:lnTo>
                    <a:pt x="89839" y="208732"/>
                  </a:lnTo>
                  <a:lnTo>
                    <a:pt x="61923" y="239010"/>
                  </a:lnTo>
                  <a:lnTo>
                    <a:pt x="35240" y="271466"/>
                  </a:lnTo>
                  <a:lnTo>
                    <a:pt x="27313" y="281852"/>
                  </a:lnTo>
                  <a:lnTo>
                    <a:pt x="25180" y="287372"/>
                  </a:lnTo>
                  <a:lnTo>
                    <a:pt x="25405" y="289162"/>
                  </a:lnTo>
                  <a:lnTo>
                    <a:pt x="26349" y="290355"/>
                  </a:lnTo>
                  <a:lnTo>
                    <a:pt x="27772" y="291151"/>
                  </a:lnTo>
                  <a:lnTo>
                    <a:pt x="29514" y="290094"/>
                  </a:lnTo>
                  <a:lnTo>
                    <a:pt x="63430" y="255322"/>
                  </a:lnTo>
                  <a:lnTo>
                    <a:pt x="89398" y="221615"/>
                  </a:lnTo>
                  <a:lnTo>
                    <a:pt x="114356" y="189823"/>
                  </a:lnTo>
                  <a:lnTo>
                    <a:pt x="137185" y="160735"/>
                  </a:lnTo>
                  <a:lnTo>
                    <a:pt x="164116" y="129171"/>
                  </a:lnTo>
                  <a:lnTo>
                    <a:pt x="191971" y="96000"/>
                  </a:lnTo>
                  <a:lnTo>
                    <a:pt x="192162" y="94906"/>
                  </a:lnTo>
                  <a:lnTo>
                    <a:pt x="191495" y="94176"/>
                  </a:lnTo>
                  <a:lnTo>
                    <a:pt x="190257" y="93689"/>
                  </a:lnTo>
                  <a:lnTo>
                    <a:pt x="184647" y="97382"/>
                  </a:lnTo>
                  <a:lnTo>
                    <a:pt x="149042" y="123818"/>
                  </a:lnTo>
                  <a:lnTo>
                    <a:pt x="113365" y="150365"/>
                  </a:lnTo>
                  <a:lnTo>
                    <a:pt x="85210" y="171445"/>
                  </a:lnTo>
                  <a:lnTo>
                    <a:pt x="56759" y="192772"/>
                  </a:lnTo>
                  <a:lnTo>
                    <a:pt x="25198" y="221313"/>
                  </a:lnTo>
                  <a:lnTo>
                    <a:pt x="1613" y="249439"/>
                  </a:lnTo>
                  <a:lnTo>
                    <a:pt x="169" y="252761"/>
                  </a:lnTo>
                  <a:lnTo>
                    <a:pt x="0" y="255769"/>
                  </a:lnTo>
                  <a:lnTo>
                    <a:pt x="681" y="258568"/>
                  </a:lnTo>
                  <a:lnTo>
                    <a:pt x="1928" y="260434"/>
                  </a:lnTo>
                  <a:lnTo>
                    <a:pt x="3554" y="261678"/>
                  </a:lnTo>
                  <a:lnTo>
                    <a:pt x="5431" y="262508"/>
                  </a:lnTo>
                  <a:lnTo>
                    <a:pt x="11751" y="261312"/>
                  </a:lnTo>
                  <a:lnTo>
                    <a:pt x="44743" y="245387"/>
                  </a:lnTo>
                  <a:lnTo>
                    <a:pt x="71756" y="226323"/>
                  </a:lnTo>
                  <a:lnTo>
                    <a:pt x="101456" y="200919"/>
                  </a:lnTo>
                  <a:lnTo>
                    <a:pt x="126395" y="182610"/>
                  </a:lnTo>
                  <a:lnTo>
                    <a:pt x="159626" y="154453"/>
                  </a:lnTo>
                  <a:lnTo>
                    <a:pt x="193373" y="126002"/>
                  </a:lnTo>
                  <a:lnTo>
                    <a:pt x="228131" y="94440"/>
                  </a:lnTo>
                  <a:lnTo>
                    <a:pt x="261841" y="65009"/>
                  </a:lnTo>
                  <a:lnTo>
                    <a:pt x="263348" y="62339"/>
                  </a:lnTo>
                  <a:lnTo>
                    <a:pt x="262765" y="61352"/>
                  </a:lnTo>
                  <a:lnTo>
                    <a:pt x="260789" y="61488"/>
                  </a:lnTo>
                  <a:lnTo>
                    <a:pt x="255153" y="63756"/>
                  </a:lnTo>
                  <a:lnTo>
                    <a:pt x="220169" y="88433"/>
                  </a:lnTo>
                  <a:lnTo>
                    <a:pt x="191820" y="109968"/>
                  </a:lnTo>
                  <a:lnTo>
                    <a:pt x="158286" y="136457"/>
                  </a:lnTo>
                  <a:lnTo>
                    <a:pt x="127447" y="164414"/>
                  </a:lnTo>
                  <a:lnTo>
                    <a:pt x="103229" y="192806"/>
                  </a:lnTo>
                  <a:lnTo>
                    <a:pt x="77504" y="223259"/>
                  </a:lnTo>
                  <a:lnTo>
                    <a:pt x="61166" y="246811"/>
                  </a:lnTo>
                  <a:lnTo>
                    <a:pt x="61302" y="247833"/>
                  </a:lnTo>
                  <a:lnTo>
                    <a:pt x="62186" y="248515"/>
                  </a:lnTo>
                  <a:lnTo>
                    <a:pt x="63570" y="248970"/>
                  </a:lnTo>
                  <a:lnTo>
                    <a:pt x="65286" y="248479"/>
                  </a:lnTo>
                  <a:lnTo>
                    <a:pt x="83621" y="236064"/>
                  </a:lnTo>
                  <a:lnTo>
                    <a:pt x="109791" y="207139"/>
                  </a:lnTo>
                  <a:lnTo>
                    <a:pt x="131599" y="180154"/>
                  </a:lnTo>
                  <a:lnTo>
                    <a:pt x="157023" y="152049"/>
                  </a:lnTo>
                  <a:lnTo>
                    <a:pt x="179196" y="123614"/>
                  </a:lnTo>
                  <a:lnTo>
                    <a:pt x="201313" y="89795"/>
                  </a:lnTo>
                  <a:lnTo>
                    <a:pt x="211898" y="74653"/>
                  </a:lnTo>
                  <a:lnTo>
                    <a:pt x="214374" y="69607"/>
                  </a:lnTo>
                  <a:lnTo>
                    <a:pt x="215035" y="69373"/>
                  </a:lnTo>
                  <a:lnTo>
                    <a:pt x="215475" y="70010"/>
                  </a:lnTo>
                  <a:lnTo>
                    <a:pt x="211730" y="72835"/>
                  </a:lnTo>
                  <a:lnTo>
                    <a:pt x="180527" y="89893"/>
                  </a:lnTo>
                  <a:lnTo>
                    <a:pt x="153705" y="108284"/>
                  </a:lnTo>
                  <a:lnTo>
                    <a:pt x="118313" y="135832"/>
                  </a:lnTo>
                  <a:lnTo>
                    <a:pt x="88157" y="164204"/>
                  </a:lnTo>
                  <a:lnTo>
                    <a:pt x="64825" y="187135"/>
                  </a:lnTo>
                  <a:lnTo>
                    <a:pt x="63742" y="189000"/>
                  </a:lnTo>
                  <a:lnTo>
                    <a:pt x="63813" y="190243"/>
                  </a:lnTo>
                  <a:lnTo>
                    <a:pt x="64654" y="191072"/>
                  </a:lnTo>
                  <a:lnTo>
                    <a:pt x="69822" y="187759"/>
                  </a:lnTo>
                  <a:lnTo>
                    <a:pt x="99451" y="167255"/>
                  </a:lnTo>
                  <a:lnTo>
                    <a:pt x="133908" y="141924"/>
                  </a:lnTo>
                  <a:lnTo>
                    <a:pt x="161852" y="121055"/>
                  </a:lnTo>
                  <a:lnTo>
                    <a:pt x="190240" y="99790"/>
                  </a:lnTo>
                  <a:lnTo>
                    <a:pt x="221780" y="72859"/>
                  </a:lnTo>
                  <a:lnTo>
                    <a:pt x="241568" y="59243"/>
                  </a:lnTo>
                  <a:lnTo>
                    <a:pt x="241895" y="60082"/>
                  </a:lnTo>
                  <a:lnTo>
                    <a:pt x="240141" y="65248"/>
                  </a:lnTo>
                  <a:lnTo>
                    <a:pt x="210522" y="98226"/>
                  </a:lnTo>
                  <a:lnTo>
                    <a:pt x="180584" y="124600"/>
                  </a:lnTo>
                  <a:lnTo>
                    <a:pt x="146318" y="155459"/>
                  </a:lnTo>
                  <a:lnTo>
                    <a:pt x="113176" y="182686"/>
                  </a:lnTo>
                  <a:lnTo>
                    <a:pt x="106997" y="190382"/>
                  </a:lnTo>
                  <a:lnTo>
                    <a:pt x="103031" y="197998"/>
                  </a:lnTo>
                  <a:lnTo>
                    <a:pt x="108745" y="188096"/>
                  </a:lnTo>
                  <a:lnTo>
                    <a:pt x="140143" y="152645"/>
                  </a:lnTo>
                  <a:lnTo>
                    <a:pt x="170609" y="121840"/>
                  </a:lnTo>
                  <a:lnTo>
                    <a:pt x="201061" y="87762"/>
                  </a:lnTo>
                  <a:lnTo>
                    <a:pt x="233631" y="53262"/>
                  </a:lnTo>
                  <a:lnTo>
                    <a:pt x="237239" y="44256"/>
                  </a:lnTo>
                  <a:lnTo>
                    <a:pt x="236627" y="44535"/>
                  </a:lnTo>
                  <a:lnTo>
                    <a:pt x="224003" y="52789"/>
                  </a:lnTo>
                  <a:lnTo>
                    <a:pt x="214829" y="55751"/>
                  </a:lnTo>
                  <a:lnTo>
                    <a:pt x="202508" y="56965"/>
                  </a:lnTo>
                  <a:lnTo>
                    <a:pt x="225676" y="29857"/>
                  </a:lnTo>
                  <a:lnTo>
                    <a:pt x="233197" y="23504"/>
                  </a:lnTo>
                  <a:lnTo>
                    <a:pt x="246611" y="8607"/>
                  </a:lnTo>
                  <a:lnTo>
                    <a:pt x="257599" y="2443"/>
                  </a:lnTo>
                  <a:lnTo>
                    <a:pt x="264630" y="361"/>
                  </a:lnTo>
                  <a:lnTo>
                    <a:pt x="264414" y="190"/>
                  </a:lnTo>
                  <a:lnTo>
                    <a:pt x="262056" y="0"/>
                  </a:lnTo>
                  <a:lnTo>
                    <a:pt x="261110" y="1537"/>
                  </a:lnTo>
                  <a:lnTo>
                    <a:pt x="258984" y="10491"/>
                  </a:lnTo>
                  <a:lnTo>
                    <a:pt x="251558" y="21029"/>
                  </a:lnTo>
                  <a:lnTo>
                    <a:pt x="247876" y="25931"/>
                  </a:lnTo>
                  <a:lnTo>
                    <a:pt x="246239" y="30754"/>
                  </a:lnTo>
                  <a:lnTo>
                    <a:pt x="245009" y="32359"/>
                  </a:lnTo>
                  <a:lnTo>
                    <a:pt x="237830" y="35550"/>
                  </a:lnTo>
                  <a:lnTo>
                    <a:pt x="237795" y="35563"/>
                  </a:lnTo>
                  <a:lnTo>
                    <a:pt x="233997" y="43151"/>
                  </a:lnTo>
                  <a:lnTo>
                    <a:pt x="227900" y="48991"/>
                  </a:lnTo>
                  <a:lnTo>
                    <a:pt x="220692" y="55027"/>
                  </a:lnTo>
                  <a:lnTo>
                    <a:pt x="199762" y="84293"/>
                  </a:lnTo>
                  <a:lnTo>
                    <a:pt x="196357" y="94013"/>
                  </a:lnTo>
                  <a:lnTo>
                    <a:pt x="196673" y="95168"/>
                  </a:lnTo>
                  <a:lnTo>
                    <a:pt x="197677" y="95145"/>
                  </a:lnTo>
                  <a:lnTo>
                    <a:pt x="202883" y="91319"/>
                  </a:lnTo>
                  <a:lnTo>
                    <a:pt x="218990" y="79039"/>
                  </a:lnTo>
                  <a:lnTo>
                    <a:pt x="240922" y="47046"/>
                  </a:lnTo>
                  <a:lnTo>
                    <a:pt x="263661" y="15225"/>
                  </a:lnTo>
                  <a:lnTo>
                    <a:pt x="265828" y="8618"/>
                  </a:lnTo>
                  <a:lnTo>
                    <a:pt x="261891" y="9831"/>
                  </a:lnTo>
                  <a:lnTo>
                    <a:pt x="254850" y="13810"/>
                  </a:lnTo>
                  <a:lnTo>
                    <a:pt x="219625" y="46648"/>
                  </a:lnTo>
                  <a:lnTo>
                    <a:pt x="210739" y="55478"/>
                  </a:lnTo>
                  <a:lnTo>
                    <a:pt x="211024" y="55985"/>
                  </a:lnTo>
                  <a:lnTo>
                    <a:pt x="213456" y="56547"/>
                  </a:lnTo>
                  <a:lnTo>
                    <a:pt x="215216" y="55110"/>
                  </a:lnTo>
                  <a:lnTo>
                    <a:pt x="223499" y="427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0" name="SMARTInkShape-Group995"/>
          <p:cNvGrpSpPr/>
          <p:nvPr/>
        </p:nvGrpSpPr>
        <p:grpSpPr>
          <a:xfrm>
            <a:off x="1293019" y="4649196"/>
            <a:ext cx="642938" cy="412377"/>
            <a:chOff x="1293019" y="4649196"/>
            <a:chExt cx="642938" cy="412377"/>
          </a:xfrm>
        </p:grpSpPr>
        <p:sp>
          <p:nvSpPr>
            <p:cNvPr id="55" name="SMARTInkShape-5135"/>
            <p:cNvSpPr/>
            <p:nvPr/>
          </p:nvSpPr>
          <p:spPr bwMode="auto">
            <a:xfrm>
              <a:off x="1914525" y="4700588"/>
              <a:ext cx="21432" cy="6151"/>
            </a:xfrm>
            <a:custGeom>
              <a:avLst/>
              <a:gdLst/>
              <a:ahLst/>
              <a:cxnLst/>
              <a:rect l="0" t="0" r="0" b="0"/>
              <a:pathLst>
                <a:path w="21432" h="6151">
                  <a:moveTo>
                    <a:pt x="21431" y="0"/>
                  </a:moveTo>
                  <a:lnTo>
                    <a:pt x="14582" y="0"/>
                  </a:lnTo>
                  <a:lnTo>
                    <a:pt x="8163" y="6150"/>
                  </a:lnTo>
                  <a:lnTo>
                    <a:pt x="7029" y="568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5136"/>
            <p:cNvSpPr/>
            <p:nvPr/>
          </p:nvSpPr>
          <p:spPr bwMode="auto">
            <a:xfrm>
              <a:off x="1885950" y="4886325"/>
              <a:ext cx="7145" cy="111759"/>
            </a:xfrm>
            <a:custGeom>
              <a:avLst/>
              <a:gdLst/>
              <a:ahLst/>
              <a:cxnLst/>
              <a:rect l="0" t="0" r="0" b="0"/>
              <a:pathLst>
                <a:path w="7145" h="111759">
                  <a:moveTo>
                    <a:pt x="7144" y="0"/>
                  </a:moveTo>
                  <a:lnTo>
                    <a:pt x="7144" y="3792"/>
                  </a:lnTo>
                  <a:lnTo>
                    <a:pt x="662" y="32111"/>
                  </a:lnTo>
                  <a:lnTo>
                    <a:pt x="58" y="66839"/>
                  </a:lnTo>
                  <a:lnTo>
                    <a:pt x="3" y="101023"/>
                  </a:lnTo>
                  <a:lnTo>
                    <a:pt x="0" y="111758"/>
                  </a:lnTo>
                  <a:lnTo>
                    <a:pt x="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5137"/>
            <p:cNvSpPr/>
            <p:nvPr/>
          </p:nvSpPr>
          <p:spPr bwMode="auto">
            <a:xfrm>
              <a:off x="1671638" y="4850606"/>
              <a:ext cx="171451" cy="167139"/>
            </a:xfrm>
            <a:custGeom>
              <a:avLst/>
              <a:gdLst/>
              <a:ahLst/>
              <a:cxnLst/>
              <a:rect l="0" t="0" r="0" b="0"/>
              <a:pathLst>
                <a:path w="171451" h="167139">
                  <a:moveTo>
                    <a:pt x="0" y="14288"/>
                  </a:moveTo>
                  <a:lnTo>
                    <a:pt x="3792" y="18080"/>
                  </a:lnTo>
                  <a:lnTo>
                    <a:pt x="5654" y="22059"/>
                  </a:lnTo>
                  <a:lnTo>
                    <a:pt x="16999" y="54231"/>
                  </a:lnTo>
                  <a:lnTo>
                    <a:pt x="28618" y="86282"/>
                  </a:lnTo>
                  <a:lnTo>
                    <a:pt x="39693" y="116608"/>
                  </a:lnTo>
                  <a:lnTo>
                    <a:pt x="43377" y="150869"/>
                  </a:lnTo>
                  <a:lnTo>
                    <a:pt x="48976" y="166173"/>
                  </a:lnTo>
                  <a:lnTo>
                    <a:pt x="48526" y="167138"/>
                  </a:lnTo>
                  <a:lnTo>
                    <a:pt x="47431" y="166989"/>
                  </a:lnTo>
                  <a:lnTo>
                    <a:pt x="45908" y="166094"/>
                  </a:lnTo>
                  <a:lnTo>
                    <a:pt x="44216" y="160868"/>
                  </a:lnTo>
                  <a:lnTo>
                    <a:pt x="43765" y="157251"/>
                  </a:lnTo>
                  <a:lnTo>
                    <a:pt x="50752" y="125542"/>
                  </a:lnTo>
                  <a:lnTo>
                    <a:pt x="63470" y="89886"/>
                  </a:lnTo>
                  <a:lnTo>
                    <a:pt x="80454" y="61734"/>
                  </a:lnTo>
                  <a:lnTo>
                    <a:pt x="106732" y="31068"/>
                  </a:lnTo>
                  <a:lnTo>
                    <a:pt x="141981" y="6046"/>
                  </a:lnTo>
                  <a:lnTo>
                    <a:pt x="153899" y="1792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5138"/>
            <p:cNvSpPr/>
            <p:nvPr/>
          </p:nvSpPr>
          <p:spPr bwMode="auto">
            <a:xfrm>
              <a:off x="1293019" y="4864894"/>
              <a:ext cx="400051" cy="85726"/>
            </a:xfrm>
            <a:custGeom>
              <a:avLst/>
              <a:gdLst/>
              <a:ahLst/>
              <a:cxnLst/>
              <a:rect l="0" t="0" r="0" b="0"/>
              <a:pathLst>
                <a:path w="400051" h="85726">
                  <a:moveTo>
                    <a:pt x="0" y="85725"/>
                  </a:moveTo>
                  <a:lnTo>
                    <a:pt x="3792" y="81933"/>
                  </a:lnTo>
                  <a:lnTo>
                    <a:pt x="34248" y="76906"/>
                  </a:lnTo>
                  <a:lnTo>
                    <a:pt x="68091" y="70941"/>
                  </a:lnTo>
                  <a:lnTo>
                    <a:pt x="95350" y="66454"/>
                  </a:lnTo>
                  <a:lnTo>
                    <a:pt x="125986" y="61814"/>
                  </a:lnTo>
                  <a:lnTo>
                    <a:pt x="158123" y="54989"/>
                  </a:lnTo>
                  <a:lnTo>
                    <a:pt x="190927" y="46664"/>
                  </a:lnTo>
                  <a:lnTo>
                    <a:pt x="224027" y="37673"/>
                  </a:lnTo>
                  <a:lnTo>
                    <a:pt x="255143" y="30502"/>
                  </a:lnTo>
                  <a:lnTo>
                    <a:pt x="284053" y="24669"/>
                  </a:lnTo>
                  <a:lnTo>
                    <a:pt x="310131" y="19430"/>
                  </a:lnTo>
                  <a:lnTo>
                    <a:pt x="334950" y="14456"/>
                  </a:lnTo>
                  <a:lnTo>
                    <a:pt x="369119" y="7193"/>
                  </a:lnTo>
                  <a:lnTo>
                    <a:pt x="4000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5139"/>
            <p:cNvSpPr/>
            <p:nvPr/>
          </p:nvSpPr>
          <p:spPr bwMode="auto">
            <a:xfrm>
              <a:off x="1394174" y="4649196"/>
              <a:ext cx="352607" cy="412377"/>
            </a:xfrm>
            <a:custGeom>
              <a:avLst/>
              <a:gdLst/>
              <a:ahLst/>
              <a:cxnLst/>
              <a:rect l="0" t="0" r="0" b="0"/>
              <a:pathLst>
                <a:path w="352607" h="412377">
                  <a:moveTo>
                    <a:pt x="63151" y="87110"/>
                  </a:moveTo>
                  <a:lnTo>
                    <a:pt x="66943" y="87110"/>
                  </a:lnTo>
                  <a:lnTo>
                    <a:pt x="68060" y="86317"/>
                  </a:lnTo>
                  <a:lnTo>
                    <a:pt x="68805" y="84994"/>
                  </a:lnTo>
                  <a:lnTo>
                    <a:pt x="70269" y="80054"/>
                  </a:lnTo>
                  <a:lnTo>
                    <a:pt x="66495" y="87577"/>
                  </a:lnTo>
                  <a:lnTo>
                    <a:pt x="61475" y="120921"/>
                  </a:lnTo>
                  <a:lnTo>
                    <a:pt x="57627" y="155072"/>
                  </a:lnTo>
                  <a:lnTo>
                    <a:pt x="55933" y="182403"/>
                  </a:lnTo>
                  <a:lnTo>
                    <a:pt x="52535" y="213071"/>
                  </a:lnTo>
                  <a:lnTo>
                    <a:pt x="50495" y="245222"/>
                  </a:lnTo>
                  <a:lnTo>
                    <a:pt x="49589" y="277238"/>
                  </a:lnTo>
                  <a:lnTo>
                    <a:pt x="49186" y="307343"/>
                  </a:lnTo>
                  <a:lnTo>
                    <a:pt x="49007" y="334480"/>
                  </a:lnTo>
                  <a:lnTo>
                    <a:pt x="51023" y="369955"/>
                  </a:lnTo>
                  <a:lnTo>
                    <a:pt x="55023" y="402802"/>
                  </a:lnTo>
                  <a:lnTo>
                    <a:pt x="55813" y="412376"/>
                  </a:lnTo>
                  <a:lnTo>
                    <a:pt x="55982" y="394067"/>
                  </a:lnTo>
                  <a:lnTo>
                    <a:pt x="52207" y="365209"/>
                  </a:lnTo>
                  <a:lnTo>
                    <a:pt x="48233" y="338768"/>
                  </a:lnTo>
                  <a:lnTo>
                    <a:pt x="43821" y="308496"/>
                  </a:lnTo>
                  <a:lnTo>
                    <a:pt x="39214" y="276520"/>
                  </a:lnTo>
                  <a:lnTo>
                    <a:pt x="34521" y="241672"/>
                  </a:lnTo>
                  <a:lnTo>
                    <a:pt x="28995" y="206604"/>
                  </a:lnTo>
                  <a:lnTo>
                    <a:pt x="21248" y="175144"/>
                  </a:lnTo>
                  <a:lnTo>
                    <a:pt x="14629" y="147403"/>
                  </a:lnTo>
                  <a:lnTo>
                    <a:pt x="8558" y="115822"/>
                  </a:lnTo>
                  <a:lnTo>
                    <a:pt x="0" y="83215"/>
                  </a:lnTo>
                  <a:lnTo>
                    <a:pt x="413" y="82926"/>
                  </a:lnTo>
                  <a:lnTo>
                    <a:pt x="12693" y="90195"/>
                  </a:lnTo>
                  <a:lnTo>
                    <a:pt x="29415" y="93051"/>
                  </a:lnTo>
                  <a:lnTo>
                    <a:pt x="63690" y="88313"/>
                  </a:lnTo>
                  <a:lnTo>
                    <a:pt x="87997" y="84205"/>
                  </a:lnTo>
                  <a:lnTo>
                    <a:pt x="116792" y="77617"/>
                  </a:lnTo>
                  <a:lnTo>
                    <a:pt x="148110" y="69397"/>
                  </a:lnTo>
                  <a:lnTo>
                    <a:pt x="180550" y="60453"/>
                  </a:lnTo>
                  <a:lnTo>
                    <a:pt x="215605" y="49069"/>
                  </a:lnTo>
                  <a:lnTo>
                    <a:pt x="250765" y="36865"/>
                  </a:lnTo>
                  <a:lnTo>
                    <a:pt x="282266" y="26150"/>
                  </a:lnTo>
                  <a:lnTo>
                    <a:pt x="307908" y="16096"/>
                  </a:lnTo>
                  <a:lnTo>
                    <a:pt x="342656" y="498"/>
                  </a:lnTo>
                  <a:lnTo>
                    <a:pt x="347119" y="0"/>
                  </a:lnTo>
                  <a:lnTo>
                    <a:pt x="350094" y="1256"/>
                  </a:lnTo>
                  <a:lnTo>
                    <a:pt x="352078" y="3680"/>
                  </a:lnTo>
                  <a:lnTo>
                    <a:pt x="352606" y="6884"/>
                  </a:lnTo>
                  <a:lnTo>
                    <a:pt x="351077" y="14677"/>
                  </a:lnTo>
                  <a:lnTo>
                    <a:pt x="320326" y="442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5" name="SMARTInkShape-Group996"/>
          <p:cNvGrpSpPr/>
          <p:nvPr/>
        </p:nvGrpSpPr>
        <p:grpSpPr>
          <a:xfrm>
            <a:off x="2623270" y="4579144"/>
            <a:ext cx="1170062" cy="528638"/>
            <a:chOff x="2623270" y="4579144"/>
            <a:chExt cx="1170062" cy="528638"/>
          </a:xfrm>
        </p:grpSpPr>
        <p:sp>
          <p:nvSpPr>
            <p:cNvPr id="61" name="SMARTInkShape-5140"/>
            <p:cNvSpPr/>
            <p:nvPr/>
          </p:nvSpPr>
          <p:spPr bwMode="auto">
            <a:xfrm>
              <a:off x="3537937" y="4579144"/>
              <a:ext cx="40641" cy="528638"/>
            </a:xfrm>
            <a:custGeom>
              <a:avLst/>
              <a:gdLst/>
              <a:ahLst/>
              <a:cxnLst/>
              <a:rect l="0" t="0" r="0" b="0"/>
              <a:pathLst>
                <a:path w="40641" h="528638">
                  <a:moveTo>
                    <a:pt x="33938" y="0"/>
                  </a:moveTo>
                  <a:lnTo>
                    <a:pt x="37730" y="7585"/>
                  </a:lnTo>
                  <a:lnTo>
                    <a:pt x="40640" y="43067"/>
                  </a:lnTo>
                  <a:lnTo>
                    <a:pt x="40092" y="69147"/>
                  </a:lnTo>
                  <a:lnTo>
                    <a:pt x="37202" y="101905"/>
                  </a:lnTo>
                  <a:lnTo>
                    <a:pt x="34527" y="120324"/>
                  </a:lnTo>
                  <a:lnTo>
                    <a:pt x="31155" y="139747"/>
                  </a:lnTo>
                  <a:lnTo>
                    <a:pt x="27321" y="159840"/>
                  </a:lnTo>
                  <a:lnTo>
                    <a:pt x="23176" y="181172"/>
                  </a:lnTo>
                  <a:lnTo>
                    <a:pt x="18826" y="203332"/>
                  </a:lnTo>
                  <a:lnTo>
                    <a:pt x="14338" y="226042"/>
                  </a:lnTo>
                  <a:lnTo>
                    <a:pt x="10553" y="248326"/>
                  </a:lnTo>
                  <a:lnTo>
                    <a:pt x="7235" y="270325"/>
                  </a:lnTo>
                  <a:lnTo>
                    <a:pt x="4230" y="292136"/>
                  </a:lnTo>
                  <a:lnTo>
                    <a:pt x="2226" y="313819"/>
                  </a:lnTo>
                  <a:lnTo>
                    <a:pt x="891" y="335420"/>
                  </a:lnTo>
                  <a:lnTo>
                    <a:pt x="0" y="356963"/>
                  </a:lnTo>
                  <a:lnTo>
                    <a:pt x="200" y="377675"/>
                  </a:lnTo>
                  <a:lnTo>
                    <a:pt x="1128" y="397833"/>
                  </a:lnTo>
                  <a:lnTo>
                    <a:pt x="2539" y="417622"/>
                  </a:lnTo>
                  <a:lnTo>
                    <a:pt x="8342" y="452310"/>
                  </a:lnTo>
                  <a:lnTo>
                    <a:pt x="16212" y="482014"/>
                  </a:lnTo>
                  <a:lnTo>
                    <a:pt x="27980" y="513412"/>
                  </a:lnTo>
                  <a:lnTo>
                    <a:pt x="33938" y="5286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5141"/>
            <p:cNvSpPr/>
            <p:nvPr/>
          </p:nvSpPr>
          <p:spPr bwMode="auto">
            <a:xfrm>
              <a:off x="3359354" y="4707731"/>
              <a:ext cx="433978" cy="138801"/>
            </a:xfrm>
            <a:custGeom>
              <a:avLst/>
              <a:gdLst/>
              <a:ahLst/>
              <a:cxnLst/>
              <a:rect l="0" t="0" r="0" b="0"/>
              <a:pathLst>
                <a:path w="433978" h="138801">
                  <a:moveTo>
                    <a:pt x="55359" y="0"/>
                  </a:moveTo>
                  <a:lnTo>
                    <a:pt x="45416" y="0"/>
                  </a:lnTo>
                  <a:lnTo>
                    <a:pt x="43174" y="1588"/>
                  </a:lnTo>
                  <a:lnTo>
                    <a:pt x="14448" y="33585"/>
                  </a:lnTo>
                  <a:lnTo>
                    <a:pt x="4255" y="51491"/>
                  </a:lnTo>
                  <a:lnTo>
                    <a:pt x="0" y="71878"/>
                  </a:lnTo>
                  <a:lnTo>
                    <a:pt x="5355" y="85921"/>
                  </a:lnTo>
                  <a:lnTo>
                    <a:pt x="16466" y="99306"/>
                  </a:lnTo>
                  <a:lnTo>
                    <a:pt x="31987" y="110546"/>
                  </a:lnTo>
                  <a:lnTo>
                    <a:pt x="66161" y="122008"/>
                  </a:lnTo>
                  <a:lnTo>
                    <a:pt x="94820" y="127780"/>
                  </a:lnTo>
                  <a:lnTo>
                    <a:pt x="126872" y="132991"/>
                  </a:lnTo>
                  <a:lnTo>
                    <a:pt x="162284" y="137953"/>
                  </a:lnTo>
                  <a:lnTo>
                    <a:pt x="180617" y="138800"/>
                  </a:lnTo>
                  <a:lnTo>
                    <a:pt x="199189" y="138571"/>
                  </a:lnTo>
                  <a:lnTo>
                    <a:pt x="217921" y="137625"/>
                  </a:lnTo>
                  <a:lnTo>
                    <a:pt x="236758" y="136200"/>
                  </a:lnTo>
                  <a:lnTo>
                    <a:pt x="255667" y="134456"/>
                  </a:lnTo>
                  <a:lnTo>
                    <a:pt x="274623" y="132500"/>
                  </a:lnTo>
                  <a:lnTo>
                    <a:pt x="292816" y="129609"/>
                  </a:lnTo>
                  <a:lnTo>
                    <a:pt x="327847" y="122162"/>
                  </a:lnTo>
                  <a:lnTo>
                    <a:pt x="359821" y="111445"/>
                  </a:lnTo>
                  <a:lnTo>
                    <a:pt x="388319" y="98744"/>
                  </a:lnTo>
                  <a:lnTo>
                    <a:pt x="433977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3" name="SMARTInkShape-5142"/>
            <p:cNvSpPr/>
            <p:nvPr/>
          </p:nvSpPr>
          <p:spPr bwMode="auto">
            <a:xfrm>
              <a:off x="2814638" y="4850606"/>
              <a:ext cx="221457" cy="42864"/>
            </a:xfrm>
            <a:custGeom>
              <a:avLst/>
              <a:gdLst/>
              <a:ahLst/>
              <a:cxnLst/>
              <a:rect l="0" t="0" r="0" b="0"/>
              <a:pathLst>
                <a:path w="221457" h="42864">
                  <a:moveTo>
                    <a:pt x="0" y="42863"/>
                  </a:moveTo>
                  <a:lnTo>
                    <a:pt x="13772" y="42069"/>
                  </a:lnTo>
                  <a:lnTo>
                    <a:pt x="47527" y="36712"/>
                  </a:lnTo>
                  <a:lnTo>
                    <a:pt x="79679" y="30212"/>
                  </a:lnTo>
                  <a:lnTo>
                    <a:pt x="110480" y="23592"/>
                  </a:lnTo>
                  <a:lnTo>
                    <a:pt x="140861" y="16604"/>
                  </a:lnTo>
                  <a:lnTo>
                    <a:pt x="174645" y="9506"/>
                  </a:lnTo>
                  <a:lnTo>
                    <a:pt x="205822" y="3169"/>
                  </a:lnTo>
                  <a:lnTo>
                    <a:pt x="2214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4" name="SMARTInkShape-5143"/>
            <p:cNvSpPr/>
            <p:nvPr/>
          </p:nvSpPr>
          <p:spPr bwMode="auto">
            <a:xfrm>
              <a:off x="2623270" y="4707731"/>
              <a:ext cx="27062" cy="282396"/>
            </a:xfrm>
            <a:custGeom>
              <a:avLst/>
              <a:gdLst/>
              <a:ahLst/>
              <a:cxnLst/>
              <a:rect l="0" t="0" r="0" b="0"/>
              <a:pathLst>
                <a:path w="27062" h="282396">
                  <a:moveTo>
                    <a:pt x="19918" y="0"/>
                  </a:moveTo>
                  <a:lnTo>
                    <a:pt x="16125" y="0"/>
                  </a:lnTo>
                  <a:lnTo>
                    <a:pt x="15008" y="794"/>
                  </a:lnTo>
                  <a:lnTo>
                    <a:pt x="14263" y="2117"/>
                  </a:lnTo>
                  <a:lnTo>
                    <a:pt x="13215" y="9888"/>
                  </a:lnTo>
                  <a:lnTo>
                    <a:pt x="12832" y="37815"/>
                  </a:lnTo>
                  <a:lnTo>
                    <a:pt x="11997" y="64827"/>
                  </a:lnTo>
                  <a:lnTo>
                    <a:pt x="8989" y="89137"/>
                  </a:lnTo>
                  <a:lnTo>
                    <a:pt x="7123" y="115816"/>
                  </a:lnTo>
                  <a:lnTo>
                    <a:pt x="5500" y="144343"/>
                  </a:lnTo>
                  <a:lnTo>
                    <a:pt x="2133" y="175542"/>
                  </a:lnTo>
                  <a:lnTo>
                    <a:pt x="107" y="203696"/>
                  </a:lnTo>
                  <a:lnTo>
                    <a:pt x="0" y="228644"/>
                  </a:lnTo>
                  <a:lnTo>
                    <a:pt x="4403" y="258953"/>
                  </a:lnTo>
                  <a:lnTo>
                    <a:pt x="10735" y="277105"/>
                  </a:lnTo>
                  <a:lnTo>
                    <a:pt x="15307" y="281908"/>
                  </a:lnTo>
                  <a:lnTo>
                    <a:pt x="17638" y="282395"/>
                  </a:lnTo>
                  <a:lnTo>
                    <a:pt x="19985" y="281926"/>
                  </a:lnTo>
                  <a:lnTo>
                    <a:pt x="27061" y="2786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66" name="SMARTInkShape-5144"/>
          <p:cNvSpPr/>
          <p:nvPr/>
        </p:nvSpPr>
        <p:spPr bwMode="auto">
          <a:xfrm>
            <a:off x="317721" y="3730941"/>
            <a:ext cx="5992886" cy="1703481"/>
          </a:xfrm>
          <a:custGeom>
            <a:avLst/>
            <a:gdLst/>
            <a:ahLst/>
            <a:cxnLst/>
            <a:rect l="0" t="0" r="0" b="0"/>
            <a:pathLst>
              <a:path w="5992886" h="1703481">
                <a:moveTo>
                  <a:pt x="5175823" y="398147"/>
                </a:moveTo>
                <a:lnTo>
                  <a:pt x="5175823" y="388204"/>
                </a:lnTo>
                <a:lnTo>
                  <a:pt x="5173706" y="383673"/>
                </a:lnTo>
                <a:lnTo>
                  <a:pt x="5155238" y="357236"/>
                </a:lnTo>
                <a:lnTo>
                  <a:pt x="5126013" y="343440"/>
                </a:lnTo>
                <a:lnTo>
                  <a:pt x="5097388" y="331578"/>
                </a:lnTo>
                <a:lnTo>
                  <a:pt x="5072700" y="325433"/>
                </a:lnTo>
                <a:lnTo>
                  <a:pt x="5045853" y="317940"/>
                </a:lnTo>
                <a:lnTo>
                  <a:pt x="5017252" y="310112"/>
                </a:lnTo>
                <a:lnTo>
                  <a:pt x="4986020" y="303986"/>
                </a:lnTo>
                <a:lnTo>
                  <a:pt x="4951501" y="298618"/>
                </a:lnTo>
                <a:lnTo>
                  <a:pt x="4933406" y="296076"/>
                </a:lnTo>
                <a:lnTo>
                  <a:pt x="4914199" y="293587"/>
                </a:lnTo>
                <a:lnTo>
                  <a:pt x="4894251" y="291134"/>
                </a:lnTo>
                <a:lnTo>
                  <a:pt x="4873808" y="288705"/>
                </a:lnTo>
                <a:lnTo>
                  <a:pt x="4853036" y="286291"/>
                </a:lnTo>
                <a:lnTo>
                  <a:pt x="4832045" y="283889"/>
                </a:lnTo>
                <a:lnTo>
                  <a:pt x="4810905" y="281494"/>
                </a:lnTo>
                <a:lnTo>
                  <a:pt x="4788876" y="279103"/>
                </a:lnTo>
                <a:lnTo>
                  <a:pt x="4766252" y="276716"/>
                </a:lnTo>
                <a:lnTo>
                  <a:pt x="4743232" y="274330"/>
                </a:lnTo>
                <a:lnTo>
                  <a:pt x="4719154" y="271946"/>
                </a:lnTo>
                <a:lnTo>
                  <a:pt x="4694370" y="269563"/>
                </a:lnTo>
                <a:lnTo>
                  <a:pt x="4669117" y="267180"/>
                </a:lnTo>
                <a:lnTo>
                  <a:pt x="4643550" y="264798"/>
                </a:lnTo>
                <a:lnTo>
                  <a:pt x="4617774" y="262416"/>
                </a:lnTo>
                <a:lnTo>
                  <a:pt x="4591859" y="260035"/>
                </a:lnTo>
                <a:lnTo>
                  <a:pt x="4564264" y="257654"/>
                </a:lnTo>
                <a:lnTo>
                  <a:pt x="4535548" y="255272"/>
                </a:lnTo>
                <a:lnTo>
                  <a:pt x="4506085" y="252891"/>
                </a:lnTo>
                <a:lnTo>
                  <a:pt x="4476125" y="251303"/>
                </a:lnTo>
                <a:lnTo>
                  <a:pt x="4445832" y="250245"/>
                </a:lnTo>
                <a:lnTo>
                  <a:pt x="4415319" y="249539"/>
                </a:lnTo>
                <a:lnTo>
                  <a:pt x="4383864" y="248275"/>
                </a:lnTo>
                <a:lnTo>
                  <a:pt x="4351782" y="246638"/>
                </a:lnTo>
                <a:lnTo>
                  <a:pt x="4319281" y="244754"/>
                </a:lnTo>
                <a:lnTo>
                  <a:pt x="4285707" y="242703"/>
                </a:lnTo>
                <a:lnTo>
                  <a:pt x="4251419" y="240543"/>
                </a:lnTo>
                <a:lnTo>
                  <a:pt x="4216653" y="238309"/>
                </a:lnTo>
                <a:lnTo>
                  <a:pt x="4182364" y="236025"/>
                </a:lnTo>
                <a:lnTo>
                  <a:pt x="4148392" y="233710"/>
                </a:lnTo>
                <a:lnTo>
                  <a:pt x="4114631" y="231372"/>
                </a:lnTo>
                <a:lnTo>
                  <a:pt x="4079424" y="229020"/>
                </a:lnTo>
                <a:lnTo>
                  <a:pt x="4043253" y="226658"/>
                </a:lnTo>
                <a:lnTo>
                  <a:pt x="4006439" y="224289"/>
                </a:lnTo>
                <a:lnTo>
                  <a:pt x="3969990" y="222710"/>
                </a:lnTo>
                <a:lnTo>
                  <a:pt x="3933784" y="221658"/>
                </a:lnTo>
                <a:lnTo>
                  <a:pt x="3897741" y="220956"/>
                </a:lnTo>
                <a:lnTo>
                  <a:pt x="3861806" y="220488"/>
                </a:lnTo>
                <a:lnTo>
                  <a:pt x="3825943" y="220176"/>
                </a:lnTo>
                <a:lnTo>
                  <a:pt x="3790127" y="219968"/>
                </a:lnTo>
                <a:lnTo>
                  <a:pt x="3754345" y="219036"/>
                </a:lnTo>
                <a:lnTo>
                  <a:pt x="3718583" y="217621"/>
                </a:lnTo>
                <a:lnTo>
                  <a:pt x="3682836" y="215884"/>
                </a:lnTo>
                <a:lnTo>
                  <a:pt x="3647098" y="214726"/>
                </a:lnTo>
                <a:lnTo>
                  <a:pt x="3611367" y="213953"/>
                </a:lnTo>
                <a:lnTo>
                  <a:pt x="3575640" y="213438"/>
                </a:lnTo>
                <a:lnTo>
                  <a:pt x="3539121" y="213095"/>
                </a:lnTo>
                <a:lnTo>
                  <a:pt x="3502076" y="212866"/>
                </a:lnTo>
                <a:lnTo>
                  <a:pt x="3464679" y="212714"/>
                </a:lnTo>
                <a:lnTo>
                  <a:pt x="3427048" y="212612"/>
                </a:lnTo>
                <a:lnTo>
                  <a:pt x="3389260" y="212545"/>
                </a:lnTo>
                <a:lnTo>
                  <a:pt x="3351369" y="212499"/>
                </a:lnTo>
                <a:lnTo>
                  <a:pt x="3313408" y="212469"/>
                </a:lnTo>
                <a:lnTo>
                  <a:pt x="3275400" y="212449"/>
                </a:lnTo>
                <a:lnTo>
                  <a:pt x="3237362" y="212436"/>
                </a:lnTo>
                <a:lnTo>
                  <a:pt x="3198509" y="212427"/>
                </a:lnTo>
                <a:lnTo>
                  <a:pt x="3159114" y="212421"/>
                </a:lnTo>
                <a:lnTo>
                  <a:pt x="3119356" y="212417"/>
                </a:lnTo>
                <a:lnTo>
                  <a:pt x="3080151" y="212414"/>
                </a:lnTo>
                <a:lnTo>
                  <a:pt x="3041315" y="212412"/>
                </a:lnTo>
                <a:lnTo>
                  <a:pt x="3002724" y="212411"/>
                </a:lnTo>
                <a:lnTo>
                  <a:pt x="2963503" y="211617"/>
                </a:lnTo>
                <a:lnTo>
                  <a:pt x="2923861" y="210293"/>
                </a:lnTo>
                <a:lnTo>
                  <a:pt x="2883940" y="208617"/>
                </a:lnTo>
                <a:lnTo>
                  <a:pt x="2843832" y="206706"/>
                </a:lnTo>
                <a:lnTo>
                  <a:pt x="2803600" y="204639"/>
                </a:lnTo>
                <a:lnTo>
                  <a:pt x="2763285" y="202466"/>
                </a:lnTo>
                <a:lnTo>
                  <a:pt x="2723708" y="200224"/>
                </a:lnTo>
                <a:lnTo>
                  <a:pt x="2684623" y="197936"/>
                </a:lnTo>
                <a:lnTo>
                  <a:pt x="2645867" y="195616"/>
                </a:lnTo>
                <a:lnTo>
                  <a:pt x="2605742" y="194070"/>
                </a:lnTo>
                <a:lnTo>
                  <a:pt x="2564704" y="193039"/>
                </a:lnTo>
                <a:lnTo>
                  <a:pt x="2523058" y="192352"/>
                </a:lnTo>
                <a:lnTo>
                  <a:pt x="2481801" y="191100"/>
                </a:lnTo>
                <a:lnTo>
                  <a:pt x="2440802" y="189472"/>
                </a:lnTo>
                <a:lnTo>
                  <a:pt x="2399975" y="187593"/>
                </a:lnTo>
                <a:lnTo>
                  <a:pt x="2359264" y="186340"/>
                </a:lnTo>
                <a:lnTo>
                  <a:pt x="2318629" y="185504"/>
                </a:lnTo>
                <a:lnTo>
                  <a:pt x="2278046" y="184947"/>
                </a:lnTo>
                <a:lnTo>
                  <a:pt x="2237497" y="184577"/>
                </a:lnTo>
                <a:lnTo>
                  <a:pt x="2196970" y="184329"/>
                </a:lnTo>
                <a:lnTo>
                  <a:pt x="2156458" y="184164"/>
                </a:lnTo>
                <a:lnTo>
                  <a:pt x="2115957" y="184848"/>
                </a:lnTo>
                <a:lnTo>
                  <a:pt x="2075462" y="186097"/>
                </a:lnTo>
                <a:lnTo>
                  <a:pt x="2034972" y="187724"/>
                </a:lnTo>
                <a:lnTo>
                  <a:pt x="1995279" y="188809"/>
                </a:lnTo>
                <a:lnTo>
                  <a:pt x="1956116" y="189532"/>
                </a:lnTo>
                <a:lnTo>
                  <a:pt x="1917308" y="190014"/>
                </a:lnTo>
                <a:lnTo>
                  <a:pt x="1877942" y="191129"/>
                </a:lnTo>
                <a:lnTo>
                  <a:pt x="1838204" y="192666"/>
                </a:lnTo>
                <a:lnTo>
                  <a:pt x="1798219" y="194485"/>
                </a:lnTo>
                <a:lnTo>
                  <a:pt x="1759655" y="196491"/>
                </a:lnTo>
                <a:lnTo>
                  <a:pt x="1722041" y="198622"/>
                </a:lnTo>
                <a:lnTo>
                  <a:pt x="1685058" y="200836"/>
                </a:lnTo>
                <a:lnTo>
                  <a:pt x="1647702" y="203106"/>
                </a:lnTo>
                <a:lnTo>
                  <a:pt x="1610099" y="205414"/>
                </a:lnTo>
                <a:lnTo>
                  <a:pt x="1572330" y="207745"/>
                </a:lnTo>
                <a:lnTo>
                  <a:pt x="1535244" y="210094"/>
                </a:lnTo>
                <a:lnTo>
                  <a:pt x="1498614" y="212453"/>
                </a:lnTo>
                <a:lnTo>
                  <a:pt x="1462288" y="214819"/>
                </a:lnTo>
                <a:lnTo>
                  <a:pt x="1426958" y="217985"/>
                </a:lnTo>
                <a:lnTo>
                  <a:pt x="1392292" y="221682"/>
                </a:lnTo>
                <a:lnTo>
                  <a:pt x="1358069" y="225735"/>
                </a:lnTo>
                <a:lnTo>
                  <a:pt x="1324141" y="230024"/>
                </a:lnTo>
                <a:lnTo>
                  <a:pt x="1290410" y="234471"/>
                </a:lnTo>
                <a:lnTo>
                  <a:pt x="1256810" y="239023"/>
                </a:lnTo>
                <a:lnTo>
                  <a:pt x="1223298" y="244439"/>
                </a:lnTo>
                <a:lnTo>
                  <a:pt x="1189844" y="250431"/>
                </a:lnTo>
                <a:lnTo>
                  <a:pt x="1156428" y="256807"/>
                </a:lnTo>
                <a:lnTo>
                  <a:pt x="1123833" y="264233"/>
                </a:lnTo>
                <a:lnTo>
                  <a:pt x="1091783" y="272358"/>
                </a:lnTo>
                <a:lnTo>
                  <a:pt x="1060099" y="280950"/>
                </a:lnTo>
                <a:lnTo>
                  <a:pt x="1028657" y="290647"/>
                </a:lnTo>
                <a:lnTo>
                  <a:pt x="997377" y="301080"/>
                </a:lnTo>
                <a:lnTo>
                  <a:pt x="966205" y="312004"/>
                </a:lnTo>
                <a:lnTo>
                  <a:pt x="936692" y="323256"/>
                </a:lnTo>
                <a:lnTo>
                  <a:pt x="908285" y="334726"/>
                </a:lnTo>
                <a:lnTo>
                  <a:pt x="880617" y="346341"/>
                </a:lnTo>
                <a:lnTo>
                  <a:pt x="852646" y="358847"/>
                </a:lnTo>
                <a:lnTo>
                  <a:pt x="824474" y="371947"/>
                </a:lnTo>
                <a:lnTo>
                  <a:pt x="796167" y="385443"/>
                </a:lnTo>
                <a:lnTo>
                  <a:pt x="767771" y="399202"/>
                </a:lnTo>
                <a:lnTo>
                  <a:pt x="739315" y="413138"/>
                </a:lnTo>
                <a:lnTo>
                  <a:pt x="710820" y="427190"/>
                </a:lnTo>
                <a:lnTo>
                  <a:pt x="683885" y="442116"/>
                </a:lnTo>
                <a:lnTo>
                  <a:pt x="657992" y="457622"/>
                </a:lnTo>
                <a:lnTo>
                  <a:pt x="632792" y="473515"/>
                </a:lnTo>
                <a:lnTo>
                  <a:pt x="608054" y="489667"/>
                </a:lnTo>
                <a:lnTo>
                  <a:pt x="583625" y="505991"/>
                </a:lnTo>
                <a:lnTo>
                  <a:pt x="559401" y="522431"/>
                </a:lnTo>
                <a:lnTo>
                  <a:pt x="536902" y="538946"/>
                </a:lnTo>
                <a:lnTo>
                  <a:pt x="515553" y="555513"/>
                </a:lnTo>
                <a:lnTo>
                  <a:pt x="494970" y="572114"/>
                </a:lnTo>
                <a:lnTo>
                  <a:pt x="475692" y="589531"/>
                </a:lnTo>
                <a:lnTo>
                  <a:pt x="457283" y="607492"/>
                </a:lnTo>
                <a:lnTo>
                  <a:pt x="439455" y="625817"/>
                </a:lnTo>
                <a:lnTo>
                  <a:pt x="423600" y="644383"/>
                </a:lnTo>
                <a:lnTo>
                  <a:pt x="409062" y="663110"/>
                </a:lnTo>
                <a:lnTo>
                  <a:pt x="395401" y="681945"/>
                </a:lnTo>
                <a:lnTo>
                  <a:pt x="382325" y="700852"/>
                </a:lnTo>
                <a:lnTo>
                  <a:pt x="369639" y="719806"/>
                </a:lnTo>
                <a:lnTo>
                  <a:pt x="357213" y="738792"/>
                </a:lnTo>
                <a:lnTo>
                  <a:pt x="347341" y="758594"/>
                </a:lnTo>
                <a:lnTo>
                  <a:pt x="339172" y="778938"/>
                </a:lnTo>
                <a:lnTo>
                  <a:pt x="332139" y="799645"/>
                </a:lnTo>
                <a:lnTo>
                  <a:pt x="325863" y="820594"/>
                </a:lnTo>
                <a:lnTo>
                  <a:pt x="320091" y="841703"/>
                </a:lnTo>
                <a:lnTo>
                  <a:pt x="314656" y="862919"/>
                </a:lnTo>
                <a:lnTo>
                  <a:pt x="311032" y="883414"/>
                </a:lnTo>
                <a:lnTo>
                  <a:pt x="308617" y="903427"/>
                </a:lnTo>
                <a:lnTo>
                  <a:pt x="307006" y="923119"/>
                </a:lnTo>
                <a:lnTo>
                  <a:pt x="306726" y="944184"/>
                </a:lnTo>
                <a:lnTo>
                  <a:pt x="307333" y="966165"/>
                </a:lnTo>
                <a:lnTo>
                  <a:pt x="308532" y="988757"/>
                </a:lnTo>
                <a:lnTo>
                  <a:pt x="311712" y="1010962"/>
                </a:lnTo>
                <a:lnTo>
                  <a:pt x="316214" y="1032909"/>
                </a:lnTo>
                <a:lnTo>
                  <a:pt x="321596" y="1054684"/>
                </a:lnTo>
                <a:lnTo>
                  <a:pt x="328359" y="1076344"/>
                </a:lnTo>
                <a:lnTo>
                  <a:pt x="336043" y="1097929"/>
                </a:lnTo>
                <a:lnTo>
                  <a:pt x="344340" y="1119462"/>
                </a:lnTo>
                <a:lnTo>
                  <a:pt x="353841" y="1140961"/>
                </a:lnTo>
                <a:lnTo>
                  <a:pt x="364143" y="1162438"/>
                </a:lnTo>
                <a:lnTo>
                  <a:pt x="374980" y="1183899"/>
                </a:lnTo>
                <a:lnTo>
                  <a:pt x="386967" y="1204557"/>
                </a:lnTo>
                <a:lnTo>
                  <a:pt x="399721" y="1224678"/>
                </a:lnTo>
                <a:lnTo>
                  <a:pt x="412986" y="1244443"/>
                </a:lnTo>
                <a:lnTo>
                  <a:pt x="428180" y="1263969"/>
                </a:lnTo>
                <a:lnTo>
                  <a:pt x="444659" y="1283336"/>
                </a:lnTo>
                <a:lnTo>
                  <a:pt x="461995" y="1302598"/>
                </a:lnTo>
                <a:lnTo>
                  <a:pt x="481489" y="1322583"/>
                </a:lnTo>
                <a:lnTo>
                  <a:pt x="502423" y="1343050"/>
                </a:lnTo>
                <a:lnTo>
                  <a:pt x="524317" y="1363839"/>
                </a:lnTo>
                <a:lnTo>
                  <a:pt x="548438" y="1383254"/>
                </a:lnTo>
                <a:lnTo>
                  <a:pt x="574043" y="1401753"/>
                </a:lnTo>
                <a:lnTo>
                  <a:pt x="600638" y="1419643"/>
                </a:lnTo>
                <a:lnTo>
                  <a:pt x="628687" y="1437126"/>
                </a:lnTo>
                <a:lnTo>
                  <a:pt x="657705" y="1454337"/>
                </a:lnTo>
                <a:lnTo>
                  <a:pt x="687370" y="1471367"/>
                </a:lnTo>
                <a:lnTo>
                  <a:pt x="719846" y="1486689"/>
                </a:lnTo>
                <a:lnTo>
                  <a:pt x="754196" y="1500873"/>
                </a:lnTo>
                <a:lnTo>
                  <a:pt x="789797" y="1514298"/>
                </a:lnTo>
                <a:lnTo>
                  <a:pt x="827024" y="1527216"/>
                </a:lnTo>
                <a:lnTo>
                  <a:pt x="865336" y="1539797"/>
                </a:lnTo>
                <a:lnTo>
                  <a:pt x="904371" y="1552153"/>
                </a:lnTo>
                <a:lnTo>
                  <a:pt x="945476" y="1563565"/>
                </a:lnTo>
                <a:lnTo>
                  <a:pt x="987960" y="1574348"/>
                </a:lnTo>
                <a:lnTo>
                  <a:pt x="1031364" y="1584712"/>
                </a:lnTo>
                <a:lnTo>
                  <a:pt x="1076176" y="1594003"/>
                </a:lnTo>
                <a:lnTo>
                  <a:pt x="1121925" y="1602578"/>
                </a:lnTo>
                <a:lnTo>
                  <a:pt x="1168299" y="1610676"/>
                </a:lnTo>
                <a:lnTo>
                  <a:pt x="1217472" y="1618456"/>
                </a:lnTo>
                <a:lnTo>
                  <a:pt x="1268509" y="1626023"/>
                </a:lnTo>
                <a:lnTo>
                  <a:pt x="1320791" y="1633450"/>
                </a:lnTo>
                <a:lnTo>
                  <a:pt x="1373902" y="1639988"/>
                </a:lnTo>
                <a:lnTo>
                  <a:pt x="1427565" y="1645935"/>
                </a:lnTo>
                <a:lnTo>
                  <a:pt x="1481597" y="1651486"/>
                </a:lnTo>
                <a:lnTo>
                  <a:pt x="1537462" y="1656775"/>
                </a:lnTo>
                <a:lnTo>
                  <a:pt x="1594549" y="1661889"/>
                </a:lnTo>
                <a:lnTo>
                  <a:pt x="1652450" y="1666885"/>
                </a:lnTo>
                <a:lnTo>
                  <a:pt x="1712483" y="1671804"/>
                </a:lnTo>
                <a:lnTo>
                  <a:pt x="1773936" y="1676670"/>
                </a:lnTo>
                <a:lnTo>
                  <a:pt x="1836336" y="1681502"/>
                </a:lnTo>
                <a:lnTo>
                  <a:pt x="1900954" y="1684723"/>
                </a:lnTo>
                <a:lnTo>
                  <a:pt x="1967052" y="1686871"/>
                </a:lnTo>
                <a:lnTo>
                  <a:pt x="2034136" y="1688302"/>
                </a:lnTo>
                <a:lnTo>
                  <a:pt x="2101877" y="1689257"/>
                </a:lnTo>
                <a:lnTo>
                  <a:pt x="2170057" y="1689892"/>
                </a:lnTo>
                <a:lnTo>
                  <a:pt x="2238529" y="1690317"/>
                </a:lnTo>
                <a:lnTo>
                  <a:pt x="2308783" y="1689806"/>
                </a:lnTo>
                <a:lnTo>
                  <a:pt x="2380226" y="1688672"/>
                </a:lnTo>
                <a:lnTo>
                  <a:pt x="2452460" y="1687121"/>
                </a:lnTo>
                <a:lnTo>
                  <a:pt x="2526016" y="1685295"/>
                </a:lnTo>
                <a:lnTo>
                  <a:pt x="2600454" y="1683283"/>
                </a:lnTo>
                <a:lnTo>
                  <a:pt x="2675479" y="1681148"/>
                </a:lnTo>
                <a:lnTo>
                  <a:pt x="2750102" y="1678930"/>
                </a:lnTo>
                <a:lnTo>
                  <a:pt x="2824457" y="1676658"/>
                </a:lnTo>
                <a:lnTo>
                  <a:pt x="2898633" y="1674351"/>
                </a:lnTo>
                <a:lnTo>
                  <a:pt x="2973484" y="1671224"/>
                </a:lnTo>
                <a:lnTo>
                  <a:pt x="3048784" y="1667552"/>
                </a:lnTo>
                <a:lnTo>
                  <a:pt x="3124384" y="1663517"/>
                </a:lnTo>
                <a:lnTo>
                  <a:pt x="3200185" y="1658446"/>
                </a:lnTo>
                <a:lnTo>
                  <a:pt x="3276118" y="1652683"/>
                </a:lnTo>
                <a:lnTo>
                  <a:pt x="3352140" y="1646461"/>
                </a:lnTo>
                <a:lnTo>
                  <a:pt x="3429016" y="1640725"/>
                </a:lnTo>
                <a:lnTo>
                  <a:pt x="3506460" y="1635314"/>
                </a:lnTo>
                <a:lnTo>
                  <a:pt x="3584283" y="1630118"/>
                </a:lnTo>
                <a:lnTo>
                  <a:pt x="3661565" y="1625067"/>
                </a:lnTo>
                <a:lnTo>
                  <a:pt x="3738486" y="1620112"/>
                </a:lnTo>
                <a:lnTo>
                  <a:pt x="3815167" y="1615222"/>
                </a:lnTo>
                <a:lnTo>
                  <a:pt x="3892482" y="1609580"/>
                </a:lnTo>
                <a:lnTo>
                  <a:pt x="3970218" y="1603437"/>
                </a:lnTo>
                <a:lnTo>
                  <a:pt x="4048237" y="1596962"/>
                </a:lnTo>
                <a:lnTo>
                  <a:pt x="4124855" y="1591056"/>
                </a:lnTo>
                <a:lnTo>
                  <a:pt x="4200540" y="1585532"/>
                </a:lnTo>
                <a:lnTo>
                  <a:pt x="4275603" y="1580262"/>
                </a:lnTo>
                <a:lnTo>
                  <a:pt x="4350251" y="1574367"/>
                </a:lnTo>
                <a:lnTo>
                  <a:pt x="4424623" y="1568056"/>
                </a:lnTo>
                <a:lnTo>
                  <a:pt x="4498810" y="1561467"/>
                </a:lnTo>
                <a:lnTo>
                  <a:pt x="4570493" y="1555487"/>
                </a:lnTo>
                <a:lnTo>
                  <a:pt x="4640507" y="1549913"/>
                </a:lnTo>
                <a:lnTo>
                  <a:pt x="4709408" y="1544610"/>
                </a:lnTo>
                <a:lnTo>
                  <a:pt x="4776773" y="1538693"/>
                </a:lnTo>
                <a:lnTo>
                  <a:pt x="4843114" y="1532367"/>
                </a:lnTo>
                <a:lnTo>
                  <a:pt x="4908774" y="1525768"/>
                </a:lnTo>
                <a:lnTo>
                  <a:pt x="4971596" y="1518194"/>
                </a:lnTo>
                <a:lnTo>
                  <a:pt x="5032528" y="1509970"/>
                </a:lnTo>
                <a:lnTo>
                  <a:pt x="5092199" y="1501312"/>
                </a:lnTo>
                <a:lnTo>
                  <a:pt x="5149442" y="1492365"/>
                </a:lnTo>
                <a:lnTo>
                  <a:pt x="5205067" y="1483226"/>
                </a:lnTo>
                <a:lnTo>
                  <a:pt x="5259613" y="1473958"/>
                </a:lnTo>
                <a:lnTo>
                  <a:pt x="5311852" y="1464604"/>
                </a:lnTo>
                <a:lnTo>
                  <a:pt x="5362552" y="1455193"/>
                </a:lnTo>
                <a:lnTo>
                  <a:pt x="5412228" y="1445744"/>
                </a:lnTo>
                <a:lnTo>
                  <a:pt x="5458839" y="1436270"/>
                </a:lnTo>
                <a:lnTo>
                  <a:pt x="5503406" y="1426778"/>
                </a:lnTo>
                <a:lnTo>
                  <a:pt x="5546612" y="1417276"/>
                </a:lnTo>
                <a:lnTo>
                  <a:pt x="5587322" y="1406179"/>
                </a:lnTo>
                <a:lnTo>
                  <a:pt x="5626368" y="1394017"/>
                </a:lnTo>
                <a:lnTo>
                  <a:pt x="5664305" y="1381148"/>
                </a:lnTo>
                <a:lnTo>
                  <a:pt x="5699121" y="1368600"/>
                </a:lnTo>
                <a:lnTo>
                  <a:pt x="5731857" y="1356266"/>
                </a:lnTo>
                <a:lnTo>
                  <a:pt x="5763206" y="1344074"/>
                </a:lnTo>
                <a:lnTo>
                  <a:pt x="5792043" y="1330390"/>
                </a:lnTo>
                <a:lnTo>
                  <a:pt x="5819205" y="1315711"/>
                </a:lnTo>
                <a:lnTo>
                  <a:pt x="5845250" y="1300368"/>
                </a:lnTo>
                <a:lnTo>
                  <a:pt x="5868170" y="1284584"/>
                </a:lnTo>
                <a:lnTo>
                  <a:pt x="5889006" y="1268505"/>
                </a:lnTo>
                <a:lnTo>
                  <a:pt x="5908454" y="1252229"/>
                </a:lnTo>
                <a:lnTo>
                  <a:pt x="5940645" y="1217212"/>
                </a:lnTo>
                <a:lnTo>
                  <a:pt x="5954785" y="1198984"/>
                </a:lnTo>
                <a:lnTo>
                  <a:pt x="5965800" y="1180482"/>
                </a:lnTo>
                <a:lnTo>
                  <a:pt x="5974731" y="1161797"/>
                </a:lnTo>
                <a:lnTo>
                  <a:pt x="5982272" y="1142991"/>
                </a:lnTo>
                <a:lnTo>
                  <a:pt x="5987300" y="1122515"/>
                </a:lnTo>
                <a:lnTo>
                  <a:pt x="5990651" y="1100928"/>
                </a:lnTo>
                <a:lnTo>
                  <a:pt x="5992885" y="1078599"/>
                </a:lnTo>
                <a:lnTo>
                  <a:pt x="5991200" y="1055775"/>
                </a:lnTo>
                <a:lnTo>
                  <a:pt x="5986901" y="1032622"/>
                </a:lnTo>
                <a:lnTo>
                  <a:pt x="5980860" y="1009249"/>
                </a:lnTo>
                <a:lnTo>
                  <a:pt x="5972865" y="985729"/>
                </a:lnTo>
                <a:lnTo>
                  <a:pt x="5963565" y="962112"/>
                </a:lnTo>
                <a:lnTo>
                  <a:pt x="5953397" y="938430"/>
                </a:lnTo>
                <a:lnTo>
                  <a:pt x="5940268" y="914704"/>
                </a:lnTo>
                <a:lnTo>
                  <a:pt x="5925165" y="890949"/>
                </a:lnTo>
                <a:lnTo>
                  <a:pt x="5908747" y="867175"/>
                </a:lnTo>
                <a:lnTo>
                  <a:pt x="5889070" y="842595"/>
                </a:lnTo>
                <a:lnTo>
                  <a:pt x="5867221" y="817477"/>
                </a:lnTo>
                <a:lnTo>
                  <a:pt x="5843924" y="792000"/>
                </a:lnTo>
                <a:lnTo>
                  <a:pt x="5818867" y="767078"/>
                </a:lnTo>
                <a:lnTo>
                  <a:pt x="5792638" y="742526"/>
                </a:lnTo>
                <a:lnTo>
                  <a:pt x="5765626" y="718220"/>
                </a:lnTo>
                <a:lnTo>
                  <a:pt x="5735713" y="694079"/>
                </a:lnTo>
                <a:lnTo>
                  <a:pt x="5703864" y="670047"/>
                </a:lnTo>
                <a:lnTo>
                  <a:pt x="5670725" y="646089"/>
                </a:lnTo>
                <a:lnTo>
                  <a:pt x="5635933" y="622973"/>
                </a:lnTo>
                <a:lnTo>
                  <a:pt x="5600038" y="600418"/>
                </a:lnTo>
                <a:lnTo>
                  <a:pt x="5563408" y="578238"/>
                </a:lnTo>
                <a:lnTo>
                  <a:pt x="5524700" y="555514"/>
                </a:lnTo>
                <a:lnTo>
                  <a:pt x="5484608" y="532427"/>
                </a:lnTo>
                <a:lnTo>
                  <a:pt x="5443592" y="509098"/>
                </a:lnTo>
                <a:lnTo>
                  <a:pt x="5401166" y="486402"/>
                </a:lnTo>
                <a:lnTo>
                  <a:pt x="5357802" y="464127"/>
                </a:lnTo>
                <a:lnTo>
                  <a:pt x="5313811" y="442133"/>
                </a:lnTo>
                <a:lnTo>
                  <a:pt x="5267815" y="421121"/>
                </a:lnTo>
                <a:lnTo>
                  <a:pt x="5220482" y="400763"/>
                </a:lnTo>
                <a:lnTo>
                  <a:pt x="5172258" y="380841"/>
                </a:lnTo>
                <a:lnTo>
                  <a:pt x="5121853" y="361210"/>
                </a:lnTo>
                <a:lnTo>
                  <a:pt x="5069993" y="341772"/>
                </a:lnTo>
                <a:lnTo>
                  <a:pt x="5017163" y="322464"/>
                </a:lnTo>
                <a:lnTo>
                  <a:pt x="4962893" y="304829"/>
                </a:lnTo>
                <a:lnTo>
                  <a:pt x="4907664" y="288309"/>
                </a:lnTo>
                <a:lnTo>
                  <a:pt x="4851794" y="272534"/>
                </a:lnTo>
                <a:lnTo>
                  <a:pt x="4794703" y="257255"/>
                </a:lnTo>
                <a:lnTo>
                  <a:pt x="4736800" y="242306"/>
                </a:lnTo>
                <a:lnTo>
                  <a:pt x="4678353" y="227578"/>
                </a:lnTo>
                <a:lnTo>
                  <a:pt x="4617958" y="212997"/>
                </a:lnTo>
                <a:lnTo>
                  <a:pt x="4556263" y="198513"/>
                </a:lnTo>
                <a:lnTo>
                  <a:pt x="4493701" y="184095"/>
                </a:lnTo>
                <a:lnTo>
                  <a:pt x="4430563" y="170515"/>
                </a:lnTo>
                <a:lnTo>
                  <a:pt x="4367039" y="157492"/>
                </a:lnTo>
                <a:lnTo>
                  <a:pt x="4303259" y="144841"/>
                </a:lnTo>
                <a:lnTo>
                  <a:pt x="4239307" y="133233"/>
                </a:lnTo>
                <a:lnTo>
                  <a:pt x="4175242" y="122318"/>
                </a:lnTo>
                <a:lnTo>
                  <a:pt x="4111100" y="111867"/>
                </a:lnTo>
                <a:lnTo>
                  <a:pt x="4046114" y="101725"/>
                </a:lnTo>
                <a:lnTo>
                  <a:pt x="3980565" y="91788"/>
                </a:lnTo>
                <a:lnTo>
                  <a:pt x="3914640" y="81989"/>
                </a:lnTo>
                <a:lnTo>
                  <a:pt x="3847672" y="72281"/>
                </a:lnTo>
                <a:lnTo>
                  <a:pt x="3780008" y="62634"/>
                </a:lnTo>
                <a:lnTo>
                  <a:pt x="3711879" y="53028"/>
                </a:lnTo>
                <a:lnTo>
                  <a:pt x="3642648" y="45036"/>
                </a:lnTo>
                <a:lnTo>
                  <a:pt x="3572681" y="38121"/>
                </a:lnTo>
                <a:lnTo>
                  <a:pt x="3502224" y="31923"/>
                </a:lnTo>
                <a:lnTo>
                  <a:pt x="3432234" y="26204"/>
                </a:lnTo>
                <a:lnTo>
                  <a:pt x="3362555" y="20804"/>
                </a:lnTo>
                <a:lnTo>
                  <a:pt x="3293084" y="15616"/>
                </a:lnTo>
                <a:lnTo>
                  <a:pt x="3222957" y="11364"/>
                </a:lnTo>
                <a:lnTo>
                  <a:pt x="3152394" y="7735"/>
                </a:lnTo>
                <a:lnTo>
                  <a:pt x="3081539" y="4522"/>
                </a:lnTo>
                <a:lnTo>
                  <a:pt x="3010489" y="2380"/>
                </a:lnTo>
                <a:lnTo>
                  <a:pt x="2939311" y="953"/>
                </a:lnTo>
                <a:lnTo>
                  <a:pt x="2868046" y="0"/>
                </a:lnTo>
                <a:lnTo>
                  <a:pt x="2795930" y="160"/>
                </a:lnTo>
                <a:lnTo>
                  <a:pt x="2723246" y="1059"/>
                </a:lnTo>
                <a:lnTo>
                  <a:pt x="2650184" y="2453"/>
                </a:lnTo>
                <a:lnTo>
                  <a:pt x="2577664" y="4176"/>
                </a:lnTo>
                <a:lnTo>
                  <a:pt x="2505504" y="6118"/>
                </a:lnTo>
                <a:lnTo>
                  <a:pt x="2433585" y="8207"/>
                </a:lnTo>
                <a:lnTo>
                  <a:pt x="2360240" y="11981"/>
                </a:lnTo>
                <a:lnTo>
                  <a:pt x="2285943" y="16878"/>
                </a:lnTo>
                <a:lnTo>
                  <a:pt x="2211011" y="22524"/>
                </a:lnTo>
                <a:lnTo>
                  <a:pt x="2136450" y="29462"/>
                </a:lnTo>
                <a:lnTo>
                  <a:pt x="2062137" y="37263"/>
                </a:lnTo>
                <a:lnTo>
                  <a:pt x="1987988" y="45639"/>
                </a:lnTo>
                <a:lnTo>
                  <a:pt x="1913950" y="54398"/>
                </a:lnTo>
                <a:lnTo>
                  <a:pt x="1839985" y="63412"/>
                </a:lnTo>
                <a:lnTo>
                  <a:pt x="1766068" y="72596"/>
                </a:lnTo>
                <a:lnTo>
                  <a:pt x="1692184" y="83482"/>
                </a:lnTo>
                <a:lnTo>
                  <a:pt x="1618322" y="95501"/>
                </a:lnTo>
                <a:lnTo>
                  <a:pt x="1544474" y="108277"/>
                </a:lnTo>
                <a:lnTo>
                  <a:pt x="1472224" y="120763"/>
                </a:lnTo>
                <a:lnTo>
                  <a:pt x="1401038" y="133055"/>
                </a:lnTo>
                <a:lnTo>
                  <a:pt x="1330562" y="145219"/>
                </a:lnTo>
                <a:lnTo>
                  <a:pt x="1262147" y="158884"/>
                </a:lnTo>
                <a:lnTo>
                  <a:pt x="1195106" y="173551"/>
                </a:lnTo>
                <a:lnTo>
                  <a:pt x="1128980" y="188885"/>
                </a:lnTo>
                <a:lnTo>
                  <a:pt x="1064259" y="203870"/>
                </a:lnTo>
                <a:lnTo>
                  <a:pt x="1000474" y="218623"/>
                </a:lnTo>
                <a:lnTo>
                  <a:pt x="937313" y="233220"/>
                </a:lnTo>
                <a:lnTo>
                  <a:pt x="876156" y="247715"/>
                </a:lnTo>
                <a:lnTo>
                  <a:pt x="816334" y="262140"/>
                </a:lnTo>
                <a:lnTo>
                  <a:pt x="757403" y="276519"/>
                </a:lnTo>
                <a:lnTo>
                  <a:pt x="700654" y="291662"/>
                </a:lnTo>
                <a:lnTo>
                  <a:pt x="645358" y="307313"/>
                </a:lnTo>
                <a:lnTo>
                  <a:pt x="591032" y="323303"/>
                </a:lnTo>
                <a:lnTo>
                  <a:pt x="540527" y="339520"/>
                </a:lnTo>
                <a:lnTo>
                  <a:pt x="492569" y="355887"/>
                </a:lnTo>
                <a:lnTo>
                  <a:pt x="446310" y="372355"/>
                </a:lnTo>
                <a:lnTo>
                  <a:pt x="405945" y="388096"/>
                </a:lnTo>
                <a:lnTo>
                  <a:pt x="369511" y="403352"/>
                </a:lnTo>
                <a:lnTo>
                  <a:pt x="335696" y="418286"/>
                </a:lnTo>
                <a:lnTo>
                  <a:pt x="306803" y="433004"/>
                </a:lnTo>
                <a:lnTo>
                  <a:pt x="281191" y="447579"/>
                </a:lnTo>
                <a:lnTo>
                  <a:pt x="257766" y="462058"/>
                </a:lnTo>
                <a:lnTo>
                  <a:pt x="237387" y="475679"/>
                </a:lnTo>
                <a:lnTo>
                  <a:pt x="202044" y="501397"/>
                </a:lnTo>
                <a:lnTo>
                  <a:pt x="170460" y="526057"/>
                </a:lnTo>
                <a:lnTo>
                  <a:pt x="140549" y="552627"/>
                </a:lnTo>
                <a:lnTo>
                  <a:pt x="111379" y="585602"/>
                </a:lnTo>
                <a:lnTo>
                  <a:pt x="96933" y="604080"/>
                </a:lnTo>
                <a:lnTo>
                  <a:pt x="82540" y="623541"/>
                </a:lnTo>
                <a:lnTo>
                  <a:pt x="68182" y="643660"/>
                </a:lnTo>
                <a:lnTo>
                  <a:pt x="54642" y="665010"/>
                </a:lnTo>
                <a:lnTo>
                  <a:pt x="41646" y="687180"/>
                </a:lnTo>
                <a:lnTo>
                  <a:pt x="29013" y="709898"/>
                </a:lnTo>
                <a:lnTo>
                  <a:pt x="19004" y="735362"/>
                </a:lnTo>
                <a:lnTo>
                  <a:pt x="10743" y="762657"/>
                </a:lnTo>
                <a:lnTo>
                  <a:pt x="3649" y="791172"/>
                </a:lnTo>
                <a:lnTo>
                  <a:pt x="507" y="822089"/>
                </a:lnTo>
                <a:lnTo>
                  <a:pt x="0" y="854606"/>
                </a:lnTo>
                <a:lnTo>
                  <a:pt x="1249" y="888190"/>
                </a:lnTo>
                <a:lnTo>
                  <a:pt x="6051" y="922486"/>
                </a:lnTo>
                <a:lnTo>
                  <a:pt x="13221" y="957256"/>
                </a:lnTo>
                <a:lnTo>
                  <a:pt x="21969" y="992342"/>
                </a:lnTo>
                <a:lnTo>
                  <a:pt x="34945" y="1027640"/>
                </a:lnTo>
                <a:lnTo>
                  <a:pt x="50740" y="1063077"/>
                </a:lnTo>
                <a:lnTo>
                  <a:pt x="68413" y="1098609"/>
                </a:lnTo>
                <a:lnTo>
                  <a:pt x="89721" y="1131028"/>
                </a:lnTo>
                <a:lnTo>
                  <a:pt x="113451" y="1161371"/>
                </a:lnTo>
                <a:lnTo>
                  <a:pt x="138795" y="1190332"/>
                </a:lnTo>
                <a:lnTo>
                  <a:pt x="166011" y="1216783"/>
                </a:lnTo>
                <a:lnTo>
                  <a:pt x="194473" y="1241560"/>
                </a:lnTo>
                <a:lnTo>
                  <a:pt x="223767" y="1265222"/>
                </a:lnTo>
                <a:lnTo>
                  <a:pt x="256790" y="1287347"/>
                </a:lnTo>
                <a:lnTo>
                  <a:pt x="292299" y="1308447"/>
                </a:lnTo>
                <a:lnTo>
                  <a:pt x="329465" y="1328863"/>
                </a:lnTo>
                <a:lnTo>
                  <a:pt x="369324" y="1348030"/>
                </a:lnTo>
                <a:lnTo>
                  <a:pt x="410978" y="1366365"/>
                </a:lnTo>
                <a:lnTo>
                  <a:pt x="453828" y="1384144"/>
                </a:lnTo>
                <a:lnTo>
                  <a:pt x="499857" y="1400760"/>
                </a:lnTo>
                <a:lnTo>
                  <a:pt x="548006" y="1416599"/>
                </a:lnTo>
                <a:lnTo>
                  <a:pt x="597568" y="1431921"/>
                </a:lnTo>
                <a:lnTo>
                  <a:pt x="650453" y="1446898"/>
                </a:lnTo>
                <a:lnTo>
                  <a:pt x="705553" y="1461646"/>
                </a:lnTo>
                <a:lnTo>
                  <a:pt x="762131" y="1476240"/>
                </a:lnTo>
                <a:lnTo>
                  <a:pt x="821280" y="1489938"/>
                </a:lnTo>
                <a:lnTo>
                  <a:pt x="882144" y="1503039"/>
                </a:lnTo>
                <a:lnTo>
                  <a:pt x="944152" y="1515741"/>
                </a:lnTo>
                <a:lnTo>
                  <a:pt x="1007715" y="1528179"/>
                </a:lnTo>
                <a:lnTo>
                  <a:pt x="1072315" y="1540439"/>
                </a:lnTo>
                <a:lnTo>
                  <a:pt x="1137607" y="1552581"/>
                </a:lnTo>
                <a:lnTo>
                  <a:pt x="1204948" y="1563851"/>
                </a:lnTo>
                <a:lnTo>
                  <a:pt x="1273654" y="1574539"/>
                </a:lnTo>
                <a:lnTo>
                  <a:pt x="1343271" y="1584839"/>
                </a:lnTo>
                <a:lnTo>
                  <a:pt x="1414288" y="1595675"/>
                </a:lnTo>
                <a:lnTo>
                  <a:pt x="1486239" y="1606867"/>
                </a:lnTo>
                <a:lnTo>
                  <a:pt x="1558813" y="1618298"/>
                </a:lnTo>
                <a:lnTo>
                  <a:pt x="1632595" y="1628300"/>
                </a:lnTo>
                <a:lnTo>
                  <a:pt x="1707184" y="1637349"/>
                </a:lnTo>
                <a:lnTo>
                  <a:pt x="1782309" y="1645763"/>
                </a:lnTo>
                <a:lnTo>
                  <a:pt x="1859380" y="1653753"/>
                </a:lnTo>
                <a:lnTo>
                  <a:pt x="1937749" y="1661461"/>
                </a:lnTo>
                <a:lnTo>
                  <a:pt x="2016982" y="1668981"/>
                </a:lnTo>
                <a:lnTo>
                  <a:pt x="2096791" y="1675582"/>
                </a:lnTo>
                <a:lnTo>
                  <a:pt x="2176985" y="1681570"/>
                </a:lnTo>
                <a:lnTo>
                  <a:pt x="2257435" y="1687150"/>
                </a:lnTo>
                <a:lnTo>
                  <a:pt x="2338850" y="1691664"/>
                </a:lnTo>
                <a:lnTo>
                  <a:pt x="2420908" y="1695466"/>
                </a:lnTo>
                <a:lnTo>
                  <a:pt x="2503394" y="1698795"/>
                </a:lnTo>
                <a:lnTo>
                  <a:pt x="2586959" y="1701014"/>
                </a:lnTo>
                <a:lnTo>
                  <a:pt x="2671245" y="1702494"/>
                </a:lnTo>
                <a:lnTo>
                  <a:pt x="2756011" y="1703480"/>
                </a:lnTo>
                <a:lnTo>
                  <a:pt x="2841096" y="1703344"/>
                </a:lnTo>
                <a:lnTo>
                  <a:pt x="2926394" y="1702459"/>
                </a:lnTo>
                <a:lnTo>
                  <a:pt x="3011835" y="1701075"/>
                </a:lnTo>
                <a:lnTo>
                  <a:pt x="3097371" y="1698566"/>
                </a:lnTo>
                <a:lnTo>
                  <a:pt x="3182969" y="1695305"/>
                </a:lnTo>
                <a:lnTo>
                  <a:pt x="3268610" y="1691544"/>
                </a:lnTo>
                <a:lnTo>
                  <a:pt x="3353485" y="1685862"/>
                </a:lnTo>
                <a:lnTo>
                  <a:pt x="3437850" y="1678898"/>
                </a:lnTo>
                <a:lnTo>
                  <a:pt x="3521874" y="1671081"/>
                </a:lnTo>
                <a:lnTo>
                  <a:pt x="3604878" y="1662694"/>
                </a:lnTo>
                <a:lnTo>
                  <a:pt x="3687201" y="1653929"/>
                </a:lnTo>
                <a:lnTo>
                  <a:pt x="3769071" y="1644909"/>
                </a:lnTo>
                <a:lnTo>
                  <a:pt x="3850638" y="1634928"/>
                </a:lnTo>
                <a:lnTo>
                  <a:pt x="3932004" y="1624305"/>
                </a:lnTo>
                <a:lnTo>
                  <a:pt x="4013235" y="1613255"/>
                </a:lnTo>
                <a:lnTo>
                  <a:pt x="4091995" y="1601125"/>
                </a:lnTo>
                <a:lnTo>
                  <a:pt x="4169109" y="1588275"/>
                </a:lnTo>
                <a:lnTo>
                  <a:pt x="4245124" y="1574948"/>
                </a:lnTo>
                <a:lnTo>
                  <a:pt x="4320407" y="1561300"/>
                </a:lnTo>
                <a:lnTo>
                  <a:pt x="4395202" y="1547438"/>
                </a:lnTo>
                <a:lnTo>
                  <a:pt x="4469671" y="1533435"/>
                </a:lnTo>
                <a:lnTo>
                  <a:pt x="4542337" y="1518542"/>
                </a:lnTo>
                <a:lnTo>
                  <a:pt x="4613798" y="1503059"/>
                </a:lnTo>
                <a:lnTo>
                  <a:pt x="4684459" y="1487179"/>
                </a:lnTo>
                <a:lnTo>
                  <a:pt x="4753790" y="1471038"/>
                </a:lnTo>
                <a:lnTo>
                  <a:pt x="4822237" y="1454720"/>
                </a:lnTo>
                <a:lnTo>
                  <a:pt x="4890093" y="1438285"/>
                </a:lnTo>
                <a:lnTo>
                  <a:pt x="4955967" y="1420185"/>
                </a:lnTo>
                <a:lnTo>
                  <a:pt x="5020521" y="1400974"/>
                </a:lnTo>
                <a:lnTo>
                  <a:pt x="5084195" y="1381023"/>
                </a:lnTo>
                <a:lnTo>
                  <a:pt x="5145694" y="1361373"/>
                </a:lnTo>
                <a:lnTo>
                  <a:pt x="5205743" y="1341922"/>
                </a:lnTo>
                <a:lnTo>
                  <a:pt x="5264826" y="1322605"/>
                </a:lnTo>
                <a:lnTo>
                  <a:pt x="5321677" y="1302584"/>
                </a:lnTo>
                <a:lnTo>
                  <a:pt x="5377040" y="1282092"/>
                </a:lnTo>
                <a:lnTo>
                  <a:pt x="5431411" y="1261288"/>
                </a:lnTo>
                <a:lnTo>
                  <a:pt x="5481947" y="1239480"/>
                </a:lnTo>
                <a:lnTo>
                  <a:pt x="5529924" y="1217004"/>
                </a:lnTo>
                <a:lnTo>
                  <a:pt x="5576197" y="1194083"/>
                </a:lnTo>
                <a:lnTo>
                  <a:pt x="5618951" y="1170864"/>
                </a:lnTo>
                <a:lnTo>
                  <a:pt x="5659360" y="1147448"/>
                </a:lnTo>
                <a:lnTo>
                  <a:pt x="5698206" y="1123899"/>
                </a:lnTo>
                <a:lnTo>
                  <a:pt x="5733628" y="1101057"/>
                </a:lnTo>
                <a:lnTo>
                  <a:pt x="5766768" y="1078685"/>
                </a:lnTo>
                <a:lnTo>
                  <a:pt x="5798386" y="1056626"/>
                </a:lnTo>
                <a:lnTo>
                  <a:pt x="5825021" y="1033983"/>
                </a:lnTo>
                <a:lnTo>
                  <a:pt x="5848334" y="1010950"/>
                </a:lnTo>
                <a:lnTo>
                  <a:pt x="5869433" y="987657"/>
                </a:lnTo>
                <a:lnTo>
                  <a:pt x="5885879" y="964191"/>
                </a:lnTo>
                <a:lnTo>
                  <a:pt x="5899225" y="940610"/>
                </a:lnTo>
                <a:lnTo>
                  <a:pt x="5910503" y="916951"/>
                </a:lnTo>
                <a:lnTo>
                  <a:pt x="5918022" y="894035"/>
                </a:lnTo>
                <a:lnTo>
                  <a:pt x="5923035" y="871614"/>
                </a:lnTo>
                <a:lnTo>
                  <a:pt x="5926377" y="849522"/>
                </a:lnTo>
                <a:lnTo>
                  <a:pt x="5924636" y="827651"/>
                </a:lnTo>
                <a:lnTo>
                  <a:pt x="5919506" y="805927"/>
                </a:lnTo>
                <a:lnTo>
                  <a:pt x="5912118" y="784300"/>
                </a:lnTo>
                <a:lnTo>
                  <a:pt x="5899255" y="762739"/>
                </a:lnTo>
                <a:lnTo>
                  <a:pt x="5882742" y="741220"/>
                </a:lnTo>
                <a:lnTo>
                  <a:pt x="5863796" y="719731"/>
                </a:lnTo>
                <a:lnTo>
                  <a:pt x="5840846" y="697467"/>
                </a:lnTo>
                <a:lnTo>
                  <a:pt x="5815229" y="674687"/>
                </a:lnTo>
                <a:lnTo>
                  <a:pt x="5787831" y="651563"/>
                </a:lnTo>
                <a:lnTo>
                  <a:pt x="5754484" y="628210"/>
                </a:lnTo>
                <a:lnTo>
                  <a:pt x="5717172" y="604703"/>
                </a:lnTo>
                <a:lnTo>
                  <a:pt x="5677216" y="581095"/>
                </a:lnTo>
                <a:lnTo>
                  <a:pt x="5633117" y="557418"/>
                </a:lnTo>
                <a:lnTo>
                  <a:pt x="5586254" y="533696"/>
                </a:lnTo>
                <a:lnTo>
                  <a:pt x="5537550" y="509944"/>
                </a:lnTo>
                <a:lnTo>
                  <a:pt x="5483649" y="485378"/>
                </a:lnTo>
                <a:lnTo>
                  <a:pt x="5426284" y="460270"/>
                </a:lnTo>
                <a:lnTo>
                  <a:pt x="5366610" y="434799"/>
                </a:lnTo>
                <a:lnTo>
                  <a:pt x="5302220" y="409882"/>
                </a:lnTo>
                <a:lnTo>
                  <a:pt x="5234688" y="385333"/>
                </a:lnTo>
                <a:lnTo>
                  <a:pt x="5165060" y="361029"/>
                </a:lnTo>
                <a:lnTo>
                  <a:pt x="5090860" y="336095"/>
                </a:lnTo>
                <a:lnTo>
                  <a:pt x="5013612" y="310741"/>
                </a:lnTo>
                <a:lnTo>
                  <a:pt x="4934332" y="285108"/>
                </a:lnTo>
                <a:lnTo>
                  <a:pt x="4849729" y="260875"/>
                </a:lnTo>
                <a:lnTo>
                  <a:pt x="4761577" y="237576"/>
                </a:lnTo>
                <a:lnTo>
                  <a:pt x="4671059" y="214899"/>
                </a:lnTo>
                <a:lnTo>
                  <a:pt x="4574201" y="194226"/>
                </a:lnTo>
                <a:lnTo>
                  <a:pt x="4473117" y="174886"/>
                </a:lnTo>
                <a:lnTo>
                  <a:pt x="4369215" y="156438"/>
                </a:lnTo>
                <a:lnTo>
                  <a:pt x="4261053" y="139376"/>
                </a:lnTo>
                <a:lnTo>
                  <a:pt x="4150051" y="123239"/>
                </a:lnTo>
                <a:lnTo>
                  <a:pt x="4037156" y="107719"/>
                </a:lnTo>
                <a:lnTo>
                  <a:pt x="3919030" y="94991"/>
                </a:lnTo>
                <a:lnTo>
                  <a:pt x="3797417" y="84124"/>
                </a:lnTo>
                <a:lnTo>
                  <a:pt x="3673480" y="74498"/>
                </a:lnTo>
                <a:lnTo>
                  <a:pt x="3544023" y="68875"/>
                </a:lnTo>
                <a:lnTo>
                  <a:pt x="3410887" y="65919"/>
                </a:lnTo>
                <a:lnTo>
                  <a:pt x="3275299" y="64743"/>
                </a:lnTo>
                <a:lnTo>
                  <a:pt x="3136488" y="67134"/>
                </a:lnTo>
                <a:lnTo>
                  <a:pt x="2995529" y="71902"/>
                </a:lnTo>
                <a:lnTo>
                  <a:pt x="2853137" y="78257"/>
                </a:lnTo>
                <a:lnTo>
                  <a:pt x="2708997" y="89637"/>
                </a:lnTo>
                <a:lnTo>
                  <a:pt x="2563691" y="104367"/>
                </a:lnTo>
                <a:lnTo>
                  <a:pt x="2417608" y="121331"/>
                </a:lnTo>
                <a:lnTo>
                  <a:pt x="2320219" y="132640"/>
                </a:lnTo>
                <a:lnTo>
                  <a:pt x="2125442" y="15525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979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2 dropbox open till tonight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Declarations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Actions in </a:t>
            </a:r>
            <a:r>
              <a:rPr lang="en-US" dirty="0" err="1" smtClean="0"/>
              <a:t>lex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Semantic actions in bison file</a:t>
            </a:r>
            <a:endParaRPr lang="en-US" dirty="0"/>
          </a:p>
        </p:txBody>
      </p:sp>
      <p:grpSp>
        <p:nvGrpSpPr>
          <p:cNvPr id="9" name="SMARTInkShape-Group998"/>
          <p:cNvGrpSpPr/>
          <p:nvPr/>
        </p:nvGrpSpPr>
        <p:grpSpPr>
          <a:xfrm>
            <a:off x="2907808" y="1294099"/>
            <a:ext cx="464043" cy="323187"/>
            <a:chOff x="2907808" y="1294099"/>
            <a:chExt cx="464043" cy="323187"/>
          </a:xfrm>
        </p:grpSpPr>
        <p:sp>
          <p:nvSpPr>
            <p:cNvPr id="4" name="SMARTInkShape-5145"/>
            <p:cNvSpPr/>
            <p:nvPr/>
          </p:nvSpPr>
          <p:spPr bwMode="auto">
            <a:xfrm>
              <a:off x="2936081" y="1464469"/>
              <a:ext cx="7145" cy="152817"/>
            </a:xfrm>
            <a:custGeom>
              <a:avLst/>
              <a:gdLst/>
              <a:ahLst/>
              <a:cxnLst/>
              <a:rect l="0" t="0" r="0" b="0"/>
              <a:pathLst>
                <a:path w="7145" h="152817">
                  <a:moveTo>
                    <a:pt x="0" y="0"/>
                  </a:moveTo>
                  <a:lnTo>
                    <a:pt x="794" y="18354"/>
                  </a:lnTo>
                  <a:lnTo>
                    <a:pt x="5655" y="38168"/>
                  </a:lnTo>
                  <a:lnTo>
                    <a:pt x="6948" y="72554"/>
                  </a:lnTo>
                  <a:lnTo>
                    <a:pt x="7105" y="105730"/>
                  </a:lnTo>
                  <a:lnTo>
                    <a:pt x="7141" y="140006"/>
                  </a:lnTo>
                  <a:lnTo>
                    <a:pt x="7144" y="152816"/>
                  </a:lnTo>
                  <a:lnTo>
                    <a:pt x="7144" y="119024"/>
                  </a:lnTo>
                  <a:lnTo>
                    <a:pt x="7144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5146"/>
            <p:cNvSpPr/>
            <p:nvPr/>
          </p:nvSpPr>
          <p:spPr bwMode="auto">
            <a:xfrm>
              <a:off x="2907808" y="1321602"/>
              <a:ext cx="21131" cy="35712"/>
            </a:xfrm>
            <a:custGeom>
              <a:avLst/>
              <a:gdLst/>
              <a:ahLst/>
              <a:cxnLst/>
              <a:rect l="0" t="0" r="0" b="0"/>
              <a:pathLst>
                <a:path w="21131" h="35712">
                  <a:moveTo>
                    <a:pt x="13986" y="7136"/>
                  </a:moveTo>
                  <a:lnTo>
                    <a:pt x="7136" y="286"/>
                  </a:lnTo>
                  <a:lnTo>
                    <a:pt x="0" y="0"/>
                  </a:lnTo>
                  <a:lnTo>
                    <a:pt x="4667" y="5696"/>
                  </a:lnTo>
                  <a:lnTo>
                    <a:pt x="12354" y="24034"/>
                  </a:lnTo>
                  <a:lnTo>
                    <a:pt x="21130" y="357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5147"/>
            <p:cNvSpPr/>
            <p:nvPr/>
          </p:nvSpPr>
          <p:spPr bwMode="auto">
            <a:xfrm>
              <a:off x="3007519" y="1456300"/>
              <a:ext cx="171451" cy="156123"/>
            </a:xfrm>
            <a:custGeom>
              <a:avLst/>
              <a:gdLst/>
              <a:ahLst/>
              <a:cxnLst/>
              <a:rect l="0" t="0" r="0" b="0"/>
              <a:pathLst>
                <a:path w="171451" h="156123">
                  <a:moveTo>
                    <a:pt x="0" y="36744"/>
                  </a:moveTo>
                  <a:lnTo>
                    <a:pt x="0" y="70329"/>
                  </a:lnTo>
                  <a:lnTo>
                    <a:pt x="794" y="94090"/>
                  </a:lnTo>
                  <a:lnTo>
                    <a:pt x="6482" y="128774"/>
                  </a:lnTo>
                  <a:lnTo>
                    <a:pt x="7741" y="139859"/>
                  </a:lnTo>
                  <a:lnTo>
                    <a:pt x="12759" y="150716"/>
                  </a:lnTo>
                  <a:lnTo>
                    <a:pt x="13608" y="154073"/>
                  </a:lnTo>
                  <a:lnTo>
                    <a:pt x="13834" y="153857"/>
                  </a:lnTo>
                  <a:lnTo>
                    <a:pt x="13985" y="152919"/>
                  </a:lnTo>
                  <a:lnTo>
                    <a:pt x="19137" y="144917"/>
                  </a:lnTo>
                  <a:lnTo>
                    <a:pt x="22023" y="113262"/>
                  </a:lnTo>
                  <a:lnTo>
                    <a:pt x="31279" y="78728"/>
                  </a:lnTo>
                  <a:lnTo>
                    <a:pt x="43664" y="50771"/>
                  </a:lnTo>
                  <a:lnTo>
                    <a:pt x="59504" y="24496"/>
                  </a:lnTo>
                  <a:lnTo>
                    <a:pt x="77162" y="5863"/>
                  </a:lnTo>
                  <a:lnTo>
                    <a:pt x="82397" y="1869"/>
                  </a:lnTo>
                  <a:lnTo>
                    <a:pt x="88269" y="0"/>
                  </a:lnTo>
                  <a:lnTo>
                    <a:pt x="101143" y="40"/>
                  </a:lnTo>
                  <a:lnTo>
                    <a:pt x="112686" y="4821"/>
                  </a:lnTo>
                  <a:lnTo>
                    <a:pt x="117986" y="8318"/>
                  </a:lnTo>
                  <a:lnTo>
                    <a:pt x="125992" y="18554"/>
                  </a:lnTo>
                  <a:lnTo>
                    <a:pt x="137599" y="44528"/>
                  </a:lnTo>
                  <a:lnTo>
                    <a:pt x="141833" y="73383"/>
                  </a:lnTo>
                  <a:lnTo>
                    <a:pt x="142669" y="108833"/>
                  </a:lnTo>
                  <a:lnTo>
                    <a:pt x="143641" y="143692"/>
                  </a:lnTo>
                  <a:lnTo>
                    <a:pt x="146655" y="151216"/>
                  </a:lnTo>
                  <a:lnTo>
                    <a:pt x="148570" y="153540"/>
                  </a:lnTo>
                  <a:lnTo>
                    <a:pt x="152814" y="156122"/>
                  </a:lnTo>
                  <a:lnTo>
                    <a:pt x="159463" y="155153"/>
                  </a:lnTo>
                  <a:lnTo>
                    <a:pt x="171450" y="151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5148"/>
            <p:cNvSpPr/>
            <p:nvPr/>
          </p:nvSpPr>
          <p:spPr bwMode="auto">
            <a:xfrm>
              <a:off x="3250640" y="1294099"/>
              <a:ext cx="78349" cy="298365"/>
            </a:xfrm>
            <a:custGeom>
              <a:avLst/>
              <a:gdLst/>
              <a:ahLst/>
              <a:cxnLst/>
              <a:rect l="0" t="0" r="0" b="0"/>
              <a:pathLst>
                <a:path w="78349" h="298365">
                  <a:moveTo>
                    <a:pt x="14054" y="13207"/>
                  </a:moveTo>
                  <a:lnTo>
                    <a:pt x="14054" y="9415"/>
                  </a:lnTo>
                  <a:lnTo>
                    <a:pt x="13260" y="8298"/>
                  </a:lnTo>
                  <a:lnTo>
                    <a:pt x="11937" y="7553"/>
                  </a:lnTo>
                  <a:lnTo>
                    <a:pt x="10262" y="7056"/>
                  </a:lnTo>
                  <a:lnTo>
                    <a:pt x="9144" y="5932"/>
                  </a:lnTo>
                  <a:lnTo>
                    <a:pt x="7204" y="0"/>
                  </a:lnTo>
                  <a:lnTo>
                    <a:pt x="4924" y="1516"/>
                  </a:lnTo>
                  <a:lnTo>
                    <a:pt x="3205" y="3032"/>
                  </a:lnTo>
                  <a:lnTo>
                    <a:pt x="2852" y="5630"/>
                  </a:lnTo>
                  <a:lnTo>
                    <a:pt x="4561" y="17665"/>
                  </a:lnTo>
                  <a:lnTo>
                    <a:pt x="555" y="53305"/>
                  </a:lnTo>
                  <a:lnTo>
                    <a:pt x="0" y="84267"/>
                  </a:lnTo>
                  <a:lnTo>
                    <a:pt x="1987" y="109083"/>
                  </a:lnTo>
                  <a:lnTo>
                    <a:pt x="4722" y="135987"/>
                  </a:lnTo>
                  <a:lnTo>
                    <a:pt x="5937" y="163820"/>
                  </a:lnTo>
                  <a:lnTo>
                    <a:pt x="8594" y="189948"/>
                  </a:lnTo>
                  <a:lnTo>
                    <a:pt x="16669" y="224854"/>
                  </a:lnTo>
                  <a:lnTo>
                    <a:pt x="26999" y="253188"/>
                  </a:lnTo>
                  <a:lnTo>
                    <a:pt x="37601" y="280303"/>
                  </a:lnTo>
                  <a:lnTo>
                    <a:pt x="44627" y="288814"/>
                  </a:lnTo>
                  <a:lnTo>
                    <a:pt x="52248" y="294449"/>
                  </a:lnTo>
                  <a:lnTo>
                    <a:pt x="61001" y="297622"/>
                  </a:lnTo>
                  <a:lnTo>
                    <a:pt x="66140" y="298364"/>
                  </a:lnTo>
                  <a:lnTo>
                    <a:pt x="68622" y="296974"/>
                  </a:lnTo>
                  <a:lnTo>
                    <a:pt x="73496" y="291197"/>
                  </a:lnTo>
                  <a:lnTo>
                    <a:pt x="76191" y="285454"/>
                  </a:lnTo>
                  <a:lnTo>
                    <a:pt x="78348" y="2703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5149"/>
            <p:cNvSpPr/>
            <p:nvPr/>
          </p:nvSpPr>
          <p:spPr bwMode="auto">
            <a:xfrm>
              <a:off x="3136106" y="1457325"/>
              <a:ext cx="235745" cy="7145"/>
            </a:xfrm>
            <a:custGeom>
              <a:avLst/>
              <a:gdLst/>
              <a:ahLst/>
              <a:cxnLst/>
              <a:rect l="0" t="0" r="0" b="0"/>
              <a:pathLst>
                <a:path w="235745" h="7145">
                  <a:moveTo>
                    <a:pt x="0" y="7144"/>
                  </a:moveTo>
                  <a:lnTo>
                    <a:pt x="3793" y="7144"/>
                  </a:lnTo>
                  <a:lnTo>
                    <a:pt x="34321" y="993"/>
                  </a:lnTo>
                  <a:lnTo>
                    <a:pt x="64321" y="294"/>
                  </a:lnTo>
                  <a:lnTo>
                    <a:pt x="98345" y="87"/>
                  </a:lnTo>
                  <a:lnTo>
                    <a:pt x="133561" y="26"/>
                  </a:lnTo>
                  <a:lnTo>
                    <a:pt x="169131" y="8"/>
                  </a:lnTo>
                  <a:lnTo>
                    <a:pt x="197222" y="2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" name="SMARTInkShape-Group999"/>
          <p:cNvGrpSpPr/>
          <p:nvPr/>
        </p:nvGrpSpPr>
        <p:grpSpPr>
          <a:xfrm>
            <a:off x="3583916" y="1426047"/>
            <a:ext cx="90680" cy="229770"/>
            <a:chOff x="3583916" y="1426047"/>
            <a:chExt cx="90680" cy="229770"/>
          </a:xfrm>
        </p:grpSpPr>
        <p:sp>
          <p:nvSpPr>
            <p:cNvPr id="10" name="SMARTInkShape-5150"/>
            <p:cNvSpPr/>
            <p:nvPr/>
          </p:nvSpPr>
          <p:spPr bwMode="auto">
            <a:xfrm>
              <a:off x="3583916" y="1426047"/>
              <a:ext cx="90680" cy="79759"/>
            </a:xfrm>
            <a:custGeom>
              <a:avLst/>
              <a:gdLst/>
              <a:ahLst/>
              <a:cxnLst/>
              <a:rect l="0" t="0" r="0" b="0"/>
              <a:pathLst>
                <a:path w="90680" h="79759">
                  <a:moveTo>
                    <a:pt x="59397" y="9847"/>
                  </a:moveTo>
                  <a:lnTo>
                    <a:pt x="55604" y="9847"/>
                  </a:lnTo>
                  <a:lnTo>
                    <a:pt x="54487" y="10641"/>
                  </a:lnTo>
                  <a:lnTo>
                    <a:pt x="53742" y="11963"/>
                  </a:lnTo>
                  <a:lnTo>
                    <a:pt x="53246" y="13639"/>
                  </a:lnTo>
                  <a:lnTo>
                    <a:pt x="52121" y="14756"/>
                  </a:lnTo>
                  <a:lnTo>
                    <a:pt x="44613" y="18666"/>
                  </a:lnTo>
                  <a:lnTo>
                    <a:pt x="42397" y="20489"/>
                  </a:lnTo>
                  <a:lnTo>
                    <a:pt x="39935" y="24631"/>
                  </a:lnTo>
                  <a:lnTo>
                    <a:pt x="38354" y="33757"/>
                  </a:lnTo>
                  <a:lnTo>
                    <a:pt x="37975" y="48942"/>
                  </a:lnTo>
                  <a:lnTo>
                    <a:pt x="38766" y="50198"/>
                  </a:lnTo>
                  <a:lnTo>
                    <a:pt x="40086" y="51035"/>
                  </a:lnTo>
                  <a:lnTo>
                    <a:pt x="44464" y="51965"/>
                  </a:lnTo>
                  <a:lnTo>
                    <a:pt x="51702" y="52378"/>
                  </a:lnTo>
                  <a:lnTo>
                    <a:pt x="54267" y="51695"/>
                  </a:lnTo>
                  <a:lnTo>
                    <a:pt x="55977" y="50446"/>
                  </a:lnTo>
                  <a:lnTo>
                    <a:pt x="57116" y="48819"/>
                  </a:lnTo>
                  <a:lnTo>
                    <a:pt x="82980" y="28858"/>
                  </a:lnTo>
                  <a:lnTo>
                    <a:pt x="85753" y="24117"/>
                  </a:lnTo>
                  <a:lnTo>
                    <a:pt x="87533" y="14606"/>
                  </a:lnTo>
                  <a:lnTo>
                    <a:pt x="86092" y="13019"/>
                  </a:lnTo>
                  <a:lnTo>
                    <a:pt x="80257" y="11257"/>
                  </a:lnTo>
                  <a:lnTo>
                    <a:pt x="68047" y="10265"/>
                  </a:lnTo>
                  <a:lnTo>
                    <a:pt x="61124" y="12149"/>
                  </a:lnTo>
                  <a:lnTo>
                    <a:pt x="50648" y="19789"/>
                  </a:lnTo>
                  <a:lnTo>
                    <a:pt x="22614" y="44341"/>
                  </a:lnTo>
                  <a:lnTo>
                    <a:pt x="19236" y="53223"/>
                  </a:lnTo>
                  <a:lnTo>
                    <a:pt x="17068" y="68068"/>
                  </a:lnTo>
                  <a:lnTo>
                    <a:pt x="18888" y="73558"/>
                  </a:lnTo>
                  <a:lnTo>
                    <a:pt x="20484" y="76134"/>
                  </a:lnTo>
                  <a:lnTo>
                    <a:pt x="22343" y="77851"/>
                  </a:lnTo>
                  <a:lnTo>
                    <a:pt x="26524" y="79758"/>
                  </a:lnTo>
                  <a:lnTo>
                    <a:pt x="33145" y="78489"/>
                  </a:lnTo>
                  <a:lnTo>
                    <a:pt x="41379" y="74486"/>
                  </a:lnTo>
                  <a:lnTo>
                    <a:pt x="73128" y="49940"/>
                  </a:lnTo>
                  <a:lnTo>
                    <a:pt x="84014" y="35132"/>
                  </a:lnTo>
                  <a:lnTo>
                    <a:pt x="89652" y="22672"/>
                  </a:lnTo>
                  <a:lnTo>
                    <a:pt x="90679" y="17603"/>
                  </a:lnTo>
                  <a:lnTo>
                    <a:pt x="89704" y="9855"/>
                  </a:lnTo>
                  <a:lnTo>
                    <a:pt x="84693" y="1030"/>
                  </a:lnTo>
                  <a:lnTo>
                    <a:pt x="81817" y="0"/>
                  </a:lnTo>
                  <a:lnTo>
                    <a:pt x="74388" y="972"/>
                  </a:lnTo>
                  <a:lnTo>
                    <a:pt x="49915" y="12363"/>
                  </a:lnTo>
                  <a:lnTo>
                    <a:pt x="27009" y="29394"/>
                  </a:lnTo>
                  <a:lnTo>
                    <a:pt x="1360" y="59874"/>
                  </a:lnTo>
                  <a:lnTo>
                    <a:pt x="68" y="63042"/>
                  </a:lnTo>
                  <a:lnTo>
                    <a:pt x="0" y="65948"/>
                  </a:lnTo>
                  <a:lnTo>
                    <a:pt x="749" y="68679"/>
                  </a:lnTo>
                  <a:lnTo>
                    <a:pt x="2042" y="69705"/>
                  </a:lnTo>
                  <a:lnTo>
                    <a:pt x="3698" y="69596"/>
                  </a:lnTo>
                  <a:lnTo>
                    <a:pt x="32736" y="53413"/>
                  </a:lnTo>
                  <a:lnTo>
                    <a:pt x="61138" y="23286"/>
                  </a:lnTo>
                  <a:lnTo>
                    <a:pt x="80828" y="27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5151"/>
            <p:cNvSpPr/>
            <p:nvPr/>
          </p:nvSpPr>
          <p:spPr bwMode="auto">
            <a:xfrm>
              <a:off x="3607638" y="1573476"/>
              <a:ext cx="62840" cy="82341"/>
            </a:xfrm>
            <a:custGeom>
              <a:avLst/>
              <a:gdLst/>
              <a:ahLst/>
              <a:cxnLst/>
              <a:rect l="0" t="0" r="0" b="0"/>
              <a:pathLst>
                <a:path w="62840" h="82341">
                  <a:moveTo>
                    <a:pt x="35675" y="26724"/>
                  </a:moveTo>
                  <a:lnTo>
                    <a:pt x="29524" y="20573"/>
                  </a:lnTo>
                  <a:lnTo>
                    <a:pt x="28557" y="12757"/>
                  </a:lnTo>
                  <a:lnTo>
                    <a:pt x="28533" y="22408"/>
                  </a:lnTo>
                  <a:lnTo>
                    <a:pt x="27739" y="23846"/>
                  </a:lnTo>
                  <a:lnTo>
                    <a:pt x="26415" y="24806"/>
                  </a:lnTo>
                  <a:lnTo>
                    <a:pt x="24739" y="25445"/>
                  </a:lnTo>
                  <a:lnTo>
                    <a:pt x="23622" y="26665"/>
                  </a:lnTo>
                  <a:lnTo>
                    <a:pt x="19712" y="34326"/>
                  </a:lnTo>
                  <a:lnTo>
                    <a:pt x="17889" y="36555"/>
                  </a:lnTo>
                  <a:lnTo>
                    <a:pt x="17467" y="38834"/>
                  </a:lnTo>
                  <a:lnTo>
                    <a:pt x="17980" y="41147"/>
                  </a:lnTo>
                  <a:lnTo>
                    <a:pt x="20714" y="46771"/>
                  </a:lnTo>
                  <a:lnTo>
                    <a:pt x="23205" y="47540"/>
                  </a:lnTo>
                  <a:lnTo>
                    <a:pt x="24980" y="47745"/>
                  </a:lnTo>
                  <a:lnTo>
                    <a:pt x="29069" y="45856"/>
                  </a:lnTo>
                  <a:lnTo>
                    <a:pt x="45231" y="31352"/>
                  </a:lnTo>
                  <a:lnTo>
                    <a:pt x="47859" y="26664"/>
                  </a:lnTo>
                  <a:lnTo>
                    <a:pt x="49547" y="17187"/>
                  </a:lnTo>
                  <a:lnTo>
                    <a:pt x="47661" y="12431"/>
                  </a:lnTo>
                  <a:lnTo>
                    <a:pt x="46047" y="10052"/>
                  </a:lnTo>
                  <a:lnTo>
                    <a:pt x="44177" y="8465"/>
                  </a:lnTo>
                  <a:lnTo>
                    <a:pt x="39982" y="6703"/>
                  </a:lnTo>
                  <a:lnTo>
                    <a:pt x="33159" y="5711"/>
                  </a:lnTo>
                  <a:lnTo>
                    <a:pt x="28471" y="7595"/>
                  </a:lnTo>
                  <a:lnTo>
                    <a:pt x="15202" y="19065"/>
                  </a:lnTo>
                  <a:lnTo>
                    <a:pt x="5708" y="32039"/>
                  </a:lnTo>
                  <a:lnTo>
                    <a:pt x="1660" y="45938"/>
                  </a:lnTo>
                  <a:lnTo>
                    <a:pt x="0" y="78698"/>
                  </a:lnTo>
                  <a:lnTo>
                    <a:pt x="1573" y="80423"/>
                  </a:lnTo>
                  <a:lnTo>
                    <a:pt x="7554" y="82340"/>
                  </a:lnTo>
                  <a:lnTo>
                    <a:pt x="15504" y="81076"/>
                  </a:lnTo>
                  <a:lnTo>
                    <a:pt x="26787" y="75901"/>
                  </a:lnTo>
                  <a:lnTo>
                    <a:pt x="41504" y="63249"/>
                  </a:lnTo>
                  <a:lnTo>
                    <a:pt x="51248" y="46277"/>
                  </a:lnTo>
                  <a:lnTo>
                    <a:pt x="55949" y="24913"/>
                  </a:lnTo>
                  <a:lnTo>
                    <a:pt x="56953" y="4398"/>
                  </a:lnTo>
                  <a:lnTo>
                    <a:pt x="56210" y="2315"/>
                  </a:lnTo>
                  <a:lnTo>
                    <a:pt x="54921" y="926"/>
                  </a:lnTo>
                  <a:lnTo>
                    <a:pt x="53268" y="0"/>
                  </a:lnTo>
                  <a:lnTo>
                    <a:pt x="51372" y="177"/>
                  </a:lnTo>
                  <a:lnTo>
                    <a:pt x="47149" y="2490"/>
                  </a:lnTo>
                  <a:lnTo>
                    <a:pt x="37970" y="16146"/>
                  </a:lnTo>
                  <a:lnTo>
                    <a:pt x="21382" y="48233"/>
                  </a:lnTo>
                  <a:lnTo>
                    <a:pt x="17416" y="57715"/>
                  </a:lnTo>
                  <a:lnTo>
                    <a:pt x="15653" y="67221"/>
                  </a:lnTo>
                  <a:lnTo>
                    <a:pt x="15977" y="70391"/>
                  </a:lnTo>
                  <a:lnTo>
                    <a:pt x="16986" y="72504"/>
                  </a:lnTo>
                  <a:lnTo>
                    <a:pt x="18453" y="73913"/>
                  </a:lnTo>
                  <a:lnTo>
                    <a:pt x="22200" y="75478"/>
                  </a:lnTo>
                  <a:lnTo>
                    <a:pt x="31072" y="76483"/>
                  </a:lnTo>
                  <a:lnTo>
                    <a:pt x="35746" y="74504"/>
                  </a:lnTo>
                  <a:lnTo>
                    <a:pt x="38103" y="72865"/>
                  </a:lnTo>
                  <a:lnTo>
                    <a:pt x="45214" y="62973"/>
                  </a:lnTo>
                  <a:lnTo>
                    <a:pt x="59488" y="29936"/>
                  </a:lnTo>
                  <a:lnTo>
                    <a:pt x="62839" y="15064"/>
                  </a:lnTo>
                  <a:lnTo>
                    <a:pt x="61506" y="7519"/>
                  </a:lnTo>
                  <a:lnTo>
                    <a:pt x="60039" y="4396"/>
                  </a:lnTo>
                  <a:lnTo>
                    <a:pt x="58268" y="2313"/>
                  </a:lnTo>
                  <a:lnTo>
                    <a:pt x="54183" y="0"/>
                  </a:lnTo>
                  <a:lnTo>
                    <a:pt x="51982" y="177"/>
                  </a:lnTo>
                  <a:lnTo>
                    <a:pt x="47420" y="2490"/>
                  </a:lnTo>
                  <a:lnTo>
                    <a:pt x="33279" y="21140"/>
                  </a:lnTo>
                  <a:lnTo>
                    <a:pt x="30641" y="28476"/>
                  </a:lnTo>
                  <a:lnTo>
                    <a:pt x="24693" y="49973"/>
                  </a:lnTo>
                  <a:lnTo>
                    <a:pt x="27869" y="64436"/>
                  </a:lnTo>
                  <a:lnTo>
                    <a:pt x="28883" y="65359"/>
                  </a:lnTo>
                  <a:lnTo>
                    <a:pt x="30353" y="65181"/>
                  </a:lnTo>
                  <a:lnTo>
                    <a:pt x="32127" y="64268"/>
                  </a:lnTo>
                  <a:lnTo>
                    <a:pt x="33310" y="62866"/>
                  </a:lnTo>
                  <a:lnTo>
                    <a:pt x="42818" y="33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" name="SMARTInkShape-Group1000"/>
          <p:cNvGrpSpPr/>
          <p:nvPr/>
        </p:nvGrpSpPr>
        <p:grpSpPr>
          <a:xfrm>
            <a:off x="4050593" y="1414463"/>
            <a:ext cx="1412559" cy="462161"/>
            <a:chOff x="4050593" y="1414463"/>
            <a:chExt cx="1412559" cy="462161"/>
          </a:xfrm>
        </p:grpSpPr>
        <p:sp>
          <p:nvSpPr>
            <p:cNvPr id="13" name="SMARTInkShape-5152"/>
            <p:cNvSpPr/>
            <p:nvPr/>
          </p:nvSpPr>
          <p:spPr bwMode="auto">
            <a:xfrm>
              <a:off x="4050593" y="1424141"/>
              <a:ext cx="321383" cy="231207"/>
            </a:xfrm>
            <a:custGeom>
              <a:avLst/>
              <a:gdLst/>
              <a:ahLst/>
              <a:cxnLst/>
              <a:rect l="0" t="0" r="0" b="0"/>
              <a:pathLst>
                <a:path w="321383" h="231207">
                  <a:moveTo>
                    <a:pt x="7057" y="83190"/>
                  </a:moveTo>
                  <a:lnTo>
                    <a:pt x="207" y="83190"/>
                  </a:lnTo>
                  <a:lnTo>
                    <a:pt x="0" y="79398"/>
                  </a:lnTo>
                  <a:lnTo>
                    <a:pt x="4185" y="75419"/>
                  </a:lnTo>
                  <a:lnTo>
                    <a:pt x="10543" y="70212"/>
                  </a:lnTo>
                  <a:lnTo>
                    <a:pt x="38301" y="38009"/>
                  </a:lnTo>
                  <a:lnTo>
                    <a:pt x="51900" y="26597"/>
                  </a:lnTo>
                  <a:lnTo>
                    <a:pt x="84383" y="10687"/>
                  </a:lnTo>
                  <a:lnTo>
                    <a:pt x="104581" y="1383"/>
                  </a:lnTo>
                  <a:lnTo>
                    <a:pt x="115488" y="0"/>
                  </a:lnTo>
                  <a:lnTo>
                    <a:pt x="125628" y="2032"/>
                  </a:lnTo>
                  <a:lnTo>
                    <a:pt x="133309" y="7697"/>
                  </a:lnTo>
                  <a:lnTo>
                    <a:pt x="136469" y="11430"/>
                  </a:lnTo>
                  <a:lnTo>
                    <a:pt x="139980" y="24045"/>
                  </a:lnTo>
                  <a:lnTo>
                    <a:pt x="141956" y="51114"/>
                  </a:lnTo>
                  <a:lnTo>
                    <a:pt x="142542" y="86386"/>
                  </a:lnTo>
                  <a:lnTo>
                    <a:pt x="143473" y="112392"/>
                  </a:lnTo>
                  <a:lnTo>
                    <a:pt x="146532" y="137179"/>
                  </a:lnTo>
                  <a:lnTo>
                    <a:pt x="156510" y="169654"/>
                  </a:lnTo>
                  <a:lnTo>
                    <a:pt x="169520" y="195592"/>
                  </a:lnTo>
                  <a:lnTo>
                    <a:pt x="187221" y="214567"/>
                  </a:lnTo>
                  <a:lnTo>
                    <a:pt x="211339" y="226451"/>
                  </a:lnTo>
                  <a:lnTo>
                    <a:pt x="238594" y="231206"/>
                  </a:lnTo>
                  <a:lnTo>
                    <a:pt x="255219" y="228086"/>
                  </a:lnTo>
                  <a:lnTo>
                    <a:pt x="285294" y="213147"/>
                  </a:lnTo>
                  <a:lnTo>
                    <a:pt x="321382" y="183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5153"/>
            <p:cNvSpPr/>
            <p:nvPr/>
          </p:nvSpPr>
          <p:spPr bwMode="auto">
            <a:xfrm>
              <a:off x="4152897" y="1414463"/>
              <a:ext cx="190504" cy="257818"/>
            </a:xfrm>
            <a:custGeom>
              <a:avLst/>
              <a:gdLst/>
              <a:ahLst/>
              <a:cxnLst/>
              <a:rect l="0" t="0" r="0" b="0"/>
              <a:pathLst>
                <a:path w="190504" h="257818">
                  <a:moveTo>
                    <a:pt x="190503" y="0"/>
                  </a:moveTo>
                  <a:lnTo>
                    <a:pt x="186711" y="0"/>
                  </a:lnTo>
                  <a:lnTo>
                    <a:pt x="152688" y="25163"/>
                  </a:lnTo>
                  <a:lnTo>
                    <a:pt x="126470" y="45555"/>
                  </a:lnTo>
                  <a:lnTo>
                    <a:pt x="94713" y="76027"/>
                  </a:lnTo>
                  <a:lnTo>
                    <a:pt x="64842" y="110985"/>
                  </a:lnTo>
                  <a:lnTo>
                    <a:pt x="45489" y="137433"/>
                  </a:lnTo>
                  <a:lnTo>
                    <a:pt x="28421" y="162946"/>
                  </a:lnTo>
                  <a:lnTo>
                    <a:pt x="9658" y="197505"/>
                  </a:lnTo>
                  <a:lnTo>
                    <a:pt x="1188" y="227853"/>
                  </a:lnTo>
                  <a:lnTo>
                    <a:pt x="0" y="244936"/>
                  </a:lnTo>
                  <a:lnTo>
                    <a:pt x="2118" y="255175"/>
                  </a:lnTo>
                  <a:lnTo>
                    <a:pt x="5382" y="257429"/>
                  </a:lnTo>
                  <a:lnTo>
                    <a:pt x="15359" y="257817"/>
                  </a:lnTo>
                  <a:lnTo>
                    <a:pt x="54772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5154"/>
            <p:cNvSpPr/>
            <p:nvPr/>
          </p:nvSpPr>
          <p:spPr bwMode="auto">
            <a:xfrm>
              <a:off x="4396131" y="1628775"/>
              <a:ext cx="75858" cy="139931"/>
            </a:xfrm>
            <a:custGeom>
              <a:avLst/>
              <a:gdLst/>
              <a:ahLst/>
              <a:cxnLst/>
              <a:rect l="0" t="0" r="0" b="0"/>
              <a:pathLst>
                <a:path w="75858" h="139931">
                  <a:moveTo>
                    <a:pt x="75857" y="0"/>
                  </a:moveTo>
                  <a:lnTo>
                    <a:pt x="75857" y="9943"/>
                  </a:lnTo>
                  <a:lnTo>
                    <a:pt x="68581" y="44106"/>
                  </a:lnTo>
                  <a:lnTo>
                    <a:pt x="62412" y="64662"/>
                  </a:lnTo>
                  <a:lnTo>
                    <a:pt x="44391" y="92942"/>
                  </a:lnTo>
                  <a:lnTo>
                    <a:pt x="11936" y="127967"/>
                  </a:lnTo>
                  <a:lnTo>
                    <a:pt x="171" y="139930"/>
                  </a:lnTo>
                  <a:lnTo>
                    <a:pt x="0" y="139324"/>
                  </a:lnTo>
                  <a:lnTo>
                    <a:pt x="4419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5155"/>
            <p:cNvSpPr/>
            <p:nvPr/>
          </p:nvSpPr>
          <p:spPr bwMode="auto">
            <a:xfrm>
              <a:off x="4594151" y="1478756"/>
              <a:ext cx="148980" cy="387988"/>
            </a:xfrm>
            <a:custGeom>
              <a:avLst/>
              <a:gdLst/>
              <a:ahLst/>
              <a:cxnLst/>
              <a:rect l="0" t="0" r="0" b="0"/>
              <a:pathLst>
                <a:path w="148980" h="387988">
                  <a:moveTo>
                    <a:pt x="13568" y="0"/>
                  </a:moveTo>
                  <a:lnTo>
                    <a:pt x="13568" y="3793"/>
                  </a:lnTo>
                  <a:lnTo>
                    <a:pt x="11451" y="7771"/>
                  </a:lnTo>
                  <a:lnTo>
                    <a:pt x="9776" y="9943"/>
                  </a:lnTo>
                  <a:lnTo>
                    <a:pt x="2926" y="39943"/>
                  </a:lnTo>
                  <a:lnTo>
                    <a:pt x="0" y="70038"/>
                  </a:lnTo>
                  <a:lnTo>
                    <a:pt x="288" y="91661"/>
                  </a:lnTo>
                  <a:lnTo>
                    <a:pt x="3167" y="103180"/>
                  </a:lnTo>
                  <a:lnTo>
                    <a:pt x="13044" y="118590"/>
                  </a:lnTo>
                  <a:lnTo>
                    <a:pt x="26024" y="129418"/>
                  </a:lnTo>
                  <a:lnTo>
                    <a:pt x="35244" y="132925"/>
                  </a:lnTo>
                  <a:lnTo>
                    <a:pt x="39925" y="133861"/>
                  </a:lnTo>
                  <a:lnTo>
                    <a:pt x="49359" y="132783"/>
                  </a:lnTo>
                  <a:lnTo>
                    <a:pt x="65712" y="125598"/>
                  </a:lnTo>
                  <a:lnTo>
                    <a:pt x="78018" y="116940"/>
                  </a:lnTo>
                  <a:lnTo>
                    <a:pt x="98853" y="89863"/>
                  </a:lnTo>
                  <a:lnTo>
                    <a:pt x="118256" y="57967"/>
                  </a:lnTo>
                  <a:lnTo>
                    <a:pt x="130878" y="29530"/>
                  </a:lnTo>
                  <a:lnTo>
                    <a:pt x="134467" y="10406"/>
                  </a:lnTo>
                  <a:lnTo>
                    <a:pt x="134649" y="10112"/>
                  </a:lnTo>
                  <a:lnTo>
                    <a:pt x="134990" y="39403"/>
                  </a:lnTo>
                  <a:lnTo>
                    <a:pt x="135005" y="67502"/>
                  </a:lnTo>
                  <a:lnTo>
                    <a:pt x="135010" y="100963"/>
                  </a:lnTo>
                  <a:lnTo>
                    <a:pt x="137128" y="136013"/>
                  </a:lnTo>
                  <a:lnTo>
                    <a:pt x="140665" y="171534"/>
                  </a:lnTo>
                  <a:lnTo>
                    <a:pt x="143830" y="205077"/>
                  </a:lnTo>
                  <a:lnTo>
                    <a:pt x="147679" y="235124"/>
                  </a:lnTo>
                  <a:lnTo>
                    <a:pt x="148979" y="269929"/>
                  </a:lnTo>
                  <a:lnTo>
                    <a:pt x="141619" y="296232"/>
                  </a:lnTo>
                  <a:lnTo>
                    <a:pt x="124116" y="327861"/>
                  </a:lnTo>
                  <a:lnTo>
                    <a:pt x="91655" y="360440"/>
                  </a:lnTo>
                  <a:lnTo>
                    <a:pt x="59361" y="379908"/>
                  </a:lnTo>
                  <a:lnTo>
                    <a:pt x="46885" y="386600"/>
                  </a:lnTo>
                  <a:lnTo>
                    <a:pt x="36048" y="387987"/>
                  </a:lnTo>
                  <a:lnTo>
                    <a:pt x="30936" y="387246"/>
                  </a:lnTo>
                  <a:lnTo>
                    <a:pt x="27528" y="385164"/>
                  </a:lnTo>
                  <a:lnTo>
                    <a:pt x="20712" y="3714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5156"/>
            <p:cNvSpPr/>
            <p:nvPr/>
          </p:nvSpPr>
          <p:spPr bwMode="auto">
            <a:xfrm>
              <a:off x="4794960" y="1664494"/>
              <a:ext cx="55647" cy="139613"/>
            </a:xfrm>
            <a:custGeom>
              <a:avLst/>
              <a:gdLst/>
              <a:ahLst/>
              <a:cxnLst/>
              <a:rect l="0" t="0" r="0" b="0"/>
              <a:pathLst>
                <a:path w="55647" h="139613">
                  <a:moveTo>
                    <a:pt x="55646" y="0"/>
                  </a:moveTo>
                  <a:lnTo>
                    <a:pt x="55646" y="3792"/>
                  </a:lnTo>
                  <a:lnTo>
                    <a:pt x="54853" y="4909"/>
                  </a:lnTo>
                  <a:lnTo>
                    <a:pt x="53530" y="5654"/>
                  </a:lnTo>
                  <a:lnTo>
                    <a:pt x="51854" y="6151"/>
                  </a:lnTo>
                  <a:lnTo>
                    <a:pt x="50737" y="8069"/>
                  </a:lnTo>
                  <a:lnTo>
                    <a:pt x="47577" y="18354"/>
                  </a:lnTo>
                  <a:lnTo>
                    <a:pt x="29100" y="51888"/>
                  </a:lnTo>
                  <a:lnTo>
                    <a:pt x="14360" y="84450"/>
                  </a:lnTo>
                  <a:lnTo>
                    <a:pt x="3570" y="114048"/>
                  </a:lnTo>
                  <a:lnTo>
                    <a:pt x="0" y="131864"/>
                  </a:lnTo>
                  <a:lnTo>
                    <a:pt x="292" y="135534"/>
                  </a:lnTo>
                  <a:lnTo>
                    <a:pt x="1281" y="137981"/>
                  </a:lnTo>
                  <a:lnTo>
                    <a:pt x="2734" y="139612"/>
                  </a:lnTo>
                  <a:lnTo>
                    <a:pt x="5290" y="139112"/>
                  </a:lnTo>
                  <a:lnTo>
                    <a:pt x="19928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5157"/>
            <p:cNvSpPr/>
            <p:nvPr/>
          </p:nvSpPr>
          <p:spPr bwMode="auto">
            <a:xfrm>
              <a:off x="4893469" y="1443235"/>
              <a:ext cx="250032" cy="235080"/>
            </a:xfrm>
            <a:custGeom>
              <a:avLst/>
              <a:gdLst/>
              <a:ahLst/>
              <a:cxnLst/>
              <a:rect l="0" t="0" r="0" b="0"/>
              <a:pathLst>
                <a:path w="250032" h="235080">
                  <a:moveTo>
                    <a:pt x="0" y="64096"/>
                  </a:moveTo>
                  <a:lnTo>
                    <a:pt x="0" y="40247"/>
                  </a:lnTo>
                  <a:lnTo>
                    <a:pt x="1587" y="37878"/>
                  </a:lnTo>
                  <a:lnTo>
                    <a:pt x="25163" y="18703"/>
                  </a:lnTo>
                  <a:lnTo>
                    <a:pt x="52860" y="7387"/>
                  </a:lnTo>
                  <a:lnTo>
                    <a:pt x="79427" y="2050"/>
                  </a:lnTo>
                  <a:lnTo>
                    <a:pt x="109523" y="468"/>
                  </a:lnTo>
                  <a:lnTo>
                    <a:pt x="141459" y="0"/>
                  </a:lnTo>
                  <a:lnTo>
                    <a:pt x="160502" y="1478"/>
                  </a:lnTo>
                  <a:lnTo>
                    <a:pt x="195731" y="15908"/>
                  </a:lnTo>
                  <a:lnTo>
                    <a:pt x="199544" y="20064"/>
                  </a:lnTo>
                  <a:lnTo>
                    <a:pt x="203780" y="31033"/>
                  </a:lnTo>
                  <a:lnTo>
                    <a:pt x="199312" y="45962"/>
                  </a:lnTo>
                  <a:lnTo>
                    <a:pt x="177042" y="81416"/>
                  </a:lnTo>
                  <a:lnTo>
                    <a:pt x="152910" y="109533"/>
                  </a:lnTo>
                  <a:lnTo>
                    <a:pt x="129444" y="141764"/>
                  </a:lnTo>
                  <a:lnTo>
                    <a:pt x="101769" y="176805"/>
                  </a:lnTo>
                  <a:lnTo>
                    <a:pt x="93385" y="191976"/>
                  </a:lnTo>
                  <a:lnTo>
                    <a:pt x="91246" y="204540"/>
                  </a:lnTo>
                  <a:lnTo>
                    <a:pt x="91786" y="210113"/>
                  </a:lnTo>
                  <a:lnTo>
                    <a:pt x="93735" y="214622"/>
                  </a:lnTo>
                  <a:lnTo>
                    <a:pt x="100132" y="221749"/>
                  </a:lnTo>
                  <a:lnTo>
                    <a:pt x="116452" y="230223"/>
                  </a:lnTo>
                  <a:lnTo>
                    <a:pt x="143954" y="233969"/>
                  </a:lnTo>
                  <a:lnTo>
                    <a:pt x="173445" y="235079"/>
                  </a:lnTo>
                  <a:lnTo>
                    <a:pt x="206084" y="231615"/>
                  </a:lnTo>
                  <a:lnTo>
                    <a:pt x="238881" y="224128"/>
                  </a:lnTo>
                  <a:lnTo>
                    <a:pt x="250031" y="2212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5158"/>
            <p:cNvSpPr/>
            <p:nvPr/>
          </p:nvSpPr>
          <p:spPr bwMode="auto">
            <a:xfrm>
              <a:off x="4893469" y="1564481"/>
              <a:ext cx="250032" cy="7145"/>
            </a:xfrm>
            <a:custGeom>
              <a:avLst/>
              <a:gdLst/>
              <a:ahLst/>
              <a:cxnLst/>
              <a:rect l="0" t="0" r="0" b="0"/>
              <a:pathLst>
                <a:path w="250032" h="7145">
                  <a:moveTo>
                    <a:pt x="0" y="7144"/>
                  </a:moveTo>
                  <a:lnTo>
                    <a:pt x="3792" y="7144"/>
                  </a:lnTo>
                  <a:lnTo>
                    <a:pt x="34320" y="993"/>
                  </a:lnTo>
                  <a:lnTo>
                    <a:pt x="64320" y="294"/>
                  </a:lnTo>
                  <a:lnTo>
                    <a:pt x="98344" y="87"/>
                  </a:lnTo>
                  <a:lnTo>
                    <a:pt x="123877" y="39"/>
                  </a:lnTo>
                  <a:lnTo>
                    <a:pt x="150306" y="17"/>
                  </a:lnTo>
                  <a:lnTo>
                    <a:pt x="185910" y="799"/>
                  </a:lnTo>
                  <a:lnTo>
                    <a:pt x="220079" y="5656"/>
                  </a:lnTo>
                  <a:lnTo>
                    <a:pt x="242175" y="6850"/>
                  </a:lnTo>
                  <a:lnTo>
                    <a:pt x="244793" y="6154"/>
                  </a:lnTo>
                  <a:lnTo>
                    <a:pt x="246539" y="4897"/>
                  </a:lnTo>
                  <a:lnTo>
                    <a:pt x="2500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5159"/>
            <p:cNvSpPr/>
            <p:nvPr/>
          </p:nvSpPr>
          <p:spPr bwMode="auto">
            <a:xfrm>
              <a:off x="5401868" y="1435894"/>
              <a:ext cx="55958" cy="35720"/>
            </a:xfrm>
            <a:custGeom>
              <a:avLst/>
              <a:gdLst/>
              <a:ahLst/>
              <a:cxnLst/>
              <a:rect l="0" t="0" r="0" b="0"/>
              <a:pathLst>
                <a:path w="55958" h="35720">
                  <a:moveTo>
                    <a:pt x="27382" y="0"/>
                  </a:moveTo>
                  <a:lnTo>
                    <a:pt x="27382" y="6849"/>
                  </a:lnTo>
                  <a:lnTo>
                    <a:pt x="20885" y="12789"/>
                  </a:lnTo>
                  <a:lnTo>
                    <a:pt x="0" y="27468"/>
                  </a:lnTo>
                  <a:lnTo>
                    <a:pt x="396" y="28631"/>
                  </a:lnTo>
                  <a:lnTo>
                    <a:pt x="2953" y="32039"/>
                  </a:lnTo>
                  <a:lnTo>
                    <a:pt x="6735" y="34083"/>
                  </a:lnTo>
                  <a:lnTo>
                    <a:pt x="19423" y="35396"/>
                  </a:lnTo>
                  <a:lnTo>
                    <a:pt x="55957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5160"/>
            <p:cNvSpPr/>
            <p:nvPr/>
          </p:nvSpPr>
          <p:spPr bwMode="auto">
            <a:xfrm>
              <a:off x="5193506" y="1650206"/>
              <a:ext cx="269646" cy="226418"/>
            </a:xfrm>
            <a:custGeom>
              <a:avLst/>
              <a:gdLst/>
              <a:ahLst/>
              <a:cxnLst/>
              <a:rect l="0" t="0" r="0" b="0"/>
              <a:pathLst>
                <a:path w="269646" h="226418">
                  <a:moveTo>
                    <a:pt x="207169" y="0"/>
                  </a:moveTo>
                  <a:lnTo>
                    <a:pt x="217112" y="0"/>
                  </a:lnTo>
                  <a:lnTo>
                    <a:pt x="240961" y="9943"/>
                  </a:lnTo>
                  <a:lnTo>
                    <a:pt x="254929" y="20585"/>
                  </a:lnTo>
                  <a:lnTo>
                    <a:pt x="265329" y="41377"/>
                  </a:lnTo>
                  <a:lnTo>
                    <a:pt x="269645" y="67646"/>
                  </a:lnTo>
                  <a:lnTo>
                    <a:pt x="267132" y="95538"/>
                  </a:lnTo>
                  <a:lnTo>
                    <a:pt x="249983" y="127703"/>
                  </a:lnTo>
                  <a:lnTo>
                    <a:pt x="221001" y="158576"/>
                  </a:lnTo>
                  <a:lnTo>
                    <a:pt x="196648" y="178164"/>
                  </a:lnTo>
                  <a:lnTo>
                    <a:pt x="168361" y="195865"/>
                  </a:lnTo>
                  <a:lnTo>
                    <a:pt x="134623" y="209024"/>
                  </a:lnTo>
                  <a:lnTo>
                    <a:pt x="100579" y="218048"/>
                  </a:lnTo>
                  <a:lnTo>
                    <a:pt x="69308" y="223910"/>
                  </a:lnTo>
                  <a:lnTo>
                    <a:pt x="34647" y="226417"/>
                  </a:lnTo>
                  <a:lnTo>
                    <a:pt x="0" y="221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" name="SMARTInkShape-Group1001"/>
          <p:cNvGrpSpPr/>
          <p:nvPr/>
        </p:nvGrpSpPr>
        <p:grpSpPr>
          <a:xfrm>
            <a:off x="1371600" y="3400425"/>
            <a:ext cx="185739" cy="203799"/>
            <a:chOff x="1371600" y="3400425"/>
            <a:chExt cx="185739" cy="203799"/>
          </a:xfrm>
        </p:grpSpPr>
        <p:sp>
          <p:nvSpPr>
            <p:cNvPr id="23" name="SMARTInkShape-5161"/>
            <p:cNvSpPr/>
            <p:nvPr/>
          </p:nvSpPr>
          <p:spPr bwMode="auto">
            <a:xfrm>
              <a:off x="1371600" y="3407899"/>
              <a:ext cx="185739" cy="162797"/>
            </a:xfrm>
            <a:custGeom>
              <a:avLst/>
              <a:gdLst/>
              <a:ahLst/>
              <a:cxnLst/>
              <a:rect l="0" t="0" r="0" b="0"/>
              <a:pathLst>
                <a:path w="185739" h="162797">
                  <a:moveTo>
                    <a:pt x="0" y="28245"/>
                  </a:moveTo>
                  <a:lnTo>
                    <a:pt x="19133" y="9906"/>
                  </a:lnTo>
                  <a:lnTo>
                    <a:pt x="44254" y="783"/>
                  </a:lnTo>
                  <a:lnTo>
                    <a:pt x="52094" y="0"/>
                  </a:lnTo>
                  <a:lnTo>
                    <a:pt x="63237" y="3560"/>
                  </a:lnTo>
                  <a:lnTo>
                    <a:pt x="72800" y="9642"/>
                  </a:lnTo>
                  <a:lnTo>
                    <a:pt x="76012" y="18389"/>
                  </a:lnTo>
                  <a:lnTo>
                    <a:pt x="80472" y="53671"/>
                  </a:lnTo>
                  <a:lnTo>
                    <a:pt x="84687" y="84773"/>
                  </a:lnTo>
                  <a:lnTo>
                    <a:pt x="85520" y="113847"/>
                  </a:lnTo>
                  <a:lnTo>
                    <a:pt x="87801" y="140404"/>
                  </a:lnTo>
                  <a:lnTo>
                    <a:pt x="89490" y="145880"/>
                  </a:lnTo>
                  <a:lnTo>
                    <a:pt x="95601" y="154081"/>
                  </a:lnTo>
                  <a:lnTo>
                    <a:pt x="103608" y="159578"/>
                  </a:lnTo>
                  <a:lnTo>
                    <a:pt x="117041" y="162673"/>
                  </a:lnTo>
                  <a:lnTo>
                    <a:pt x="131075" y="162796"/>
                  </a:lnTo>
                  <a:lnTo>
                    <a:pt x="140541" y="160012"/>
                  </a:lnTo>
                  <a:lnTo>
                    <a:pt x="159553" y="146054"/>
                  </a:lnTo>
                  <a:lnTo>
                    <a:pt x="176479" y="128010"/>
                  </a:lnTo>
                  <a:lnTo>
                    <a:pt x="185738" y="1139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5162"/>
            <p:cNvSpPr/>
            <p:nvPr/>
          </p:nvSpPr>
          <p:spPr bwMode="auto">
            <a:xfrm>
              <a:off x="1383785" y="3400425"/>
              <a:ext cx="123547" cy="203799"/>
            </a:xfrm>
            <a:custGeom>
              <a:avLst/>
              <a:gdLst/>
              <a:ahLst/>
              <a:cxnLst/>
              <a:rect l="0" t="0" r="0" b="0"/>
              <a:pathLst>
                <a:path w="123547" h="203799">
                  <a:moveTo>
                    <a:pt x="123546" y="0"/>
                  </a:moveTo>
                  <a:lnTo>
                    <a:pt x="117843" y="6497"/>
                  </a:lnTo>
                  <a:lnTo>
                    <a:pt x="102961" y="34320"/>
                  </a:lnTo>
                  <a:lnTo>
                    <a:pt x="89754" y="60528"/>
                  </a:lnTo>
                  <a:lnTo>
                    <a:pt x="71994" y="92194"/>
                  </a:lnTo>
                  <a:lnTo>
                    <a:pt x="51651" y="122919"/>
                  </a:lnTo>
                  <a:lnTo>
                    <a:pt x="30542" y="152131"/>
                  </a:lnTo>
                  <a:lnTo>
                    <a:pt x="8573" y="183950"/>
                  </a:lnTo>
                  <a:lnTo>
                    <a:pt x="139" y="199584"/>
                  </a:lnTo>
                  <a:lnTo>
                    <a:pt x="0" y="202112"/>
                  </a:lnTo>
                  <a:lnTo>
                    <a:pt x="701" y="203798"/>
                  </a:lnTo>
                  <a:lnTo>
                    <a:pt x="1962" y="202540"/>
                  </a:lnTo>
                  <a:lnTo>
                    <a:pt x="19507" y="173251"/>
                  </a:lnTo>
                  <a:lnTo>
                    <a:pt x="38745" y="139175"/>
                  </a:lnTo>
                  <a:lnTo>
                    <a:pt x="5210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1" name="SMARTInkShape-Group1002"/>
          <p:cNvGrpSpPr/>
          <p:nvPr/>
        </p:nvGrpSpPr>
        <p:grpSpPr>
          <a:xfrm>
            <a:off x="1585913" y="3257550"/>
            <a:ext cx="1650207" cy="312364"/>
            <a:chOff x="1585913" y="3257550"/>
            <a:chExt cx="1650207" cy="312364"/>
          </a:xfrm>
        </p:grpSpPr>
        <p:sp>
          <p:nvSpPr>
            <p:cNvPr id="26" name="SMARTInkShape-5163"/>
            <p:cNvSpPr/>
            <p:nvPr/>
          </p:nvSpPr>
          <p:spPr bwMode="auto">
            <a:xfrm>
              <a:off x="1593056" y="3479006"/>
              <a:ext cx="71439" cy="7119"/>
            </a:xfrm>
            <a:custGeom>
              <a:avLst/>
              <a:gdLst/>
              <a:ahLst/>
              <a:cxnLst/>
              <a:rect l="0" t="0" r="0" b="0"/>
              <a:pathLst>
                <a:path w="71439" h="7119">
                  <a:moveTo>
                    <a:pt x="0" y="0"/>
                  </a:moveTo>
                  <a:lnTo>
                    <a:pt x="9943" y="0"/>
                  </a:lnTo>
                  <a:lnTo>
                    <a:pt x="14474" y="2117"/>
                  </a:lnTo>
                  <a:lnTo>
                    <a:pt x="19133" y="4910"/>
                  </a:lnTo>
                  <a:lnTo>
                    <a:pt x="27012" y="6482"/>
                  </a:lnTo>
                  <a:lnTo>
                    <a:pt x="55887" y="7118"/>
                  </a:lnTo>
                  <a:lnTo>
                    <a:pt x="62674" y="5016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5164"/>
            <p:cNvSpPr/>
            <p:nvPr/>
          </p:nvSpPr>
          <p:spPr bwMode="auto">
            <a:xfrm>
              <a:off x="1585913" y="3493294"/>
              <a:ext cx="128588" cy="35720"/>
            </a:xfrm>
            <a:custGeom>
              <a:avLst/>
              <a:gdLst/>
              <a:ahLst/>
              <a:cxnLst/>
              <a:rect l="0" t="0" r="0" b="0"/>
              <a:pathLst>
                <a:path w="128588" h="35720">
                  <a:moveTo>
                    <a:pt x="0" y="35719"/>
                  </a:moveTo>
                  <a:lnTo>
                    <a:pt x="20720" y="34925"/>
                  </a:lnTo>
                  <a:lnTo>
                    <a:pt x="50853" y="25776"/>
                  </a:lnTo>
                  <a:lnTo>
                    <a:pt x="83719" y="19887"/>
                  </a:lnTo>
                  <a:lnTo>
                    <a:pt x="118945" y="4672"/>
                  </a:lnTo>
                  <a:lnTo>
                    <a:pt x="1285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5165"/>
            <p:cNvSpPr/>
            <p:nvPr/>
          </p:nvSpPr>
          <p:spPr bwMode="auto">
            <a:xfrm>
              <a:off x="1821838" y="3371850"/>
              <a:ext cx="28394" cy="171451"/>
            </a:xfrm>
            <a:custGeom>
              <a:avLst/>
              <a:gdLst/>
              <a:ahLst/>
              <a:cxnLst/>
              <a:rect l="0" t="0" r="0" b="0"/>
              <a:pathLst>
                <a:path w="28394" h="171451">
                  <a:moveTo>
                    <a:pt x="28393" y="0"/>
                  </a:moveTo>
                  <a:lnTo>
                    <a:pt x="24601" y="0"/>
                  </a:lnTo>
                  <a:lnTo>
                    <a:pt x="23484" y="1588"/>
                  </a:lnTo>
                  <a:lnTo>
                    <a:pt x="13609" y="31063"/>
                  </a:lnTo>
                  <a:lnTo>
                    <a:pt x="4483" y="61434"/>
                  </a:lnTo>
                  <a:lnTo>
                    <a:pt x="740" y="93098"/>
                  </a:lnTo>
                  <a:lnTo>
                    <a:pt x="0" y="124870"/>
                  </a:lnTo>
                  <a:lnTo>
                    <a:pt x="636" y="151910"/>
                  </a:lnTo>
                  <a:lnTo>
                    <a:pt x="3621" y="161708"/>
                  </a:lnTo>
                  <a:lnTo>
                    <a:pt x="5529" y="164955"/>
                  </a:lnTo>
                  <a:lnTo>
                    <a:pt x="9765" y="168563"/>
                  </a:lnTo>
                  <a:lnTo>
                    <a:pt x="2125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5166"/>
            <p:cNvSpPr/>
            <p:nvPr/>
          </p:nvSpPr>
          <p:spPr bwMode="auto">
            <a:xfrm>
              <a:off x="1843088" y="3459106"/>
              <a:ext cx="150019" cy="107786"/>
            </a:xfrm>
            <a:custGeom>
              <a:avLst/>
              <a:gdLst/>
              <a:ahLst/>
              <a:cxnLst/>
              <a:rect l="0" t="0" r="0" b="0"/>
              <a:pathLst>
                <a:path w="150019" h="107786">
                  <a:moveTo>
                    <a:pt x="0" y="48475"/>
                  </a:moveTo>
                  <a:lnTo>
                    <a:pt x="0" y="52267"/>
                  </a:lnTo>
                  <a:lnTo>
                    <a:pt x="2116" y="56246"/>
                  </a:lnTo>
                  <a:lnTo>
                    <a:pt x="9942" y="65268"/>
                  </a:lnTo>
                  <a:lnTo>
                    <a:pt x="16589" y="67845"/>
                  </a:lnTo>
                  <a:lnTo>
                    <a:pt x="33792" y="69499"/>
                  </a:lnTo>
                  <a:lnTo>
                    <a:pt x="47759" y="65994"/>
                  </a:lnTo>
                  <a:lnTo>
                    <a:pt x="61952" y="59928"/>
                  </a:lnTo>
                  <a:lnTo>
                    <a:pt x="69338" y="53301"/>
                  </a:lnTo>
                  <a:lnTo>
                    <a:pt x="80547" y="36111"/>
                  </a:lnTo>
                  <a:lnTo>
                    <a:pt x="84190" y="22146"/>
                  </a:lnTo>
                  <a:lnTo>
                    <a:pt x="85270" y="11746"/>
                  </a:lnTo>
                  <a:lnTo>
                    <a:pt x="83406" y="6222"/>
                  </a:lnTo>
                  <a:lnTo>
                    <a:pt x="81797" y="3638"/>
                  </a:lnTo>
                  <a:lnTo>
                    <a:pt x="79931" y="1915"/>
                  </a:lnTo>
                  <a:lnTo>
                    <a:pt x="75742" y="0"/>
                  </a:lnTo>
                  <a:lnTo>
                    <a:pt x="73513" y="284"/>
                  </a:lnTo>
                  <a:lnTo>
                    <a:pt x="68920" y="2715"/>
                  </a:lnTo>
                  <a:lnTo>
                    <a:pt x="54594" y="16447"/>
                  </a:lnTo>
                  <a:lnTo>
                    <a:pt x="43298" y="36563"/>
                  </a:lnTo>
                  <a:lnTo>
                    <a:pt x="37964" y="56323"/>
                  </a:lnTo>
                  <a:lnTo>
                    <a:pt x="36162" y="80541"/>
                  </a:lnTo>
                  <a:lnTo>
                    <a:pt x="40149" y="90772"/>
                  </a:lnTo>
                  <a:lnTo>
                    <a:pt x="51851" y="106484"/>
                  </a:lnTo>
                  <a:lnTo>
                    <a:pt x="55999" y="107785"/>
                  </a:lnTo>
                  <a:lnTo>
                    <a:pt x="66957" y="107114"/>
                  </a:lnTo>
                  <a:lnTo>
                    <a:pt x="82721" y="102274"/>
                  </a:lnTo>
                  <a:lnTo>
                    <a:pt x="107974" y="87030"/>
                  </a:lnTo>
                  <a:lnTo>
                    <a:pt x="139190" y="55052"/>
                  </a:lnTo>
                  <a:lnTo>
                    <a:pt x="150018" y="413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5167"/>
            <p:cNvSpPr/>
            <p:nvPr/>
          </p:nvSpPr>
          <p:spPr bwMode="auto">
            <a:xfrm>
              <a:off x="2007488" y="3450431"/>
              <a:ext cx="35617" cy="98453"/>
            </a:xfrm>
            <a:custGeom>
              <a:avLst/>
              <a:gdLst/>
              <a:ahLst/>
              <a:cxnLst/>
              <a:rect l="0" t="0" r="0" b="0"/>
              <a:pathLst>
                <a:path w="35617" h="98453">
                  <a:moveTo>
                    <a:pt x="7050" y="0"/>
                  </a:moveTo>
                  <a:lnTo>
                    <a:pt x="10842" y="3792"/>
                  </a:lnTo>
                  <a:lnTo>
                    <a:pt x="12704" y="9888"/>
                  </a:lnTo>
                  <a:lnTo>
                    <a:pt x="13899" y="26736"/>
                  </a:lnTo>
                  <a:lnTo>
                    <a:pt x="8017" y="58609"/>
                  </a:lnTo>
                  <a:lnTo>
                    <a:pt x="385" y="92113"/>
                  </a:lnTo>
                  <a:lnTo>
                    <a:pt x="0" y="98452"/>
                  </a:lnTo>
                  <a:lnTo>
                    <a:pt x="762" y="98179"/>
                  </a:lnTo>
                  <a:lnTo>
                    <a:pt x="9857" y="89933"/>
                  </a:lnTo>
                  <a:lnTo>
                    <a:pt x="23756" y="60058"/>
                  </a:lnTo>
                  <a:lnTo>
                    <a:pt x="29975" y="37905"/>
                  </a:lnTo>
                  <a:lnTo>
                    <a:pt x="33114" y="31928"/>
                  </a:lnTo>
                  <a:lnTo>
                    <a:pt x="34881" y="25688"/>
                  </a:lnTo>
                  <a:lnTo>
                    <a:pt x="35129" y="25857"/>
                  </a:lnTo>
                  <a:lnTo>
                    <a:pt x="35616" y="38471"/>
                  </a:lnTo>
                  <a:lnTo>
                    <a:pt x="28611" y="65657"/>
                  </a:lnTo>
                  <a:lnTo>
                    <a:pt x="28481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5168"/>
            <p:cNvSpPr/>
            <p:nvPr/>
          </p:nvSpPr>
          <p:spPr bwMode="auto">
            <a:xfrm>
              <a:off x="1961716" y="3414713"/>
              <a:ext cx="124260" cy="155201"/>
            </a:xfrm>
            <a:custGeom>
              <a:avLst/>
              <a:gdLst/>
              <a:ahLst/>
              <a:cxnLst/>
              <a:rect l="0" t="0" r="0" b="0"/>
              <a:pathLst>
                <a:path w="124260" h="155201">
                  <a:moveTo>
                    <a:pt x="124259" y="0"/>
                  </a:moveTo>
                  <a:lnTo>
                    <a:pt x="93720" y="31332"/>
                  </a:lnTo>
                  <a:lnTo>
                    <a:pt x="66721" y="65308"/>
                  </a:lnTo>
                  <a:lnTo>
                    <a:pt x="38457" y="98802"/>
                  </a:lnTo>
                  <a:lnTo>
                    <a:pt x="12693" y="133455"/>
                  </a:lnTo>
                  <a:lnTo>
                    <a:pt x="0" y="152747"/>
                  </a:lnTo>
                  <a:lnTo>
                    <a:pt x="145" y="154218"/>
                  </a:lnTo>
                  <a:lnTo>
                    <a:pt x="1035" y="155200"/>
                  </a:lnTo>
                  <a:lnTo>
                    <a:pt x="2422" y="154266"/>
                  </a:lnTo>
                  <a:lnTo>
                    <a:pt x="995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5169"/>
            <p:cNvSpPr/>
            <p:nvPr/>
          </p:nvSpPr>
          <p:spPr bwMode="auto">
            <a:xfrm>
              <a:off x="2072095" y="3459401"/>
              <a:ext cx="156756" cy="103700"/>
            </a:xfrm>
            <a:custGeom>
              <a:avLst/>
              <a:gdLst/>
              <a:ahLst/>
              <a:cxnLst/>
              <a:rect l="0" t="0" r="0" b="0"/>
              <a:pathLst>
                <a:path w="156756" h="103700">
                  <a:moveTo>
                    <a:pt x="21024" y="41037"/>
                  </a:moveTo>
                  <a:lnTo>
                    <a:pt x="17231" y="41037"/>
                  </a:lnTo>
                  <a:lnTo>
                    <a:pt x="13253" y="43153"/>
                  </a:lnTo>
                  <a:lnTo>
                    <a:pt x="4231" y="50979"/>
                  </a:lnTo>
                  <a:lnTo>
                    <a:pt x="1654" y="55510"/>
                  </a:lnTo>
                  <a:lnTo>
                    <a:pt x="203" y="64639"/>
                  </a:lnTo>
                  <a:lnTo>
                    <a:pt x="0" y="68678"/>
                  </a:lnTo>
                  <a:lnTo>
                    <a:pt x="658" y="71370"/>
                  </a:lnTo>
                  <a:lnTo>
                    <a:pt x="1890" y="73165"/>
                  </a:lnTo>
                  <a:lnTo>
                    <a:pt x="3506" y="74362"/>
                  </a:lnTo>
                  <a:lnTo>
                    <a:pt x="13364" y="76046"/>
                  </a:lnTo>
                  <a:lnTo>
                    <a:pt x="26339" y="72752"/>
                  </a:lnTo>
                  <a:lnTo>
                    <a:pt x="44945" y="63735"/>
                  </a:lnTo>
                  <a:lnTo>
                    <a:pt x="78180" y="33688"/>
                  </a:lnTo>
                  <a:lnTo>
                    <a:pt x="100400" y="10847"/>
                  </a:lnTo>
                  <a:lnTo>
                    <a:pt x="103927" y="4336"/>
                  </a:lnTo>
                  <a:lnTo>
                    <a:pt x="103280" y="2282"/>
                  </a:lnTo>
                  <a:lnTo>
                    <a:pt x="101261" y="913"/>
                  </a:lnTo>
                  <a:lnTo>
                    <a:pt x="98328" y="0"/>
                  </a:lnTo>
                  <a:lnTo>
                    <a:pt x="90835" y="1102"/>
                  </a:lnTo>
                  <a:lnTo>
                    <a:pt x="83007" y="4238"/>
                  </a:lnTo>
                  <a:lnTo>
                    <a:pt x="61387" y="22599"/>
                  </a:lnTo>
                  <a:lnTo>
                    <a:pt x="35609" y="53602"/>
                  </a:lnTo>
                  <a:lnTo>
                    <a:pt x="30747" y="58939"/>
                  </a:lnTo>
                  <a:lnTo>
                    <a:pt x="25345" y="71218"/>
                  </a:lnTo>
                  <a:lnTo>
                    <a:pt x="21878" y="90919"/>
                  </a:lnTo>
                  <a:lnTo>
                    <a:pt x="23180" y="94135"/>
                  </a:lnTo>
                  <a:lnTo>
                    <a:pt x="28861" y="99825"/>
                  </a:lnTo>
                  <a:lnTo>
                    <a:pt x="36678" y="102884"/>
                  </a:lnTo>
                  <a:lnTo>
                    <a:pt x="40985" y="103699"/>
                  </a:lnTo>
                  <a:lnTo>
                    <a:pt x="69917" y="99305"/>
                  </a:lnTo>
                  <a:lnTo>
                    <a:pt x="99385" y="88677"/>
                  </a:lnTo>
                  <a:lnTo>
                    <a:pt x="128137" y="67733"/>
                  </a:lnTo>
                  <a:lnTo>
                    <a:pt x="156755" y="33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5170"/>
            <p:cNvSpPr/>
            <p:nvPr/>
          </p:nvSpPr>
          <p:spPr bwMode="auto">
            <a:xfrm>
              <a:off x="2193247" y="3450431"/>
              <a:ext cx="157048" cy="110234"/>
            </a:xfrm>
            <a:custGeom>
              <a:avLst/>
              <a:gdLst/>
              <a:ahLst/>
              <a:cxnLst/>
              <a:rect l="0" t="0" r="0" b="0"/>
              <a:pathLst>
                <a:path w="157048" h="110234">
                  <a:moveTo>
                    <a:pt x="35603" y="0"/>
                  </a:moveTo>
                  <a:lnTo>
                    <a:pt x="31811" y="0"/>
                  </a:lnTo>
                  <a:lnTo>
                    <a:pt x="27832" y="4234"/>
                  </a:lnTo>
                  <a:lnTo>
                    <a:pt x="18810" y="19886"/>
                  </a:lnTo>
                  <a:lnTo>
                    <a:pt x="8740" y="53230"/>
                  </a:lnTo>
                  <a:lnTo>
                    <a:pt x="1207" y="82357"/>
                  </a:lnTo>
                  <a:lnTo>
                    <a:pt x="0" y="101889"/>
                  </a:lnTo>
                  <a:lnTo>
                    <a:pt x="756" y="103645"/>
                  </a:lnTo>
                  <a:lnTo>
                    <a:pt x="2053" y="104816"/>
                  </a:lnTo>
                  <a:lnTo>
                    <a:pt x="5610" y="106116"/>
                  </a:lnTo>
                  <a:lnTo>
                    <a:pt x="9838" y="106694"/>
                  </a:lnTo>
                  <a:lnTo>
                    <a:pt x="14362" y="104834"/>
                  </a:lnTo>
                  <a:lnTo>
                    <a:pt x="16680" y="103227"/>
                  </a:lnTo>
                  <a:lnTo>
                    <a:pt x="18225" y="100568"/>
                  </a:lnTo>
                  <a:lnTo>
                    <a:pt x="26747" y="70128"/>
                  </a:lnTo>
                  <a:lnTo>
                    <a:pt x="38072" y="39339"/>
                  </a:lnTo>
                  <a:lnTo>
                    <a:pt x="47785" y="14451"/>
                  </a:lnTo>
                  <a:lnTo>
                    <a:pt x="48487" y="9634"/>
                  </a:lnTo>
                  <a:lnTo>
                    <a:pt x="49749" y="6423"/>
                  </a:lnTo>
                  <a:lnTo>
                    <a:pt x="51383" y="4282"/>
                  </a:lnTo>
                  <a:lnTo>
                    <a:pt x="53267" y="2855"/>
                  </a:lnTo>
                  <a:lnTo>
                    <a:pt x="54523" y="4284"/>
                  </a:lnTo>
                  <a:lnTo>
                    <a:pt x="56703" y="26288"/>
                  </a:lnTo>
                  <a:lnTo>
                    <a:pt x="50533" y="59537"/>
                  </a:lnTo>
                  <a:lnTo>
                    <a:pt x="49915" y="93839"/>
                  </a:lnTo>
                  <a:lnTo>
                    <a:pt x="50701" y="95897"/>
                  </a:lnTo>
                  <a:lnTo>
                    <a:pt x="52018" y="97269"/>
                  </a:lnTo>
                  <a:lnTo>
                    <a:pt x="55599" y="98793"/>
                  </a:lnTo>
                  <a:lnTo>
                    <a:pt x="59836" y="99471"/>
                  </a:lnTo>
                  <a:lnTo>
                    <a:pt x="62077" y="98064"/>
                  </a:lnTo>
                  <a:lnTo>
                    <a:pt x="71377" y="84400"/>
                  </a:lnTo>
                  <a:lnTo>
                    <a:pt x="94144" y="52310"/>
                  </a:lnTo>
                  <a:lnTo>
                    <a:pt x="119597" y="23259"/>
                  </a:lnTo>
                  <a:lnTo>
                    <a:pt x="120174" y="23443"/>
                  </a:lnTo>
                  <a:lnTo>
                    <a:pt x="120815" y="25765"/>
                  </a:lnTo>
                  <a:lnTo>
                    <a:pt x="121176" y="35327"/>
                  </a:lnTo>
                  <a:lnTo>
                    <a:pt x="111371" y="65880"/>
                  </a:lnTo>
                  <a:lnTo>
                    <a:pt x="100812" y="96505"/>
                  </a:lnTo>
                  <a:lnTo>
                    <a:pt x="100304" y="101893"/>
                  </a:lnTo>
                  <a:lnTo>
                    <a:pt x="102194" y="106934"/>
                  </a:lnTo>
                  <a:lnTo>
                    <a:pt x="103810" y="109390"/>
                  </a:lnTo>
                  <a:lnTo>
                    <a:pt x="106474" y="110233"/>
                  </a:lnTo>
                  <a:lnTo>
                    <a:pt x="113668" y="109053"/>
                  </a:lnTo>
                  <a:lnTo>
                    <a:pt x="148572" y="84485"/>
                  </a:lnTo>
                  <a:lnTo>
                    <a:pt x="157047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5171"/>
            <p:cNvSpPr/>
            <p:nvPr/>
          </p:nvSpPr>
          <p:spPr bwMode="auto">
            <a:xfrm>
              <a:off x="2332553" y="3465145"/>
              <a:ext cx="124898" cy="81322"/>
            </a:xfrm>
            <a:custGeom>
              <a:avLst/>
              <a:gdLst/>
              <a:ahLst/>
              <a:cxnLst/>
              <a:rect l="0" t="0" r="0" b="0"/>
              <a:pathLst>
                <a:path w="124898" h="81322">
                  <a:moveTo>
                    <a:pt x="10597" y="63868"/>
                  </a:moveTo>
                  <a:lnTo>
                    <a:pt x="0" y="63868"/>
                  </a:lnTo>
                  <a:lnTo>
                    <a:pt x="1389" y="63868"/>
                  </a:lnTo>
                  <a:lnTo>
                    <a:pt x="35529" y="44735"/>
                  </a:lnTo>
                  <a:lnTo>
                    <a:pt x="52909" y="36856"/>
                  </a:lnTo>
                  <a:lnTo>
                    <a:pt x="85997" y="9294"/>
                  </a:lnTo>
                  <a:lnTo>
                    <a:pt x="91204" y="4423"/>
                  </a:lnTo>
                  <a:lnTo>
                    <a:pt x="92116" y="2807"/>
                  </a:lnTo>
                  <a:lnTo>
                    <a:pt x="91931" y="1729"/>
                  </a:lnTo>
                  <a:lnTo>
                    <a:pt x="91013" y="1010"/>
                  </a:lnTo>
                  <a:lnTo>
                    <a:pt x="85930" y="0"/>
                  </a:lnTo>
                  <a:lnTo>
                    <a:pt x="81649" y="1880"/>
                  </a:lnTo>
                  <a:lnTo>
                    <a:pt x="68641" y="13347"/>
                  </a:lnTo>
                  <a:lnTo>
                    <a:pt x="48889" y="44927"/>
                  </a:lnTo>
                  <a:lnTo>
                    <a:pt x="44020" y="54391"/>
                  </a:lnTo>
                  <a:lnTo>
                    <a:pt x="43443" y="63889"/>
                  </a:lnTo>
                  <a:lnTo>
                    <a:pt x="44401" y="68645"/>
                  </a:lnTo>
                  <a:lnTo>
                    <a:pt x="46627" y="71815"/>
                  </a:lnTo>
                  <a:lnTo>
                    <a:pt x="49698" y="73928"/>
                  </a:lnTo>
                  <a:lnTo>
                    <a:pt x="59489" y="79019"/>
                  </a:lnTo>
                  <a:lnTo>
                    <a:pt x="62242" y="81112"/>
                  </a:lnTo>
                  <a:lnTo>
                    <a:pt x="71650" y="81321"/>
                  </a:lnTo>
                  <a:lnTo>
                    <a:pt x="103186" y="72869"/>
                  </a:lnTo>
                  <a:lnTo>
                    <a:pt x="124897" y="63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5172"/>
            <p:cNvSpPr/>
            <p:nvPr/>
          </p:nvSpPr>
          <p:spPr bwMode="auto">
            <a:xfrm>
              <a:off x="2686051" y="3412479"/>
              <a:ext cx="200025" cy="114704"/>
            </a:xfrm>
            <a:custGeom>
              <a:avLst/>
              <a:gdLst/>
              <a:ahLst/>
              <a:cxnLst/>
              <a:rect l="0" t="0" r="0" b="0"/>
              <a:pathLst>
                <a:path w="200025" h="114704">
                  <a:moveTo>
                    <a:pt x="14287" y="9377"/>
                  </a:moveTo>
                  <a:lnTo>
                    <a:pt x="10494" y="9377"/>
                  </a:lnTo>
                  <a:lnTo>
                    <a:pt x="9377" y="10965"/>
                  </a:lnTo>
                  <a:lnTo>
                    <a:pt x="2291" y="46070"/>
                  </a:lnTo>
                  <a:lnTo>
                    <a:pt x="133" y="80733"/>
                  </a:lnTo>
                  <a:lnTo>
                    <a:pt x="1" y="114703"/>
                  </a:lnTo>
                  <a:lnTo>
                    <a:pt x="0" y="112198"/>
                  </a:lnTo>
                  <a:lnTo>
                    <a:pt x="2116" y="108522"/>
                  </a:lnTo>
                  <a:lnTo>
                    <a:pt x="3791" y="106430"/>
                  </a:lnTo>
                  <a:lnTo>
                    <a:pt x="5653" y="99872"/>
                  </a:lnTo>
                  <a:lnTo>
                    <a:pt x="8818" y="87255"/>
                  </a:lnTo>
                  <a:lnTo>
                    <a:pt x="21577" y="51551"/>
                  </a:lnTo>
                  <a:lnTo>
                    <a:pt x="35731" y="17088"/>
                  </a:lnTo>
                  <a:lnTo>
                    <a:pt x="45245" y="1375"/>
                  </a:lnTo>
                  <a:lnTo>
                    <a:pt x="47626" y="74"/>
                  </a:lnTo>
                  <a:lnTo>
                    <a:pt x="50006" y="0"/>
                  </a:lnTo>
                  <a:lnTo>
                    <a:pt x="54768" y="2035"/>
                  </a:lnTo>
                  <a:lnTo>
                    <a:pt x="59531" y="5585"/>
                  </a:lnTo>
                  <a:lnTo>
                    <a:pt x="62176" y="11925"/>
                  </a:lnTo>
                  <a:lnTo>
                    <a:pt x="64169" y="42864"/>
                  </a:lnTo>
                  <a:lnTo>
                    <a:pt x="64282" y="77453"/>
                  </a:lnTo>
                  <a:lnTo>
                    <a:pt x="64292" y="100686"/>
                  </a:lnTo>
                  <a:lnTo>
                    <a:pt x="64293" y="97991"/>
                  </a:lnTo>
                  <a:lnTo>
                    <a:pt x="66409" y="94270"/>
                  </a:lnTo>
                  <a:lnTo>
                    <a:pt x="69996" y="88383"/>
                  </a:lnTo>
                  <a:lnTo>
                    <a:pt x="84219" y="56559"/>
                  </a:lnTo>
                  <a:lnTo>
                    <a:pt x="104913" y="21976"/>
                  </a:lnTo>
                  <a:lnTo>
                    <a:pt x="116633" y="8789"/>
                  </a:lnTo>
                  <a:lnTo>
                    <a:pt x="122745" y="5147"/>
                  </a:lnTo>
                  <a:lnTo>
                    <a:pt x="125486" y="4970"/>
                  </a:lnTo>
                  <a:lnTo>
                    <a:pt x="130648" y="6889"/>
                  </a:lnTo>
                  <a:lnTo>
                    <a:pt x="138017" y="12432"/>
                  </a:lnTo>
                  <a:lnTo>
                    <a:pt x="145227" y="22894"/>
                  </a:lnTo>
                  <a:lnTo>
                    <a:pt x="153981" y="45561"/>
                  </a:lnTo>
                  <a:lnTo>
                    <a:pt x="156975" y="80703"/>
                  </a:lnTo>
                  <a:lnTo>
                    <a:pt x="157873" y="89496"/>
                  </a:lnTo>
                  <a:lnTo>
                    <a:pt x="163301" y="100410"/>
                  </a:lnTo>
                  <a:lnTo>
                    <a:pt x="164430" y="101022"/>
                  </a:lnTo>
                  <a:lnTo>
                    <a:pt x="167800" y="101702"/>
                  </a:lnTo>
                  <a:lnTo>
                    <a:pt x="174061" y="97771"/>
                  </a:lnTo>
                  <a:lnTo>
                    <a:pt x="200024" y="736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5173"/>
            <p:cNvSpPr/>
            <p:nvPr/>
          </p:nvSpPr>
          <p:spPr bwMode="auto">
            <a:xfrm>
              <a:off x="2878965" y="3436144"/>
              <a:ext cx="114267" cy="92326"/>
            </a:xfrm>
            <a:custGeom>
              <a:avLst/>
              <a:gdLst/>
              <a:ahLst/>
              <a:cxnLst/>
              <a:rect l="0" t="0" r="0" b="0"/>
              <a:pathLst>
                <a:path w="114267" h="92326">
                  <a:moveTo>
                    <a:pt x="21398" y="0"/>
                  </a:moveTo>
                  <a:lnTo>
                    <a:pt x="17605" y="0"/>
                  </a:lnTo>
                  <a:lnTo>
                    <a:pt x="16488" y="1587"/>
                  </a:lnTo>
                  <a:lnTo>
                    <a:pt x="8609" y="36692"/>
                  </a:lnTo>
                  <a:lnTo>
                    <a:pt x="1909" y="56872"/>
                  </a:lnTo>
                  <a:lnTo>
                    <a:pt x="0" y="91035"/>
                  </a:lnTo>
                  <a:lnTo>
                    <a:pt x="782" y="91646"/>
                  </a:lnTo>
                  <a:lnTo>
                    <a:pt x="3769" y="92325"/>
                  </a:lnTo>
                  <a:lnTo>
                    <a:pt x="9858" y="88394"/>
                  </a:lnTo>
                  <a:lnTo>
                    <a:pt x="30272" y="67438"/>
                  </a:lnTo>
                  <a:lnTo>
                    <a:pt x="49497" y="35994"/>
                  </a:lnTo>
                  <a:lnTo>
                    <a:pt x="59404" y="20516"/>
                  </a:lnTo>
                  <a:lnTo>
                    <a:pt x="61022" y="19233"/>
                  </a:lnTo>
                  <a:lnTo>
                    <a:pt x="62102" y="19172"/>
                  </a:lnTo>
                  <a:lnTo>
                    <a:pt x="63834" y="20985"/>
                  </a:lnTo>
                  <a:lnTo>
                    <a:pt x="58549" y="36914"/>
                  </a:lnTo>
                  <a:lnTo>
                    <a:pt x="57153" y="69793"/>
                  </a:lnTo>
                  <a:lnTo>
                    <a:pt x="57141" y="72722"/>
                  </a:lnTo>
                  <a:lnTo>
                    <a:pt x="58720" y="75469"/>
                  </a:lnTo>
                  <a:lnTo>
                    <a:pt x="64708" y="80637"/>
                  </a:lnTo>
                  <a:lnTo>
                    <a:pt x="68528" y="81540"/>
                  </a:lnTo>
                  <a:lnTo>
                    <a:pt x="77005" y="80425"/>
                  </a:lnTo>
                  <a:lnTo>
                    <a:pt x="90702" y="75335"/>
                  </a:lnTo>
                  <a:lnTo>
                    <a:pt x="114266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5174"/>
            <p:cNvSpPr/>
            <p:nvPr/>
          </p:nvSpPr>
          <p:spPr bwMode="auto">
            <a:xfrm>
              <a:off x="3021922" y="3257550"/>
              <a:ext cx="42748" cy="262319"/>
            </a:xfrm>
            <a:custGeom>
              <a:avLst/>
              <a:gdLst/>
              <a:ahLst/>
              <a:cxnLst/>
              <a:rect l="0" t="0" r="0" b="0"/>
              <a:pathLst>
                <a:path w="42748" h="262319">
                  <a:moveTo>
                    <a:pt x="42747" y="0"/>
                  </a:moveTo>
                  <a:lnTo>
                    <a:pt x="36596" y="0"/>
                  </a:lnTo>
                  <a:lnTo>
                    <a:pt x="36265" y="794"/>
                  </a:lnTo>
                  <a:lnTo>
                    <a:pt x="33525" y="30015"/>
                  </a:lnTo>
                  <a:lnTo>
                    <a:pt x="29460" y="65019"/>
                  </a:lnTo>
                  <a:lnTo>
                    <a:pt x="24963" y="98552"/>
                  </a:lnTo>
                  <a:lnTo>
                    <a:pt x="18604" y="133623"/>
                  </a:lnTo>
                  <a:lnTo>
                    <a:pt x="15485" y="169149"/>
                  </a:lnTo>
                  <a:lnTo>
                    <a:pt x="10768" y="201019"/>
                  </a:lnTo>
                  <a:lnTo>
                    <a:pt x="2857" y="233735"/>
                  </a:lnTo>
                  <a:lnTo>
                    <a:pt x="0" y="262318"/>
                  </a:lnTo>
                  <a:lnTo>
                    <a:pt x="756" y="262191"/>
                  </a:lnTo>
                  <a:lnTo>
                    <a:pt x="3711" y="259934"/>
                  </a:lnTo>
                  <a:lnTo>
                    <a:pt x="5554" y="256284"/>
                  </a:lnTo>
                  <a:lnTo>
                    <a:pt x="7028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5175"/>
            <p:cNvSpPr/>
            <p:nvPr/>
          </p:nvSpPr>
          <p:spPr bwMode="auto">
            <a:xfrm>
              <a:off x="2936081" y="3421856"/>
              <a:ext cx="185739" cy="7145"/>
            </a:xfrm>
            <a:custGeom>
              <a:avLst/>
              <a:gdLst/>
              <a:ahLst/>
              <a:cxnLst/>
              <a:rect l="0" t="0" r="0" b="0"/>
              <a:pathLst>
                <a:path w="185739" h="7145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7" y="5655"/>
                  </a:lnTo>
                  <a:lnTo>
                    <a:pt x="9943" y="6850"/>
                  </a:lnTo>
                  <a:lnTo>
                    <a:pt x="39145" y="4989"/>
                  </a:lnTo>
                  <a:lnTo>
                    <a:pt x="67426" y="1478"/>
                  </a:lnTo>
                  <a:lnTo>
                    <a:pt x="98824" y="438"/>
                  </a:lnTo>
                  <a:lnTo>
                    <a:pt x="134086" y="87"/>
                  </a:lnTo>
                  <a:lnTo>
                    <a:pt x="167000" y="11"/>
                  </a:lnTo>
                  <a:lnTo>
                    <a:pt x="170865" y="8"/>
                  </a:lnTo>
                  <a:lnTo>
                    <a:pt x="177275" y="2120"/>
                  </a:lnTo>
                  <a:lnTo>
                    <a:pt x="185738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5176"/>
            <p:cNvSpPr/>
            <p:nvPr/>
          </p:nvSpPr>
          <p:spPr bwMode="auto">
            <a:xfrm>
              <a:off x="3080464" y="3443313"/>
              <a:ext cx="98506" cy="70953"/>
            </a:xfrm>
            <a:custGeom>
              <a:avLst/>
              <a:gdLst/>
              <a:ahLst/>
              <a:cxnLst/>
              <a:rect l="0" t="0" r="0" b="0"/>
              <a:pathLst>
                <a:path w="98506" h="70953">
                  <a:moveTo>
                    <a:pt x="62786" y="7118"/>
                  </a:moveTo>
                  <a:lnTo>
                    <a:pt x="62786" y="62"/>
                  </a:lnTo>
                  <a:lnTo>
                    <a:pt x="55201" y="0"/>
                  </a:lnTo>
                  <a:lnTo>
                    <a:pt x="47244" y="4219"/>
                  </a:lnTo>
                  <a:lnTo>
                    <a:pt x="29430" y="20230"/>
                  </a:lnTo>
                  <a:lnTo>
                    <a:pt x="6123" y="54730"/>
                  </a:lnTo>
                  <a:lnTo>
                    <a:pt x="1884" y="60823"/>
                  </a:lnTo>
                  <a:lnTo>
                    <a:pt x="0" y="66176"/>
                  </a:lnTo>
                  <a:lnTo>
                    <a:pt x="291" y="67922"/>
                  </a:lnTo>
                  <a:lnTo>
                    <a:pt x="1279" y="69085"/>
                  </a:lnTo>
                  <a:lnTo>
                    <a:pt x="2731" y="69861"/>
                  </a:lnTo>
                  <a:lnTo>
                    <a:pt x="12360" y="70952"/>
                  </a:lnTo>
                  <a:lnTo>
                    <a:pt x="29060" y="67484"/>
                  </a:lnTo>
                  <a:lnTo>
                    <a:pt x="55242" y="53497"/>
                  </a:lnTo>
                  <a:lnTo>
                    <a:pt x="89676" y="22737"/>
                  </a:lnTo>
                  <a:lnTo>
                    <a:pt x="98505" y="142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5177"/>
            <p:cNvSpPr/>
            <p:nvPr/>
          </p:nvSpPr>
          <p:spPr bwMode="auto">
            <a:xfrm>
              <a:off x="3143693" y="3386138"/>
              <a:ext cx="92427" cy="134290"/>
            </a:xfrm>
            <a:custGeom>
              <a:avLst/>
              <a:gdLst/>
              <a:ahLst/>
              <a:cxnLst/>
              <a:rect l="0" t="0" r="0" b="0"/>
              <a:pathLst>
                <a:path w="92427" h="134290">
                  <a:moveTo>
                    <a:pt x="42420" y="0"/>
                  </a:moveTo>
                  <a:lnTo>
                    <a:pt x="36716" y="6496"/>
                  </a:lnTo>
                  <a:lnTo>
                    <a:pt x="12420" y="40641"/>
                  </a:lnTo>
                  <a:lnTo>
                    <a:pt x="2921" y="59563"/>
                  </a:lnTo>
                  <a:lnTo>
                    <a:pt x="0" y="79555"/>
                  </a:lnTo>
                  <a:lnTo>
                    <a:pt x="646" y="81612"/>
                  </a:lnTo>
                  <a:lnTo>
                    <a:pt x="1870" y="82982"/>
                  </a:lnTo>
                  <a:lnTo>
                    <a:pt x="3481" y="83896"/>
                  </a:lnTo>
                  <a:lnTo>
                    <a:pt x="5348" y="83712"/>
                  </a:lnTo>
                  <a:lnTo>
                    <a:pt x="12562" y="80454"/>
                  </a:lnTo>
                  <a:lnTo>
                    <a:pt x="20153" y="79413"/>
                  </a:lnTo>
                  <a:lnTo>
                    <a:pt x="26703" y="81067"/>
                  </a:lnTo>
                  <a:lnTo>
                    <a:pt x="32259" y="83654"/>
                  </a:lnTo>
                  <a:lnTo>
                    <a:pt x="37375" y="84805"/>
                  </a:lnTo>
                  <a:lnTo>
                    <a:pt x="42294" y="89549"/>
                  </a:lnTo>
                  <a:lnTo>
                    <a:pt x="53515" y="109247"/>
                  </a:lnTo>
                  <a:lnTo>
                    <a:pt x="56076" y="120916"/>
                  </a:lnTo>
                  <a:lnTo>
                    <a:pt x="56287" y="123473"/>
                  </a:lnTo>
                  <a:lnTo>
                    <a:pt x="58637" y="128431"/>
                  </a:lnTo>
                  <a:lnTo>
                    <a:pt x="62821" y="134289"/>
                  </a:lnTo>
                  <a:lnTo>
                    <a:pt x="63958" y="133976"/>
                  </a:lnTo>
                  <a:lnTo>
                    <a:pt x="92426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0" name="SMARTInkShape-Group1003"/>
          <p:cNvGrpSpPr/>
          <p:nvPr/>
        </p:nvGrpSpPr>
        <p:grpSpPr>
          <a:xfrm>
            <a:off x="3521869" y="3286566"/>
            <a:ext cx="1046764" cy="233731"/>
            <a:chOff x="3521869" y="3286566"/>
            <a:chExt cx="1046764" cy="233731"/>
          </a:xfrm>
        </p:grpSpPr>
        <p:sp>
          <p:nvSpPr>
            <p:cNvPr id="42" name="SMARTInkShape-5178"/>
            <p:cNvSpPr/>
            <p:nvPr/>
          </p:nvSpPr>
          <p:spPr bwMode="auto">
            <a:xfrm>
              <a:off x="3521869" y="3386138"/>
              <a:ext cx="128588" cy="99879"/>
            </a:xfrm>
            <a:custGeom>
              <a:avLst/>
              <a:gdLst/>
              <a:ahLst/>
              <a:cxnLst/>
              <a:rect l="0" t="0" r="0" b="0"/>
              <a:pathLst>
                <a:path w="128588" h="99879">
                  <a:moveTo>
                    <a:pt x="0" y="0"/>
                  </a:moveTo>
                  <a:lnTo>
                    <a:pt x="0" y="23150"/>
                  </a:lnTo>
                  <a:lnTo>
                    <a:pt x="12185" y="52627"/>
                  </a:lnTo>
                  <a:lnTo>
                    <a:pt x="30967" y="86704"/>
                  </a:lnTo>
                  <a:lnTo>
                    <a:pt x="33607" y="92245"/>
                  </a:lnTo>
                  <a:lnTo>
                    <a:pt x="35682" y="99878"/>
                  </a:lnTo>
                  <a:lnTo>
                    <a:pt x="40621" y="88579"/>
                  </a:lnTo>
                  <a:lnTo>
                    <a:pt x="48385" y="57038"/>
                  </a:lnTo>
                  <a:lnTo>
                    <a:pt x="51642" y="42829"/>
                  </a:lnTo>
                  <a:lnTo>
                    <a:pt x="56290" y="33322"/>
                  </a:lnTo>
                  <a:lnTo>
                    <a:pt x="72921" y="13315"/>
                  </a:lnTo>
                  <a:lnTo>
                    <a:pt x="78182" y="9886"/>
                  </a:lnTo>
                  <a:lnTo>
                    <a:pt x="85607" y="7956"/>
                  </a:lnTo>
                  <a:lnTo>
                    <a:pt x="121312" y="7149"/>
                  </a:lnTo>
                  <a:lnTo>
                    <a:pt x="128587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5179"/>
            <p:cNvSpPr/>
            <p:nvPr/>
          </p:nvSpPr>
          <p:spPr bwMode="auto">
            <a:xfrm>
              <a:off x="3614738" y="3408980"/>
              <a:ext cx="150019" cy="97060"/>
            </a:xfrm>
            <a:custGeom>
              <a:avLst/>
              <a:gdLst/>
              <a:ahLst/>
              <a:cxnLst/>
              <a:rect l="0" t="0" r="0" b="0"/>
              <a:pathLst>
                <a:path w="150019" h="97060">
                  <a:moveTo>
                    <a:pt x="0" y="48595"/>
                  </a:moveTo>
                  <a:lnTo>
                    <a:pt x="0" y="52387"/>
                  </a:lnTo>
                  <a:lnTo>
                    <a:pt x="793" y="53504"/>
                  </a:lnTo>
                  <a:lnTo>
                    <a:pt x="2116" y="54249"/>
                  </a:lnTo>
                  <a:lnTo>
                    <a:pt x="9942" y="55445"/>
                  </a:lnTo>
                  <a:lnTo>
                    <a:pt x="32715" y="54928"/>
                  </a:lnTo>
                  <a:lnTo>
                    <a:pt x="64839" y="49586"/>
                  </a:lnTo>
                  <a:lnTo>
                    <a:pt x="97967" y="40955"/>
                  </a:lnTo>
                  <a:lnTo>
                    <a:pt x="126291" y="27120"/>
                  </a:lnTo>
                  <a:lnTo>
                    <a:pt x="131535" y="22382"/>
                  </a:lnTo>
                  <a:lnTo>
                    <a:pt x="133866" y="17630"/>
                  </a:lnTo>
                  <a:lnTo>
                    <a:pt x="135178" y="10492"/>
                  </a:lnTo>
                  <a:lnTo>
                    <a:pt x="133775" y="8112"/>
                  </a:lnTo>
                  <a:lnTo>
                    <a:pt x="127982" y="3350"/>
                  </a:lnTo>
                  <a:lnTo>
                    <a:pt x="120116" y="705"/>
                  </a:lnTo>
                  <a:lnTo>
                    <a:pt x="115796" y="0"/>
                  </a:lnTo>
                  <a:lnTo>
                    <a:pt x="106762" y="1332"/>
                  </a:lnTo>
                  <a:lnTo>
                    <a:pt x="90635" y="8662"/>
                  </a:lnTo>
                  <a:lnTo>
                    <a:pt x="67645" y="25361"/>
                  </a:lnTo>
                  <a:lnTo>
                    <a:pt x="41977" y="59559"/>
                  </a:lnTo>
                  <a:lnTo>
                    <a:pt x="41478" y="64635"/>
                  </a:lnTo>
                  <a:lnTo>
                    <a:pt x="45158" y="74509"/>
                  </a:lnTo>
                  <a:lnTo>
                    <a:pt x="52084" y="82073"/>
                  </a:lnTo>
                  <a:lnTo>
                    <a:pt x="69466" y="93396"/>
                  </a:lnTo>
                  <a:lnTo>
                    <a:pt x="91049" y="97059"/>
                  </a:lnTo>
                  <a:lnTo>
                    <a:pt x="121084" y="92593"/>
                  </a:lnTo>
                  <a:lnTo>
                    <a:pt x="150018" y="843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5180"/>
            <p:cNvSpPr/>
            <p:nvPr/>
          </p:nvSpPr>
          <p:spPr bwMode="auto">
            <a:xfrm>
              <a:off x="3759147" y="3286566"/>
              <a:ext cx="312792" cy="233731"/>
            </a:xfrm>
            <a:custGeom>
              <a:avLst/>
              <a:gdLst/>
              <a:ahLst/>
              <a:cxnLst/>
              <a:rect l="0" t="0" r="0" b="0"/>
              <a:pathLst>
                <a:path w="312792" h="233731">
                  <a:moveTo>
                    <a:pt x="198491" y="35278"/>
                  </a:moveTo>
                  <a:lnTo>
                    <a:pt x="194698" y="35278"/>
                  </a:lnTo>
                  <a:lnTo>
                    <a:pt x="190720" y="33161"/>
                  </a:lnTo>
                  <a:lnTo>
                    <a:pt x="186306" y="28781"/>
                  </a:lnTo>
                  <a:lnTo>
                    <a:pt x="167523" y="4579"/>
                  </a:lnTo>
                  <a:lnTo>
                    <a:pt x="160650" y="1790"/>
                  </a:lnTo>
                  <a:lnTo>
                    <a:pt x="147095" y="0"/>
                  </a:lnTo>
                  <a:lnTo>
                    <a:pt x="135461" y="3482"/>
                  </a:lnTo>
                  <a:lnTo>
                    <a:pt x="128673" y="9505"/>
                  </a:lnTo>
                  <a:lnTo>
                    <a:pt x="110451" y="32472"/>
                  </a:lnTo>
                  <a:lnTo>
                    <a:pt x="98961" y="63063"/>
                  </a:lnTo>
                  <a:lnTo>
                    <a:pt x="93594" y="87167"/>
                  </a:lnTo>
                  <a:lnTo>
                    <a:pt x="94121" y="114417"/>
                  </a:lnTo>
                  <a:lnTo>
                    <a:pt x="97617" y="148277"/>
                  </a:lnTo>
                  <a:lnTo>
                    <a:pt x="103218" y="177896"/>
                  </a:lnTo>
                  <a:lnTo>
                    <a:pt x="104116" y="198714"/>
                  </a:lnTo>
                  <a:lnTo>
                    <a:pt x="99377" y="221557"/>
                  </a:lnTo>
                  <a:lnTo>
                    <a:pt x="97490" y="224551"/>
                  </a:lnTo>
                  <a:lnTo>
                    <a:pt x="91159" y="229995"/>
                  </a:lnTo>
                  <a:lnTo>
                    <a:pt x="83055" y="232944"/>
                  </a:lnTo>
                  <a:lnTo>
                    <a:pt x="78671" y="233730"/>
                  </a:lnTo>
                  <a:lnTo>
                    <a:pt x="69567" y="232487"/>
                  </a:lnTo>
                  <a:lnTo>
                    <a:pt x="50787" y="225221"/>
                  </a:lnTo>
                  <a:lnTo>
                    <a:pt x="22272" y="201499"/>
                  </a:lnTo>
                  <a:lnTo>
                    <a:pt x="3645" y="173349"/>
                  </a:lnTo>
                  <a:lnTo>
                    <a:pt x="0" y="162883"/>
                  </a:lnTo>
                  <a:lnTo>
                    <a:pt x="282" y="160829"/>
                  </a:lnTo>
                  <a:lnTo>
                    <a:pt x="1264" y="159460"/>
                  </a:lnTo>
                  <a:lnTo>
                    <a:pt x="2713" y="158547"/>
                  </a:lnTo>
                  <a:lnTo>
                    <a:pt x="37879" y="156828"/>
                  </a:lnTo>
                  <a:lnTo>
                    <a:pt x="68986" y="158859"/>
                  </a:lnTo>
                  <a:lnTo>
                    <a:pt x="98297" y="166669"/>
                  </a:lnTo>
                  <a:lnTo>
                    <a:pt x="133740" y="170628"/>
                  </a:lnTo>
                  <a:lnTo>
                    <a:pt x="146824" y="170976"/>
                  </a:lnTo>
                  <a:lnTo>
                    <a:pt x="144200" y="170999"/>
                  </a:lnTo>
                  <a:lnTo>
                    <a:pt x="143247" y="171796"/>
                  </a:lnTo>
                  <a:lnTo>
                    <a:pt x="139600" y="178779"/>
                  </a:lnTo>
                  <a:lnTo>
                    <a:pt x="136598" y="183194"/>
                  </a:lnTo>
                  <a:lnTo>
                    <a:pt x="134908" y="190142"/>
                  </a:lnTo>
                  <a:lnTo>
                    <a:pt x="134513" y="194858"/>
                  </a:lnTo>
                  <a:lnTo>
                    <a:pt x="135201" y="196433"/>
                  </a:lnTo>
                  <a:lnTo>
                    <a:pt x="136454" y="197484"/>
                  </a:lnTo>
                  <a:lnTo>
                    <a:pt x="156453" y="205054"/>
                  </a:lnTo>
                  <a:lnTo>
                    <a:pt x="160940" y="205612"/>
                  </a:lnTo>
                  <a:lnTo>
                    <a:pt x="168043" y="204115"/>
                  </a:lnTo>
                  <a:lnTo>
                    <a:pt x="174640" y="201598"/>
                  </a:lnTo>
                  <a:lnTo>
                    <a:pt x="186485" y="199387"/>
                  </a:lnTo>
                  <a:lnTo>
                    <a:pt x="195374" y="194058"/>
                  </a:lnTo>
                  <a:lnTo>
                    <a:pt x="200545" y="189719"/>
                  </a:lnTo>
                  <a:lnTo>
                    <a:pt x="203372" y="183029"/>
                  </a:lnTo>
                  <a:lnTo>
                    <a:pt x="204126" y="179022"/>
                  </a:lnTo>
                  <a:lnTo>
                    <a:pt x="203835" y="175557"/>
                  </a:lnTo>
                  <a:lnTo>
                    <a:pt x="201395" y="169591"/>
                  </a:lnTo>
                  <a:lnTo>
                    <a:pt x="195559" y="161769"/>
                  </a:lnTo>
                  <a:lnTo>
                    <a:pt x="191102" y="158965"/>
                  </a:lnTo>
                  <a:lnTo>
                    <a:pt x="188802" y="158218"/>
                  </a:lnTo>
                  <a:lnTo>
                    <a:pt x="186476" y="158512"/>
                  </a:lnTo>
                  <a:lnTo>
                    <a:pt x="173081" y="164085"/>
                  </a:lnTo>
                  <a:lnTo>
                    <a:pt x="172026" y="165599"/>
                  </a:lnTo>
                  <a:lnTo>
                    <a:pt x="170853" y="169398"/>
                  </a:lnTo>
                  <a:lnTo>
                    <a:pt x="170039" y="176843"/>
                  </a:lnTo>
                  <a:lnTo>
                    <a:pt x="170791" y="177280"/>
                  </a:lnTo>
                  <a:lnTo>
                    <a:pt x="203410" y="184628"/>
                  </a:lnTo>
                  <a:lnTo>
                    <a:pt x="215118" y="185892"/>
                  </a:lnTo>
                  <a:lnTo>
                    <a:pt x="223966" y="190941"/>
                  </a:lnTo>
                  <a:lnTo>
                    <a:pt x="232704" y="198289"/>
                  </a:lnTo>
                  <a:lnTo>
                    <a:pt x="233540" y="201125"/>
                  </a:lnTo>
                  <a:lnTo>
                    <a:pt x="234077" y="205621"/>
                  </a:lnTo>
                  <a:lnTo>
                    <a:pt x="230378" y="210192"/>
                  </a:lnTo>
                  <a:lnTo>
                    <a:pt x="229274" y="210625"/>
                  </a:lnTo>
                  <a:lnTo>
                    <a:pt x="228538" y="210119"/>
                  </a:lnTo>
                  <a:lnTo>
                    <a:pt x="228047" y="208989"/>
                  </a:lnTo>
                  <a:lnTo>
                    <a:pt x="226926" y="208235"/>
                  </a:lnTo>
                  <a:lnTo>
                    <a:pt x="223564" y="207398"/>
                  </a:lnTo>
                  <a:lnTo>
                    <a:pt x="222350" y="205587"/>
                  </a:lnTo>
                  <a:lnTo>
                    <a:pt x="221001" y="199341"/>
                  </a:lnTo>
                  <a:lnTo>
                    <a:pt x="222518" y="193391"/>
                  </a:lnTo>
                  <a:lnTo>
                    <a:pt x="240535" y="165884"/>
                  </a:lnTo>
                  <a:lnTo>
                    <a:pt x="253722" y="155644"/>
                  </a:lnTo>
                  <a:lnTo>
                    <a:pt x="262990" y="152274"/>
                  </a:lnTo>
                  <a:lnTo>
                    <a:pt x="296761" y="149683"/>
                  </a:lnTo>
                  <a:lnTo>
                    <a:pt x="308112" y="149592"/>
                  </a:lnTo>
                  <a:lnTo>
                    <a:pt x="309672" y="148793"/>
                  </a:lnTo>
                  <a:lnTo>
                    <a:pt x="310711" y="147467"/>
                  </a:lnTo>
                  <a:lnTo>
                    <a:pt x="312791" y="1424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5181"/>
            <p:cNvSpPr/>
            <p:nvPr/>
          </p:nvSpPr>
          <p:spPr bwMode="auto">
            <a:xfrm>
              <a:off x="4279106" y="3314700"/>
              <a:ext cx="35720" cy="160174"/>
            </a:xfrm>
            <a:custGeom>
              <a:avLst/>
              <a:gdLst/>
              <a:ahLst/>
              <a:cxnLst/>
              <a:rect l="0" t="0" r="0" b="0"/>
              <a:pathLst>
                <a:path w="35720" h="160174">
                  <a:moveTo>
                    <a:pt x="0" y="0"/>
                  </a:moveTo>
                  <a:lnTo>
                    <a:pt x="794" y="20858"/>
                  </a:lnTo>
                  <a:lnTo>
                    <a:pt x="6482" y="52817"/>
                  </a:lnTo>
                  <a:lnTo>
                    <a:pt x="10849" y="86096"/>
                  </a:lnTo>
                  <a:lnTo>
                    <a:pt x="19489" y="121493"/>
                  </a:lnTo>
                  <a:lnTo>
                    <a:pt x="21362" y="134165"/>
                  </a:lnTo>
                  <a:lnTo>
                    <a:pt x="30200" y="156792"/>
                  </a:lnTo>
                  <a:lnTo>
                    <a:pt x="32039" y="159296"/>
                  </a:lnTo>
                  <a:lnTo>
                    <a:pt x="33266" y="160173"/>
                  </a:lnTo>
                  <a:lnTo>
                    <a:pt x="34084" y="159963"/>
                  </a:lnTo>
                  <a:lnTo>
                    <a:pt x="34629" y="159029"/>
                  </a:lnTo>
                  <a:lnTo>
                    <a:pt x="35719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5182"/>
            <p:cNvSpPr/>
            <p:nvPr/>
          </p:nvSpPr>
          <p:spPr bwMode="auto">
            <a:xfrm>
              <a:off x="4164806" y="3443288"/>
              <a:ext cx="207170" cy="25134"/>
            </a:xfrm>
            <a:custGeom>
              <a:avLst/>
              <a:gdLst/>
              <a:ahLst/>
              <a:cxnLst/>
              <a:rect l="0" t="0" r="0" b="0"/>
              <a:pathLst>
                <a:path w="207170" h="25134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3792" y="9942"/>
                  </a:lnTo>
                  <a:lnTo>
                    <a:pt x="7771" y="12356"/>
                  </a:lnTo>
                  <a:lnTo>
                    <a:pt x="13773" y="13429"/>
                  </a:lnTo>
                  <a:lnTo>
                    <a:pt x="47528" y="17967"/>
                  </a:lnTo>
                  <a:lnTo>
                    <a:pt x="74496" y="20404"/>
                  </a:lnTo>
                  <a:lnTo>
                    <a:pt x="106387" y="21127"/>
                  </a:lnTo>
                  <a:lnTo>
                    <a:pt x="137179" y="25133"/>
                  </a:lnTo>
                  <a:lnTo>
                    <a:pt x="162619" y="23762"/>
                  </a:lnTo>
                  <a:lnTo>
                    <a:pt x="197078" y="11693"/>
                  </a:lnTo>
                  <a:lnTo>
                    <a:pt x="202684" y="7048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5183"/>
            <p:cNvSpPr/>
            <p:nvPr/>
          </p:nvSpPr>
          <p:spPr bwMode="auto">
            <a:xfrm>
              <a:off x="4115793" y="3317786"/>
              <a:ext cx="277614" cy="11203"/>
            </a:xfrm>
            <a:custGeom>
              <a:avLst/>
              <a:gdLst/>
              <a:ahLst/>
              <a:cxnLst/>
              <a:rect l="0" t="0" r="0" b="0"/>
              <a:pathLst>
                <a:path w="277614" h="11203">
                  <a:moveTo>
                    <a:pt x="6151" y="11202"/>
                  </a:moveTo>
                  <a:lnTo>
                    <a:pt x="0" y="11202"/>
                  </a:lnTo>
                  <a:lnTo>
                    <a:pt x="6886" y="7409"/>
                  </a:lnTo>
                  <a:lnTo>
                    <a:pt x="18981" y="5051"/>
                  </a:lnTo>
                  <a:lnTo>
                    <a:pt x="49490" y="3460"/>
                  </a:lnTo>
                  <a:lnTo>
                    <a:pt x="81522" y="0"/>
                  </a:lnTo>
                  <a:lnTo>
                    <a:pt x="116148" y="2503"/>
                  </a:lnTo>
                  <a:lnTo>
                    <a:pt x="151543" y="3597"/>
                  </a:lnTo>
                  <a:lnTo>
                    <a:pt x="186372" y="3921"/>
                  </a:lnTo>
                  <a:lnTo>
                    <a:pt x="216360" y="4811"/>
                  </a:lnTo>
                  <a:lnTo>
                    <a:pt x="251849" y="10203"/>
                  </a:lnTo>
                  <a:lnTo>
                    <a:pt x="277613" y="112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5184"/>
            <p:cNvSpPr/>
            <p:nvPr/>
          </p:nvSpPr>
          <p:spPr bwMode="auto">
            <a:xfrm>
              <a:off x="4414838" y="3343275"/>
              <a:ext cx="14288" cy="142876"/>
            </a:xfrm>
            <a:custGeom>
              <a:avLst/>
              <a:gdLst/>
              <a:ahLst/>
              <a:cxnLst/>
              <a:rect l="0" t="0" r="0" b="0"/>
              <a:pathLst>
                <a:path w="14288" h="142876">
                  <a:moveTo>
                    <a:pt x="7143" y="0"/>
                  </a:moveTo>
                  <a:lnTo>
                    <a:pt x="3351" y="0"/>
                  </a:lnTo>
                  <a:lnTo>
                    <a:pt x="2234" y="794"/>
                  </a:lnTo>
                  <a:lnTo>
                    <a:pt x="1489" y="2117"/>
                  </a:lnTo>
                  <a:lnTo>
                    <a:pt x="441" y="9887"/>
                  </a:lnTo>
                  <a:lnTo>
                    <a:pt x="25" y="44434"/>
                  </a:lnTo>
                  <a:lnTo>
                    <a:pt x="2" y="79712"/>
                  </a:lnTo>
                  <a:lnTo>
                    <a:pt x="0" y="111600"/>
                  </a:lnTo>
                  <a:lnTo>
                    <a:pt x="6849" y="141037"/>
                  </a:lnTo>
                  <a:lnTo>
                    <a:pt x="7741" y="141650"/>
                  </a:lnTo>
                  <a:lnTo>
                    <a:pt x="14287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5185"/>
            <p:cNvSpPr/>
            <p:nvPr/>
          </p:nvSpPr>
          <p:spPr bwMode="auto">
            <a:xfrm>
              <a:off x="4393406" y="3300413"/>
              <a:ext cx="175227" cy="205183"/>
            </a:xfrm>
            <a:custGeom>
              <a:avLst/>
              <a:gdLst/>
              <a:ahLst/>
              <a:cxnLst/>
              <a:rect l="0" t="0" r="0" b="0"/>
              <a:pathLst>
                <a:path w="175227" h="205183">
                  <a:moveTo>
                    <a:pt x="0" y="0"/>
                  </a:moveTo>
                  <a:lnTo>
                    <a:pt x="7291" y="793"/>
                  </a:lnTo>
                  <a:lnTo>
                    <a:pt x="36679" y="9942"/>
                  </a:lnTo>
                  <a:lnTo>
                    <a:pt x="65020" y="16792"/>
                  </a:lnTo>
                  <a:lnTo>
                    <a:pt x="94760" y="23848"/>
                  </a:lnTo>
                  <a:lnTo>
                    <a:pt x="123680" y="34759"/>
                  </a:lnTo>
                  <a:lnTo>
                    <a:pt x="148565" y="51838"/>
                  </a:lnTo>
                  <a:lnTo>
                    <a:pt x="167227" y="71980"/>
                  </a:lnTo>
                  <a:lnTo>
                    <a:pt x="173542" y="85966"/>
                  </a:lnTo>
                  <a:lnTo>
                    <a:pt x="175226" y="93029"/>
                  </a:lnTo>
                  <a:lnTo>
                    <a:pt x="170747" y="109344"/>
                  </a:lnTo>
                  <a:lnTo>
                    <a:pt x="154838" y="136379"/>
                  </a:lnTo>
                  <a:lnTo>
                    <a:pt x="132926" y="162381"/>
                  </a:lnTo>
                  <a:lnTo>
                    <a:pt x="106325" y="183050"/>
                  </a:lnTo>
                  <a:lnTo>
                    <a:pt x="71622" y="202698"/>
                  </a:lnTo>
                  <a:lnTo>
                    <a:pt x="64111" y="205182"/>
                  </a:lnTo>
                  <a:lnTo>
                    <a:pt x="61791" y="205050"/>
                  </a:lnTo>
                  <a:lnTo>
                    <a:pt x="60244" y="204169"/>
                  </a:lnTo>
                  <a:lnTo>
                    <a:pt x="59213" y="202788"/>
                  </a:lnTo>
                  <a:lnTo>
                    <a:pt x="64417" y="194902"/>
                  </a:lnTo>
                  <a:lnTo>
                    <a:pt x="78582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6" name="SMARTInkShape-Group1004"/>
          <p:cNvGrpSpPr/>
          <p:nvPr/>
        </p:nvGrpSpPr>
        <p:grpSpPr>
          <a:xfrm>
            <a:off x="5165651" y="3128963"/>
            <a:ext cx="847349" cy="514351"/>
            <a:chOff x="5165651" y="3128963"/>
            <a:chExt cx="847349" cy="514351"/>
          </a:xfrm>
        </p:grpSpPr>
        <p:sp>
          <p:nvSpPr>
            <p:cNvPr id="51" name="SMARTInkShape-5186"/>
            <p:cNvSpPr/>
            <p:nvPr/>
          </p:nvSpPr>
          <p:spPr bwMode="auto">
            <a:xfrm>
              <a:off x="5165651" y="3343275"/>
              <a:ext cx="113101" cy="300039"/>
            </a:xfrm>
            <a:custGeom>
              <a:avLst/>
              <a:gdLst/>
              <a:ahLst/>
              <a:cxnLst/>
              <a:rect l="0" t="0" r="0" b="0"/>
              <a:pathLst>
                <a:path w="113101" h="300039">
                  <a:moveTo>
                    <a:pt x="13568" y="0"/>
                  </a:moveTo>
                  <a:lnTo>
                    <a:pt x="9776" y="0"/>
                  </a:lnTo>
                  <a:lnTo>
                    <a:pt x="8658" y="794"/>
                  </a:lnTo>
                  <a:lnTo>
                    <a:pt x="7913" y="2117"/>
                  </a:lnTo>
                  <a:lnTo>
                    <a:pt x="0" y="31317"/>
                  </a:lnTo>
                  <a:lnTo>
                    <a:pt x="287" y="46144"/>
                  </a:lnTo>
                  <a:lnTo>
                    <a:pt x="5047" y="63679"/>
                  </a:lnTo>
                  <a:lnTo>
                    <a:pt x="9252" y="71429"/>
                  </a:lnTo>
                  <a:lnTo>
                    <a:pt x="19874" y="80254"/>
                  </a:lnTo>
                  <a:lnTo>
                    <a:pt x="33075" y="87896"/>
                  </a:lnTo>
                  <a:lnTo>
                    <a:pt x="37685" y="88760"/>
                  </a:lnTo>
                  <a:lnTo>
                    <a:pt x="47041" y="87603"/>
                  </a:lnTo>
                  <a:lnTo>
                    <a:pt x="57441" y="82489"/>
                  </a:lnTo>
                  <a:lnTo>
                    <a:pt x="72975" y="67947"/>
                  </a:lnTo>
                  <a:lnTo>
                    <a:pt x="92002" y="35654"/>
                  </a:lnTo>
                  <a:lnTo>
                    <a:pt x="96053" y="26165"/>
                  </a:lnTo>
                  <a:lnTo>
                    <a:pt x="99008" y="4907"/>
                  </a:lnTo>
                  <a:lnTo>
                    <a:pt x="99103" y="4859"/>
                  </a:lnTo>
                  <a:lnTo>
                    <a:pt x="99282" y="34481"/>
                  </a:lnTo>
                  <a:lnTo>
                    <a:pt x="99290" y="68959"/>
                  </a:lnTo>
                  <a:lnTo>
                    <a:pt x="101409" y="101640"/>
                  </a:lnTo>
                  <a:lnTo>
                    <a:pt x="105444" y="134642"/>
                  </a:lnTo>
                  <a:lnTo>
                    <a:pt x="111149" y="169001"/>
                  </a:lnTo>
                  <a:lnTo>
                    <a:pt x="113100" y="199541"/>
                  </a:lnTo>
                  <a:lnTo>
                    <a:pt x="111321" y="221313"/>
                  </a:lnTo>
                  <a:lnTo>
                    <a:pt x="107402" y="250003"/>
                  </a:lnTo>
                  <a:lnTo>
                    <a:pt x="98793" y="283630"/>
                  </a:lnTo>
                  <a:lnTo>
                    <a:pt x="94308" y="292745"/>
                  </a:lnTo>
                  <a:lnTo>
                    <a:pt x="85005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5187"/>
            <p:cNvSpPr/>
            <p:nvPr/>
          </p:nvSpPr>
          <p:spPr bwMode="auto">
            <a:xfrm>
              <a:off x="5297708" y="3328988"/>
              <a:ext cx="145416" cy="255542"/>
            </a:xfrm>
            <a:custGeom>
              <a:avLst/>
              <a:gdLst/>
              <a:ahLst/>
              <a:cxnLst/>
              <a:rect l="0" t="0" r="0" b="0"/>
              <a:pathLst>
                <a:path w="145416" h="255542">
                  <a:moveTo>
                    <a:pt x="24386" y="0"/>
                  </a:moveTo>
                  <a:lnTo>
                    <a:pt x="24386" y="9942"/>
                  </a:lnTo>
                  <a:lnTo>
                    <a:pt x="22269" y="14473"/>
                  </a:lnTo>
                  <a:lnTo>
                    <a:pt x="20594" y="16792"/>
                  </a:lnTo>
                  <a:lnTo>
                    <a:pt x="11735" y="50439"/>
                  </a:lnTo>
                  <a:lnTo>
                    <a:pt x="475" y="79735"/>
                  </a:lnTo>
                  <a:lnTo>
                    <a:pt x="0" y="89148"/>
                  </a:lnTo>
                  <a:lnTo>
                    <a:pt x="2371" y="101658"/>
                  </a:lnTo>
                  <a:lnTo>
                    <a:pt x="4153" y="104285"/>
                  </a:lnTo>
                  <a:lnTo>
                    <a:pt x="10366" y="109319"/>
                  </a:lnTo>
                  <a:lnTo>
                    <a:pt x="14246" y="110185"/>
                  </a:lnTo>
                  <a:lnTo>
                    <a:pt x="22789" y="109032"/>
                  </a:lnTo>
                  <a:lnTo>
                    <a:pt x="36525" y="100127"/>
                  </a:lnTo>
                  <a:lnTo>
                    <a:pt x="67906" y="70511"/>
                  </a:lnTo>
                  <a:lnTo>
                    <a:pt x="97350" y="36390"/>
                  </a:lnTo>
                  <a:lnTo>
                    <a:pt x="122536" y="2941"/>
                  </a:lnTo>
                  <a:lnTo>
                    <a:pt x="123156" y="2754"/>
                  </a:lnTo>
                  <a:lnTo>
                    <a:pt x="123570" y="3423"/>
                  </a:lnTo>
                  <a:lnTo>
                    <a:pt x="123846" y="4663"/>
                  </a:lnTo>
                  <a:lnTo>
                    <a:pt x="118671" y="32246"/>
                  </a:lnTo>
                  <a:lnTo>
                    <a:pt x="117534" y="63607"/>
                  </a:lnTo>
                  <a:lnTo>
                    <a:pt x="117337" y="93106"/>
                  </a:lnTo>
                  <a:lnTo>
                    <a:pt x="122974" y="128016"/>
                  </a:lnTo>
                  <a:lnTo>
                    <a:pt x="131731" y="162547"/>
                  </a:lnTo>
                  <a:lnTo>
                    <a:pt x="141104" y="192533"/>
                  </a:lnTo>
                  <a:lnTo>
                    <a:pt x="145207" y="222899"/>
                  </a:lnTo>
                  <a:lnTo>
                    <a:pt x="145415" y="229562"/>
                  </a:lnTo>
                  <a:lnTo>
                    <a:pt x="143966" y="234798"/>
                  </a:lnTo>
                  <a:lnTo>
                    <a:pt x="132350" y="248903"/>
                  </a:lnTo>
                  <a:lnTo>
                    <a:pt x="129699" y="251660"/>
                  </a:lnTo>
                  <a:lnTo>
                    <a:pt x="122521" y="254724"/>
                  </a:lnTo>
                  <a:lnTo>
                    <a:pt x="118384" y="255541"/>
                  </a:lnTo>
                  <a:lnTo>
                    <a:pt x="109554" y="254332"/>
                  </a:lnTo>
                  <a:lnTo>
                    <a:pt x="95823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5188"/>
            <p:cNvSpPr/>
            <p:nvPr/>
          </p:nvSpPr>
          <p:spPr bwMode="auto">
            <a:xfrm>
              <a:off x="5500984" y="3128963"/>
              <a:ext cx="63998" cy="335757"/>
            </a:xfrm>
            <a:custGeom>
              <a:avLst/>
              <a:gdLst/>
              <a:ahLst/>
              <a:cxnLst/>
              <a:rect l="0" t="0" r="0" b="0"/>
              <a:pathLst>
                <a:path w="63998" h="335757">
                  <a:moveTo>
                    <a:pt x="63997" y="0"/>
                  </a:moveTo>
                  <a:lnTo>
                    <a:pt x="63997" y="3792"/>
                  </a:lnTo>
                  <a:lnTo>
                    <a:pt x="63204" y="4909"/>
                  </a:lnTo>
                  <a:lnTo>
                    <a:pt x="61880" y="5654"/>
                  </a:lnTo>
                  <a:lnTo>
                    <a:pt x="60205" y="6150"/>
                  </a:lnTo>
                  <a:lnTo>
                    <a:pt x="56226" y="10935"/>
                  </a:lnTo>
                  <a:lnTo>
                    <a:pt x="47204" y="30734"/>
                  </a:lnTo>
                  <a:lnTo>
                    <a:pt x="37779" y="64073"/>
                  </a:lnTo>
                  <a:lnTo>
                    <a:pt x="29859" y="97389"/>
                  </a:lnTo>
                  <a:lnTo>
                    <a:pt x="22101" y="123452"/>
                  </a:lnTo>
                  <a:lnTo>
                    <a:pt x="15479" y="153028"/>
                  </a:lnTo>
                  <a:lnTo>
                    <a:pt x="9890" y="183106"/>
                  </a:lnTo>
                  <a:lnTo>
                    <a:pt x="4760" y="209703"/>
                  </a:lnTo>
                  <a:lnTo>
                    <a:pt x="1951" y="236870"/>
                  </a:lnTo>
                  <a:lnTo>
                    <a:pt x="702" y="262438"/>
                  </a:lnTo>
                  <a:lnTo>
                    <a:pt x="0" y="290219"/>
                  </a:lnTo>
                  <a:lnTo>
                    <a:pt x="1879" y="318823"/>
                  </a:lnTo>
                  <a:lnTo>
                    <a:pt x="5866" y="332411"/>
                  </a:lnTo>
                  <a:lnTo>
                    <a:pt x="6987" y="333526"/>
                  </a:lnTo>
                  <a:lnTo>
                    <a:pt x="13991" y="33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" name="SMARTInkShape-5189"/>
            <p:cNvSpPr/>
            <p:nvPr/>
          </p:nvSpPr>
          <p:spPr bwMode="auto">
            <a:xfrm>
              <a:off x="5579269" y="3333570"/>
              <a:ext cx="165961" cy="130278"/>
            </a:xfrm>
            <a:custGeom>
              <a:avLst/>
              <a:gdLst/>
              <a:ahLst/>
              <a:cxnLst/>
              <a:rect l="0" t="0" r="0" b="0"/>
              <a:pathLst>
                <a:path w="165961" h="130278">
                  <a:moveTo>
                    <a:pt x="0" y="2561"/>
                  </a:moveTo>
                  <a:lnTo>
                    <a:pt x="13000" y="2561"/>
                  </a:lnTo>
                  <a:lnTo>
                    <a:pt x="17698" y="6353"/>
                  </a:lnTo>
                  <a:lnTo>
                    <a:pt x="19772" y="12449"/>
                  </a:lnTo>
                  <a:lnTo>
                    <a:pt x="21103" y="29297"/>
                  </a:lnTo>
                  <a:lnTo>
                    <a:pt x="15734" y="60410"/>
                  </a:lnTo>
                  <a:lnTo>
                    <a:pt x="13684" y="94728"/>
                  </a:lnTo>
                  <a:lnTo>
                    <a:pt x="8161" y="121218"/>
                  </a:lnTo>
                  <a:lnTo>
                    <a:pt x="8616" y="124528"/>
                  </a:lnTo>
                  <a:lnTo>
                    <a:pt x="9712" y="126735"/>
                  </a:lnTo>
                  <a:lnTo>
                    <a:pt x="11237" y="128206"/>
                  </a:lnTo>
                  <a:lnTo>
                    <a:pt x="15048" y="129841"/>
                  </a:lnTo>
                  <a:lnTo>
                    <a:pt x="17176" y="130277"/>
                  </a:lnTo>
                  <a:lnTo>
                    <a:pt x="27755" y="127098"/>
                  </a:lnTo>
                  <a:lnTo>
                    <a:pt x="62490" y="94447"/>
                  </a:lnTo>
                  <a:lnTo>
                    <a:pt x="92512" y="65867"/>
                  </a:lnTo>
                  <a:lnTo>
                    <a:pt x="121373" y="32587"/>
                  </a:lnTo>
                  <a:lnTo>
                    <a:pt x="135700" y="19081"/>
                  </a:lnTo>
                  <a:lnTo>
                    <a:pt x="165597" y="0"/>
                  </a:lnTo>
                  <a:lnTo>
                    <a:pt x="165960" y="60"/>
                  </a:lnTo>
                  <a:lnTo>
                    <a:pt x="142875" y="23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" name="SMARTInkShape-5190"/>
            <p:cNvSpPr/>
            <p:nvPr/>
          </p:nvSpPr>
          <p:spPr bwMode="auto">
            <a:xfrm>
              <a:off x="5715480" y="3181376"/>
              <a:ext cx="297520" cy="290043"/>
            </a:xfrm>
            <a:custGeom>
              <a:avLst/>
              <a:gdLst/>
              <a:ahLst/>
              <a:cxnLst/>
              <a:rect l="0" t="0" r="0" b="0"/>
              <a:pathLst>
                <a:path w="297520" h="290043">
                  <a:moveTo>
                    <a:pt x="78101" y="176187"/>
                  </a:moveTo>
                  <a:lnTo>
                    <a:pt x="44309" y="209979"/>
                  </a:lnTo>
                  <a:lnTo>
                    <a:pt x="13790" y="238139"/>
                  </a:lnTo>
                  <a:lnTo>
                    <a:pt x="3162" y="256363"/>
                  </a:lnTo>
                  <a:lnTo>
                    <a:pt x="0" y="267227"/>
                  </a:lnTo>
                  <a:lnTo>
                    <a:pt x="1428" y="267836"/>
                  </a:lnTo>
                  <a:lnTo>
                    <a:pt x="7247" y="268513"/>
                  </a:lnTo>
                  <a:lnTo>
                    <a:pt x="28828" y="263245"/>
                  </a:lnTo>
                  <a:lnTo>
                    <a:pt x="63816" y="249913"/>
                  </a:lnTo>
                  <a:lnTo>
                    <a:pt x="84775" y="242579"/>
                  </a:lnTo>
                  <a:lnTo>
                    <a:pt x="89694" y="241879"/>
                  </a:lnTo>
                  <a:lnTo>
                    <a:pt x="92180" y="243000"/>
                  </a:lnTo>
                  <a:lnTo>
                    <a:pt x="93043" y="245335"/>
                  </a:lnTo>
                  <a:lnTo>
                    <a:pt x="92400" y="277547"/>
                  </a:lnTo>
                  <a:lnTo>
                    <a:pt x="94510" y="282884"/>
                  </a:lnTo>
                  <a:lnTo>
                    <a:pt x="96185" y="285418"/>
                  </a:lnTo>
                  <a:lnTo>
                    <a:pt x="98094" y="287108"/>
                  </a:lnTo>
                  <a:lnTo>
                    <a:pt x="102333" y="288985"/>
                  </a:lnTo>
                  <a:lnTo>
                    <a:pt x="112974" y="290042"/>
                  </a:lnTo>
                  <a:lnTo>
                    <a:pt x="126181" y="286562"/>
                  </a:lnTo>
                  <a:lnTo>
                    <a:pt x="145660" y="271778"/>
                  </a:lnTo>
                  <a:lnTo>
                    <a:pt x="173731" y="246751"/>
                  </a:lnTo>
                  <a:lnTo>
                    <a:pt x="198247" y="221701"/>
                  </a:lnTo>
                  <a:lnTo>
                    <a:pt x="220591" y="191260"/>
                  </a:lnTo>
                  <a:lnTo>
                    <a:pt x="242294" y="160015"/>
                  </a:lnTo>
                  <a:lnTo>
                    <a:pt x="261688" y="125622"/>
                  </a:lnTo>
                  <a:lnTo>
                    <a:pt x="277489" y="90296"/>
                  </a:lnTo>
                  <a:lnTo>
                    <a:pt x="290108" y="56810"/>
                  </a:lnTo>
                  <a:lnTo>
                    <a:pt x="296758" y="28897"/>
                  </a:lnTo>
                  <a:lnTo>
                    <a:pt x="297519" y="14681"/>
                  </a:lnTo>
                  <a:lnTo>
                    <a:pt x="295212" y="5717"/>
                  </a:lnTo>
                  <a:lnTo>
                    <a:pt x="292692" y="3009"/>
                  </a:lnTo>
                  <a:lnTo>
                    <a:pt x="285658" y="0"/>
                  </a:lnTo>
                  <a:lnTo>
                    <a:pt x="273007" y="2896"/>
                  </a:lnTo>
                  <a:lnTo>
                    <a:pt x="245918" y="17685"/>
                  </a:lnTo>
                  <a:lnTo>
                    <a:pt x="212756" y="42175"/>
                  </a:lnTo>
                  <a:lnTo>
                    <a:pt x="182028" y="71656"/>
                  </a:lnTo>
                  <a:lnTo>
                    <a:pt x="159959" y="105527"/>
                  </a:lnTo>
                  <a:lnTo>
                    <a:pt x="145482" y="140698"/>
                  </a:lnTo>
                  <a:lnTo>
                    <a:pt x="140592" y="164383"/>
                  </a:lnTo>
                  <a:lnTo>
                    <a:pt x="141065" y="188138"/>
                  </a:lnTo>
                  <a:lnTo>
                    <a:pt x="153378" y="220033"/>
                  </a:lnTo>
                  <a:lnTo>
                    <a:pt x="178872" y="252757"/>
                  </a:lnTo>
                  <a:lnTo>
                    <a:pt x="199769" y="269342"/>
                  </a:lnTo>
                  <a:lnTo>
                    <a:pt x="221043" y="278841"/>
                  </a:lnTo>
                  <a:lnTo>
                    <a:pt x="235293" y="281342"/>
                  </a:lnTo>
                  <a:lnTo>
                    <a:pt x="245331" y="280337"/>
                  </a:lnTo>
                  <a:lnTo>
                    <a:pt x="255445" y="275308"/>
                  </a:lnTo>
                  <a:lnTo>
                    <a:pt x="260108" y="271040"/>
                  </a:lnTo>
                  <a:lnTo>
                    <a:pt x="263839" y="2619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8" name="SMARTInkShape-Group1005"/>
          <p:cNvGrpSpPr/>
          <p:nvPr/>
        </p:nvGrpSpPr>
        <p:grpSpPr>
          <a:xfrm>
            <a:off x="6011937" y="2600325"/>
            <a:ext cx="1603302" cy="964814"/>
            <a:chOff x="6011937" y="2600325"/>
            <a:chExt cx="1603302" cy="964814"/>
          </a:xfrm>
        </p:grpSpPr>
        <p:sp>
          <p:nvSpPr>
            <p:cNvPr id="57" name="SMARTInkShape-5191"/>
            <p:cNvSpPr/>
            <p:nvPr/>
          </p:nvSpPr>
          <p:spPr bwMode="auto">
            <a:xfrm>
              <a:off x="7073393" y="2850713"/>
              <a:ext cx="284671" cy="195618"/>
            </a:xfrm>
            <a:custGeom>
              <a:avLst/>
              <a:gdLst/>
              <a:ahLst/>
              <a:cxnLst/>
              <a:rect l="0" t="0" r="0" b="0"/>
              <a:pathLst>
                <a:path w="284671" h="195618">
                  <a:moveTo>
                    <a:pt x="13207" y="149662"/>
                  </a:moveTo>
                  <a:lnTo>
                    <a:pt x="9414" y="153454"/>
                  </a:lnTo>
                  <a:lnTo>
                    <a:pt x="7552" y="157433"/>
                  </a:lnTo>
                  <a:lnTo>
                    <a:pt x="7056" y="159605"/>
                  </a:lnTo>
                  <a:lnTo>
                    <a:pt x="540" y="171148"/>
                  </a:lnTo>
                  <a:lnTo>
                    <a:pt x="0" y="173511"/>
                  </a:lnTo>
                  <a:lnTo>
                    <a:pt x="433" y="175880"/>
                  </a:lnTo>
                  <a:lnTo>
                    <a:pt x="5797" y="184963"/>
                  </a:lnTo>
                  <a:lnTo>
                    <a:pt x="22849" y="185370"/>
                  </a:lnTo>
                  <a:lnTo>
                    <a:pt x="27546" y="183259"/>
                  </a:lnTo>
                  <a:lnTo>
                    <a:pt x="29911" y="181585"/>
                  </a:lnTo>
                  <a:lnTo>
                    <a:pt x="41787" y="163136"/>
                  </a:lnTo>
                  <a:lnTo>
                    <a:pt x="58452" y="130564"/>
                  </a:lnTo>
                  <a:lnTo>
                    <a:pt x="63213" y="125299"/>
                  </a:lnTo>
                  <a:lnTo>
                    <a:pt x="77501" y="115803"/>
                  </a:lnTo>
                  <a:lnTo>
                    <a:pt x="79882" y="115183"/>
                  </a:lnTo>
                  <a:lnTo>
                    <a:pt x="81470" y="115563"/>
                  </a:lnTo>
                  <a:lnTo>
                    <a:pt x="82528" y="116611"/>
                  </a:lnTo>
                  <a:lnTo>
                    <a:pt x="84227" y="120203"/>
                  </a:lnTo>
                  <a:lnTo>
                    <a:pt x="84641" y="144929"/>
                  </a:lnTo>
                  <a:lnTo>
                    <a:pt x="82527" y="149675"/>
                  </a:lnTo>
                  <a:lnTo>
                    <a:pt x="80852" y="152052"/>
                  </a:lnTo>
                  <a:lnTo>
                    <a:pt x="78494" y="162982"/>
                  </a:lnTo>
                  <a:lnTo>
                    <a:pt x="77526" y="187675"/>
                  </a:lnTo>
                  <a:lnTo>
                    <a:pt x="79105" y="189292"/>
                  </a:lnTo>
                  <a:lnTo>
                    <a:pt x="85093" y="191088"/>
                  </a:lnTo>
                  <a:lnTo>
                    <a:pt x="93597" y="192099"/>
                  </a:lnTo>
                  <a:lnTo>
                    <a:pt x="98678" y="190218"/>
                  </a:lnTo>
                  <a:lnTo>
                    <a:pt x="101143" y="188606"/>
                  </a:lnTo>
                  <a:lnTo>
                    <a:pt x="110805" y="174611"/>
                  </a:lnTo>
                  <a:lnTo>
                    <a:pt x="127505" y="142445"/>
                  </a:lnTo>
                  <a:lnTo>
                    <a:pt x="138620" y="113787"/>
                  </a:lnTo>
                  <a:lnTo>
                    <a:pt x="140383" y="103026"/>
                  </a:lnTo>
                  <a:lnTo>
                    <a:pt x="139050" y="95068"/>
                  </a:lnTo>
                  <a:lnTo>
                    <a:pt x="133838" y="86126"/>
                  </a:lnTo>
                  <a:lnTo>
                    <a:pt x="129527" y="81736"/>
                  </a:lnTo>
                  <a:lnTo>
                    <a:pt x="124965" y="79785"/>
                  </a:lnTo>
                  <a:lnTo>
                    <a:pt x="117934" y="78687"/>
                  </a:lnTo>
                  <a:lnTo>
                    <a:pt x="104332" y="82432"/>
                  </a:lnTo>
                  <a:lnTo>
                    <a:pt x="102532" y="81823"/>
                  </a:lnTo>
                  <a:lnTo>
                    <a:pt x="101332" y="80624"/>
                  </a:lnTo>
                  <a:lnTo>
                    <a:pt x="101326" y="79824"/>
                  </a:lnTo>
                  <a:lnTo>
                    <a:pt x="102116" y="79291"/>
                  </a:lnTo>
                  <a:lnTo>
                    <a:pt x="105844" y="78287"/>
                  </a:lnTo>
                  <a:lnTo>
                    <a:pt x="106076" y="71083"/>
                  </a:lnTo>
                  <a:lnTo>
                    <a:pt x="106076" y="77930"/>
                  </a:lnTo>
                  <a:lnTo>
                    <a:pt x="106076" y="57088"/>
                  </a:lnTo>
                  <a:lnTo>
                    <a:pt x="106076" y="62970"/>
                  </a:lnTo>
                  <a:lnTo>
                    <a:pt x="106076" y="46930"/>
                  </a:lnTo>
                  <a:lnTo>
                    <a:pt x="108193" y="42355"/>
                  </a:lnTo>
                  <a:lnTo>
                    <a:pt x="110986" y="37676"/>
                  </a:lnTo>
                  <a:lnTo>
                    <a:pt x="113351" y="30580"/>
                  </a:lnTo>
                  <a:lnTo>
                    <a:pt x="117932" y="22656"/>
                  </a:lnTo>
                  <a:lnTo>
                    <a:pt x="120355" y="0"/>
                  </a:lnTo>
                  <a:lnTo>
                    <a:pt x="120361" y="3541"/>
                  </a:lnTo>
                  <a:lnTo>
                    <a:pt x="108972" y="36670"/>
                  </a:lnTo>
                  <a:lnTo>
                    <a:pt x="106648" y="66312"/>
                  </a:lnTo>
                  <a:lnTo>
                    <a:pt x="106189" y="98714"/>
                  </a:lnTo>
                  <a:lnTo>
                    <a:pt x="111745" y="129596"/>
                  </a:lnTo>
                  <a:lnTo>
                    <a:pt x="114899" y="147950"/>
                  </a:lnTo>
                  <a:lnTo>
                    <a:pt x="120861" y="161326"/>
                  </a:lnTo>
                  <a:lnTo>
                    <a:pt x="124553" y="167546"/>
                  </a:lnTo>
                  <a:lnTo>
                    <a:pt x="126194" y="172956"/>
                  </a:lnTo>
                  <a:lnTo>
                    <a:pt x="127426" y="174717"/>
                  </a:lnTo>
                  <a:lnTo>
                    <a:pt x="129040" y="175890"/>
                  </a:lnTo>
                  <a:lnTo>
                    <a:pt x="132951" y="177194"/>
                  </a:lnTo>
                  <a:lnTo>
                    <a:pt x="137335" y="177773"/>
                  </a:lnTo>
                  <a:lnTo>
                    <a:pt x="138821" y="177134"/>
                  </a:lnTo>
                  <a:lnTo>
                    <a:pt x="139812" y="175914"/>
                  </a:lnTo>
                  <a:lnTo>
                    <a:pt x="141708" y="172442"/>
                  </a:lnTo>
                  <a:lnTo>
                    <a:pt x="145196" y="168253"/>
                  </a:lnTo>
                  <a:lnTo>
                    <a:pt x="147275" y="161629"/>
                  </a:lnTo>
                  <a:lnTo>
                    <a:pt x="156563" y="127400"/>
                  </a:lnTo>
                  <a:lnTo>
                    <a:pt x="168052" y="92402"/>
                  </a:lnTo>
                  <a:lnTo>
                    <a:pt x="176111" y="60571"/>
                  </a:lnTo>
                  <a:lnTo>
                    <a:pt x="179445" y="35546"/>
                  </a:lnTo>
                  <a:lnTo>
                    <a:pt x="183628" y="23933"/>
                  </a:lnTo>
                  <a:lnTo>
                    <a:pt x="183176" y="22186"/>
                  </a:lnTo>
                  <a:lnTo>
                    <a:pt x="178416" y="15175"/>
                  </a:lnTo>
                  <a:lnTo>
                    <a:pt x="178115" y="15554"/>
                  </a:lnTo>
                  <a:lnTo>
                    <a:pt x="177520" y="30940"/>
                  </a:lnTo>
                  <a:lnTo>
                    <a:pt x="178312" y="32414"/>
                  </a:lnTo>
                  <a:lnTo>
                    <a:pt x="179633" y="33397"/>
                  </a:lnTo>
                  <a:lnTo>
                    <a:pt x="183665" y="34974"/>
                  </a:lnTo>
                  <a:lnTo>
                    <a:pt x="215555" y="35359"/>
                  </a:lnTo>
                  <a:lnTo>
                    <a:pt x="217162" y="34566"/>
                  </a:lnTo>
                  <a:lnTo>
                    <a:pt x="218233" y="33244"/>
                  </a:lnTo>
                  <a:lnTo>
                    <a:pt x="220217" y="29658"/>
                  </a:lnTo>
                  <a:lnTo>
                    <a:pt x="225003" y="23177"/>
                  </a:lnTo>
                  <a:lnTo>
                    <a:pt x="227421" y="14338"/>
                  </a:lnTo>
                  <a:lnTo>
                    <a:pt x="223698" y="17844"/>
                  </a:lnTo>
                  <a:lnTo>
                    <a:pt x="217568" y="27702"/>
                  </a:lnTo>
                  <a:lnTo>
                    <a:pt x="209821" y="58368"/>
                  </a:lnTo>
                  <a:lnTo>
                    <a:pt x="198809" y="92719"/>
                  </a:lnTo>
                  <a:lnTo>
                    <a:pt x="193185" y="117335"/>
                  </a:lnTo>
                  <a:lnTo>
                    <a:pt x="194532" y="125505"/>
                  </a:lnTo>
                  <a:lnTo>
                    <a:pt x="201865" y="141010"/>
                  </a:lnTo>
                  <a:lnTo>
                    <a:pt x="206328" y="145816"/>
                  </a:lnTo>
                  <a:lnTo>
                    <a:pt x="218820" y="154065"/>
                  </a:lnTo>
                  <a:lnTo>
                    <a:pt x="239847" y="156445"/>
                  </a:lnTo>
                  <a:lnTo>
                    <a:pt x="253838" y="152907"/>
                  </a:lnTo>
                  <a:lnTo>
                    <a:pt x="264245" y="146831"/>
                  </a:lnTo>
                  <a:lnTo>
                    <a:pt x="274873" y="131964"/>
                  </a:lnTo>
                  <a:lnTo>
                    <a:pt x="282499" y="115857"/>
                  </a:lnTo>
                  <a:lnTo>
                    <a:pt x="283222" y="112838"/>
                  </a:lnTo>
                  <a:lnTo>
                    <a:pt x="282911" y="110031"/>
                  </a:lnTo>
                  <a:lnTo>
                    <a:pt x="280449" y="104796"/>
                  </a:lnTo>
                  <a:lnTo>
                    <a:pt x="278681" y="103876"/>
                  </a:lnTo>
                  <a:lnTo>
                    <a:pt x="276708" y="104057"/>
                  </a:lnTo>
                  <a:lnTo>
                    <a:pt x="274599" y="104971"/>
                  </a:lnTo>
                  <a:lnTo>
                    <a:pt x="267840" y="113842"/>
                  </a:lnTo>
                  <a:lnTo>
                    <a:pt x="247207" y="145033"/>
                  </a:lnTo>
                  <a:lnTo>
                    <a:pt x="238165" y="172693"/>
                  </a:lnTo>
                  <a:lnTo>
                    <a:pt x="241171" y="187345"/>
                  </a:lnTo>
                  <a:lnTo>
                    <a:pt x="243641" y="192339"/>
                  </a:lnTo>
                  <a:lnTo>
                    <a:pt x="245411" y="194782"/>
                  </a:lnTo>
                  <a:lnTo>
                    <a:pt x="248178" y="195617"/>
                  </a:lnTo>
                  <a:lnTo>
                    <a:pt x="255487" y="194428"/>
                  </a:lnTo>
                  <a:lnTo>
                    <a:pt x="264734" y="189296"/>
                  </a:lnTo>
                  <a:lnTo>
                    <a:pt x="284670" y="1710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5192"/>
            <p:cNvSpPr/>
            <p:nvPr/>
          </p:nvSpPr>
          <p:spPr bwMode="auto">
            <a:xfrm>
              <a:off x="6915150" y="2964656"/>
              <a:ext cx="228601" cy="28479"/>
            </a:xfrm>
            <a:custGeom>
              <a:avLst/>
              <a:gdLst/>
              <a:ahLst/>
              <a:cxnLst/>
              <a:rect l="0" t="0" r="0" b="0"/>
              <a:pathLst>
                <a:path w="228601" h="28479">
                  <a:moveTo>
                    <a:pt x="0" y="0"/>
                  </a:moveTo>
                  <a:lnTo>
                    <a:pt x="0" y="3793"/>
                  </a:lnTo>
                  <a:lnTo>
                    <a:pt x="794" y="4910"/>
                  </a:lnTo>
                  <a:lnTo>
                    <a:pt x="2117" y="5655"/>
                  </a:lnTo>
                  <a:lnTo>
                    <a:pt x="30528" y="17000"/>
                  </a:lnTo>
                  <a:lnTo>
                    <a:pt x="58170" y="20118"/>
                  </a:lnTo>
                  <a:lnTo>
                    <a:pt x="82210" y="22965"/>
                  </a:lnTo>
                  <a:lnTo>
                    <a:pt x="107976" y="26082"/>
                  </a:lnTo>
                  <a:lnTo>
                    <a:pt x="132655" y="27467"/>
                  </a:lnTo>
                  <a:lnTo>
                    <a:pt x="165071" y="28247"/>
                  </a:lnTo>
                  <a:lnTo>
                    <a:pt x="194783" y="28478"/>
                  </a:lnTo>
                  <a:lnTo>
                    <a:pt x="209866" y="24299"/>
                  </a:lnTo>
                  <a:lnTo>
                    <a:pt x="220273" y="17943"/>
                  </a:lnTo>
                  <a:lnTo>
                    <a:pt x="22860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5193"/>
            <p:cNvSpPr/>
            <p:nvPr/>
          </p:nvSpPr>
          <p:spPr bwMode="auto">
            <a:xfrm>
              <a:off x="7002004" y="2943225"/>
              <a:ext cx="56022" cy="127113"/>
            </a:xfrm>
            <a:custGeom>
              <a:avLst/>
              <a:gdLst/>
              <a:ahLst/>
              <a:cxnLst/>
              <a:rect l="0" t="0" r="0" b="0"/>
              <a:pathLst>
                <a:path w="56022" h="127113">
                  <a:moveTo>
                    <a:pt x="27446" y="0"/>
                  </a:moveTo>
                  <a:lnTo>
                    <a:pt x="31239" y="0"/>
                  </a:lnTo>
                  <a:lnTo>
                    <a:pt x="32356" y="794"/>
                  </a:lnTo>
                  <a:lnTo>
                    <a:pt x="33101" y="2117"/>
                  </a:lnTo>
                  <a:lnTo>
                    <a:pt x="34295" y="6151"/>
                  </a:lnTo>
                  <a:lnTo>
                    <a:pt x="24621" y="26943"/>
                  </a:lnTo>
                  <a:lnTo>
                    <a:pt x="4588" y="58627"/>
                  </a:lnTo>
                  <a:lnTo>
                    <a:pt x="0" y="81107"/>
                  </a:lnTo>
                  <a:lnTo>
                    <a:pt x="0" y="99173"/>
                  </a:lnTo>
                  <a:lnTo>
                    <a:pt x="2812" y="107048"/>
                  </a:lnTo>
                  <a:lnTo>
                    <a:pt x="8858" y="115944"/>
                  </a:lnTo>
                  <a:lnTo>
                    <a:pt x="19469" y="123606"/>
                  </a:lnTo>
                  <a:lnTo>
                    <a:pt x="28875" y="127112"/>
                  </a:lnTo>
                  <a:lnTo>
                    <a:pt x="31574" y="126810"/>
                  </a:lnTo>
                  <a:lnTo>
                    <a:pt x="36689" y="124358"/>
                  </a:lnTo>
                  <a:lnTo>
                    <a:pt x="44031" y="114722"/>
                  </a:lnTo>
                  <a:lnTo>
                    <a:pt x="56021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5194"/>
            <p:cNvSpPr/>
            <p:nvPr/>
          </p:nvSpPr>
          <p:spPr bwMode="auto">
            <a:xfrm>
              <a:off x="7515225" y="2600325"/>
              <a:ext cx="100014" cy="259332"/>
            </a:xfrm>
            <a:custGeom>
              <a:avLst/>
              <a:gdLst/>
              <a:ahLst/>
              <a:cxnLst/>
              <a:rect l="0" t="0" r="0" b="0"/>
              <a:pathLst>
                <a:path w="100014" h="259332">
                  <a:moveTo>
                    <a:pt x="100013" y="0"/>
                  </a:moveTo>
                  <a:lnTo>
                    <a:pt x="99219" y="11407"/>
                  </a:lnTo>
                  <a:lnTo>
                    <a:pt x="90070" y="41170"/>
                  </a:lnTo>
                  <a:lnTo>
                    <a:pt x="83220" y="67585"/>
                  </a:lnTo>
                  <a:lnTo>
                    <a:pt x="68579" y="103104"/>
                  </a:lnTo>
                  <a:lnTo>
                    <a:pt x="57996" y="127845"/>
                  </a:lnTo>
                  <a:lnTo>
                    <a:pt x="47208" y="152070"/>
                  </a:lnTo>
                  <a:lnTo>
                    <a:pt x="29333" y="187227"/>
                  </a:lnTo>
                  <a:lnTo>
                    <a:pt x="18304" y="216518"/>
                  </a:lnTo>
                  <a:lnTo>
                    <a:pt x="3318" y="250976"/>
                  </a:lnTo>
                  <a:lnTo>
                    <a:pt x="983" y="259219"/>
                  </a:lnTo>
                  <a:lnTo>
                    <a:pt x="656" y="259331"/>
                  </a:lnTo>
                  <a:lnTo>
                    <a:pt x="0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1" name="SMARTInkShape-5195"/>
            <p:cNvSpPr/>
            <p:nvPr/>
          </p:nvSpPr>
          <p:spPr bwMode="auto">
            <a:xfrm>
              <a:off x="7373026" y="2793206"/>
              <a:ext cx="120769" cy="42640"/>
            </a:xfrm>
            <a:custGeom>
              <a:avLst/>
              <a:gdLst/>
              <a:ahLst/>
              <a:cxnLst/>
              <a:rect l="0" t="0" r="0" b="0"/>
              <a:pathLst>
                <a:path w="120769" h="42640">
                  <a:moveTo>
                    <a:pt x="20755" y="0"/>
                  </a:moveTo>
                  <a:lnTo>
                    <a:pt x="20755" y="3793"/>
                  </a:lnTo>
                  <a:lnTo>
                    <a:pt x="19962" y="4910"/>
                  </a:lnTo>
                  <a:lnTo>
                    <a:pt x="18638" y="5655"/>
                  </a:lnTo>
                  <a:lnTo>
                    <a:pt x="7020" y="10642"/>
                  </a:lnTo>
                  <a:lnTo>
                    <a:pt x="4455" y="12651"/>
                  </a:lnTo>
                  <a:lnTo>
                    <a:pt x="1604" y="17000"/>
                  </a:lnTo>
                  <a:lnTo>
                    <a:pt x="0" y="27703"/>
                  </a:lnTo>
                  <a:lnTo>
                    <a:pt x="1362" y="31169"/>
                  </a:lnTo>
                  <a:lnTo>
                    <a:pt x="7109" y="37136"/>
                  </a:lnTo>
                  <a:lnTo>
                    <a:pt x="14955" y="40318"/>
                  </a:lnTo>
                  <a:lnTo>
                    <a:pt x="47959" y="42639"/>
                  </a:lnTo>
                  <a:lnTo>
                    <a:pt x="77872" y="42040"/>
                  </a:lnTo>
                  <a:lnTo>
                    <a:pt x="93065" y="37151"/>
                  </a:lnTo>
                  <a:lnTo>
                    <a:pt x="99989" y="32916"/>
                  </a:lnTo>
                  <a:lnTo>
                    <a:pt x="103595" y="28388"/>
                  </a:lnTo>
                  <a:lnTo>
                    <a:pt x="104557" y="26069"/>
                  </a:lnTo>
                  <a:lnTo>
                    <a:pt x="104404" y="23729"/>
                  </a:lnTo>
                  <a:lnTo>
                    <a:pt x="102119" y="19013"/>
                  </a:lnTo>
                  <a:lnTo>
                    <a:pt x="92576" y="11895"/>
                  </a:lnTo>
                  <a:lnTo>
                    <a:pt x="79694" y="8552"/>
                  </a:lnTo>
                  <a:lnTo>
                    <a:pt x="65824" y="7561"/>
                  </a:lnTo>
                  <a:lnTo>
                    <a:pt x="51660" y="11060"/>
                  </a:lnTo>
                  <a:lnTo>
                    <a:pt x="36867" y="20155"/>
                  </a:lnTo>
                  <a:lnTo>
                    <a:pt x="37846" y="21374"/>
                  </a:lnTo>
                  <a:lnTo>
                    <a:pt x="43169" y="24846"/>
                  </a:lnTo>
                  <a:lnTo>
                    <a:pt x="55090" y="27470"/>
                  </a:lnTo>
                  <a:lnTo>
                    <a:pt x="79043" y="27563"/>
                  </a:lnTo>
                  <a:lnTo>
                    <a:pt x="92698" y="24686"/>
                  </a:lnTo>
                  <a:lnTo>
                    <a:pt x="120768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5196"/>
            <p:cNvSpPr/>
            <p:nvPr/>
          </p:nvSpPr>
          <p:spPr bwMode="auto">
            <a:xfrm>
              <a:off x="7272461" y="2650331"/>
              <a:ext cx="134668" cy="199572"/>
            </a:xfrm>
            <a:custGeom>
              <a:avLst/>
              <a:gdLst/>
              <a:ahLst/>
              <a:cxnLst/>
              <a:rect l="0" t="0" r="0" b="0"/>
              <a:pathLst>
                <a:path w="134668" h="199572">
                  <a:moveTo>
                    <a:pt x="35595" y="0"/>
                  </a:moveTo>
                  <a:lnTo>
                    <a:pt x="31802" y="0"/>
                  </a:lnTo>
                  <a:lnTo>
                    <a:pt x="30685" y="794"/>
                  </a:lnTo>
                  <a:lnTo>
                    <a:pt x="29941" y="2117"/>
                  </a:lnTo>
                  <a:lnTo>
                    <a:pt x="28893" y="9888"/>
                  </a:lnTo>
                  <a:lnTo>
                    <a:pt x="28510" y="37815"/>
                  </a:lnTo>
                  <a:lnTo>
                    <a:pt x="26346" y="70206"/>
                  </a:lnTo>
                  <a:lnTo>
                    <a:pt x="18510" y="103562"/>
                  </a:lnTo>
                  <a:lnTo>
                    <a:pt x="9319" y="134228"/>
                  </a:lnTo>
                  <a:lnTo>
                    <a:pt x="810" y="160643"/>
                  </a:lnTo>
                  <a:lnTo>
                    <a:pt x="0" y="169871"/>
                  </a:lnTo>
                  <a:lnTo>
                    <a:pt x="752" y="169603"/>
                  </a:lnTo>
                  <a:lnTo>
                    <a:pt x="31990" y="147381"/>
                  </a:lnTo>
                  <a:lnTo>
                    <a:pt x="59842" y="134035"/>
                  </a:lnTo>
                  <a:lnTo>
                    <a:pt x="94409" y="118192"/>
                  </a:lnTo>
                  <a:lnTo>
                    <a:pt x="107772" y="116030"/>
                  </a:lnTo>
                  <a:lnTo>
                    <a:pt x="124891" y="118605"/>
                  </a:lnTo>
                  <a:lnTo>
                    <a:pt x="128462" y="121139"/>
                  </a:lnTo>
                  <a:lnTo>
                    <a:pt x="130844" y="124416"/>
                  </a:lnTo>
                  <a:lnTo>
                    <a:pt x="134196" y="134495"/>
                  </a:lnTo>
                  <a:lnTo>
                    <a:pt x="134667" y="137289"/>
                  </a:lnTo>
                  <a:lnTo>
                    <a:pt x="131537" y="148805"/>
                  </a:lnTo>
                  <a:lnTo>
                    <a:pt x="122574" y="166918"/>
                  </a:lnTo>
                  <a:lnTo>
                    <a:pt x="110756" y="180250"/>
                  </a:lnTo>
                  <a:lnTo>
                    <a:pt x="88039" y="196577"/>
                  </a:lnTo>
                  <a:lnTo>
                    <a:pt x="73830" y="199571"/>
                  </a:lnTo>
                  <a:lnTo>
                    <a:pt x="73785" y="198929"/>
                  </a:lnTo>
                  <a:lnTo>
                    <a:pt x="85602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3" name="SMARTInkShape-5197"/>
            <p:cNvSpPr/>
            <p:nvPr/>
          </p:nvSpPr>
          <p:spPr bwMode="auto">
            <a:xfrm>
              <a:off x="7096968" y="2750891"/>
              <a:ext cx="175371" cy="91782"/>
            </a:xfrm>
            <a:custGeom>
              <a:avLst/>
              <a:gdLst/>
              <a:ahLst/>
              <a:cxnLst/>
              <a:rect l="0" t="0" r="0" b="0"/>
              <a:pathLst>
                <a:path w="175371" h="91782">
                  <a:moveTo>
                    <a:pt x="11063" y="20884"/>
                  </a:moveTo>
                  <a:lnTo>
                    <a:pt x="4912" y="20884"/>
                  </a:lnTo>
                  <a:lnTo>
                    <a:pt x="421" y="24676"/>
                  </a:lnTo>
                  <a:lnTo>
                    <a:pt x="0" y="26587"/>
                  </a:lnTo>
                  <a:lnTo>
                    <a:pt x="513" y="28655"/>
                  </a:lnTo>
                  <a:lnTo>
                    <a:pt x="1648" y="30827"/>
                  </a:lnTo>
                  <a:lnTo>
                    <a:pt x="3720" y="54676"/>
                  </a:lnTo>
                  <a:lnTo>
                    <a:pt x="3861" y="64851"/>
                  </a:lnTo>
                  <a:lnTo>
                    <a:pt x="6010" y="70323"/>
                  </a:lnTo>
                  <a:lnTo>
                    <a:pt x="10065" y="76511"/>
                  </a:lnTo>
                  <a:lnTo>
                    <a:pt x="12736" y="77357"/>
                  </a:lnTo>
                  <a:lnTo>
                    <a:pt x="17126" y="77900"/>
                  </a:lnTo>
                  <a:lnTo>
                    <a:pt x="32638" y="52620"/>
                  </a:lnTo>
                  <a:lnTo>
                    <a:pt x="46794" y="21162"/>
                  </a:lnTo>
                  <a:lnTo>
                    <a:pt x="56309" y="5681"/>
                  </a:lnTo>
                  <a:lnTo>
                    <a:pt x="61070" y="2221"/>
                  </a:lnTo>
                  <a:lnTo>
                    <a:pt x="66802" y="0"/>
                  </a:lnTo>
                  <a:lnTo>
                    <a:pt x="57535" y="33052"/>
                  </a:lnTo>
                  <a:lnTo>
                    <a:pt x="41952" y="66143"/>
                  </a:lnTo>
                  <a:lnTo>
                    <a:pt x="33897" y="82358"/>
                  </a:lnTo>
                  <a:lnTo>
                    <a:pt x="34223" y="83298"/>
                  </a:lnTo>
                  <a:lnTo>
                    <a:pt x="35235" y="83924"/>
                  </a:lnTo>
                  <a:lnTo>
                    <a:pt x="42561" y="84930"/>
                  </a:lnTo>
                  <a:lnTo>
                    <a:pt x="53116" y="81312"/>
                  </a:lnTo>
                  <a:lnTo>
                    <a:pt x="84973" y="53856"/>
                  </a:lnTo>
                  <a:lnTo>
                    <a:pt x="119193" y="26050"/>
                  </a:lnTo>
                  <a:lnTo>
                    <a:pt x="123535" y="22415"/>
                  </a:lnTo>
                  <a:lnTo>
                    <a:pt x="124144" y="22698"/>
                  </a:lnTo>
                  <a:lnTo>
                    <a:pt x="124821" y="25130"/>
                  </a:lnTo>
                  <a:lnTo>
                    <a:pt x="125203" y="34754"/>
                  </a:lnTo>
                  <a:lnTo>
                    <a:pt x="118078" y="66242"/>
                  </a:lnTo>
                  <a:lnTo>
                    <a:pt x="114297" y="79655"/>
                  </a:lnTo>
                  <a:lnTo>
                    <a:pt x="117547" y="90497"/>
                  </a:lnTo>
                  <a:lnTo>
                    <a:pt x="122153" y="91511"/>
                  </a:lnTo>
                  <a:lnTo>
                    <a:pt x="125604" y="91781"/>
                  </a:lnTo>
                  <a:lnTo>
                    <a:pt x="128699" y="90374"/>
                  </a:lnTo>
                  <a:lnTo>
                    <a:pt x="145636" y="72388"/>
                  </a:lnTo>
                  <a:lnTo>
                    <a:pt x="162732" y="39455"/>
                  </a:lnTo>
                  <a:lnTo>
                    <a:pt x="175370" y="137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4" name="SMARTInkShape-5198"/>
            <p:cNvSpPr/>
            <p:nvPr/>
          </p:nvSpPr>
          <p:spPr bwMode="auto">
            <a:xfrm>
              <a:off x="6986977" y="2757488"/>
              <a:ext cx="91097" cy="177740"/>
            </a:xfrm>
            <a:custGeom>
              <a:avLst/>
              <a:gdLst/>
              <a:ahLst/>
              <a:cxnLst/>
              <a:rect l="0" t="0" r="0" b="0"/>
              <a:pathLst>
                <a:path w="91097" h="177740">
                  <a:moveTo>
                    <a:pt x="21042" y="0"/>
                  </a:moveTo>
                  <a:lnTo>
                    <a:pt x="4042" y="16999"/>
                  </a:lnTo>
                  <a:lnTo>
                    <a:pt x="1580" y="23694"/>
                  </a:lnTo>
                  <a:lnTo>
                    <a:pt x="0" y="37136"/>
                  </a:lnTo>
                  <a:lnTo>
                    <a:pt x="1900" y="42434"/>
                  </a:lnTo>
                  <a:lnTo>
                    <a:pt x="9588" y="52303"/>
                  </a:lnTo>
                  <a:lnTo>
                    <a:pt x="14099" y="54995"/>
                  </a:lnTo>
                  <a:lnTo>
                    <a:pt x="23218" y="56511"/>
                  </a:lnTo>
                  <a:lnTo>
                    <a:pt x="36729" y="57023"/>
                  </a:lnTo>
                  <a:lnTo>
                    <a:pt x="42037" y="54977"/>
                  </a:lnTo>
                  <a:lnTo>
                    <a:pt x="51912" y="47195"/>
                  </a:lnTo>
                  <a:lnTo>
                    <a:pt x="59116" y="36561"/>
                  </a:lnTo>
                  <a:lnTo>
                    <a:pt x="71097" y="10374"/>
                  </a:lnTo>
                  <a:lnTo>
                    <a:pt x="72668" y="9297"/>
                  </a:lnTo>
                  <a:lnTo>
                    <a:pt x="74510" y="8579"/>
                  </a:lnTo>
                  <a:lnTo>
                    <a:pt x="76531" y="10482"/>
                  </a:lnTo>
                  <a:lnTo>
                    <a:pt x="87811" y="37099"/>
                  </a:lnTo>
                  <a:lnTo>
                    <a:pt x="91096" y="57558"/>
                  </a:lnTo>
                  <a:lnTo>
                    <a:pt x="88277" y="90079"/>
                  </a:lnTo>
                  <a:lnTo>
                    <a:pt x="82415" y="118500"/>
                  </a:lnTo>
                  <a:lnTo>
                    <a:pt x="72529" y="143734"/>
                  </a:lnTo>
                  <a:lnTo>
                    <a:pt x="52651" y="172110"/>
                  </a:lnTo>
                  <a:lnTo>
                    <a:pt x="47525" y="175712"/>
                  </a:lnTo>
                  <a:lnTo>
                    <a:pt x="40178" y="177739"/>
                  </a:lnTo>
                  <a:lnTo>
                    <a:pt x="37768" y="177230"/>
                  </a:lnTo>
                  <a:lnTo>
                    <a:pt x="32974" y="174548"/>
                  </a:lnTo>
                  <a:lnTo>
                    <a:pt x="31378" y="172721"/>
                  </a:lnTo>
                  <a:lnTo>
                    <a:pt x="29604" y="168575"/>
                  </a:lnTo>
                  <a:lnTo>
                    <a:pt x="28186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5" name="SMARTInkShape-5199"/>
            <p:cNvSpPr/>
            <p:nvPr/>
          </p:nvSpPr>
          <p:spPr bwMode="auto">
            <a:xfrm>
              <a:off x="6839930" y="2750431"/>
              <a:ext cx="135081" cy="106064"/>
            </a:xfrm>
            <a:custGeom>
              <a:avLst/>
              <a:gdLst/>
              <a:ahLst/>
              <a:cxnLst/>
              <a:rect l="0" t="0" r="0" b="0"/>
              <a:pathLst>
                <a:path w="135081" h="106064">
                  <a:moveTo>
                    <a:pt x="89508" y="7057"/>
                  </a:moveTo>
                  <a:lnTo>
                    <a:pt x="85715" y="7057"/>
                  </a:lnTo>
                  <a:lnTo>
                    <a:pt x="81737" y="4940"/>
                  </a:lnTo>
                  <a:lnTo>
                    <a:pt x="76507" y="906"/>
                  </a:lnTo>
                  <a:lnTo>
                    <a:pt x="69182" y="0"/>
                  </a:lnTo>
                  <a:lnTo>
                    <a:pt x="68813" y="765"/>
                  </a:lnTo>
                  <a:lnTo>
                    <a:pt x="68404" y="3731"/>
                  </a:lnTo>
                  <a:lnTo>
                    <a:pt x="69089" y="4840"/>
                  </a:lnTo>
                  <a:lnTo>
                    <a:pt x="70339" y="5578"/>
                  </a:lnTo>
                  <a:lnTo>
                    <a:pt x="100193" y="19184"/>
                  </a:lnTo>
                  <a:lnTo>
                    <a:pt x="117545" y="26966"/>
                  </a:lnTo>
                  <a:lnTo>
                    <a:pt x="128418" y="38973"/>
                  </a:lnTo>
                  <a:lnTo>
                    <a:pt x="134053" y="47964"/>
                  </a:lnTo>
                  <a:lnTo>
                    <a:pt x="135080" y="52585"/>
                  </a:lnTo>
                  <a:lnTo>
                    <a:pt x="134103" y="61952"/>
                  </a:lnTo>
                  <a:lnTo>
                    <a:pt x="131024" y="69290"/>
                  </a:lnTo>
                  <a:lnTo>
                    <a:pt x="129091" y="72358"/>
                  </a:lnTo>
                  <a:lnTo>
                    <a:pt x="107410" y="84261"/>
                  </a:lnTo>
                  <a:lnTo>
                    <a:pt x="79642" y="94049"/>
                  </a:lnTo>
                  <a:lnTo>
                    <a:pt x="51307" y="101977"/>
                  </a:lnTo>
                  <a:lnTo>
                    <a:pt x="19785" y="106063"/>
                  </a:lnTo>
                  <a:lnTo>
                    <a:pt x="4203" y="105977"/>
                  </a:lnTo>
                  <a:lnTo>
                    <a:pt x="1681" y="104754"/>
                  </a:lnTo>
                  <a:lnTo>
                    <a:pt x="0" y="103144"/>
                  </a:lnTo>
                  <a:lnTo>
                    <a:pt x="467" y="102071"/>
                  </a:lnTo>
                  <a:lnTo>
                    <a:pt x="35604" y="86626"/>
                  </a:lnTo>
                  <a:lnTo>
                    <a:pt x="64011" y="76670"/>
                  </a:lnTo>
                  <a:lnTo>
                    <a:pt x="96651" y="64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6" name="SMARTInkShape-5200"/>
            <p:cNvSpPr/>
            <p:nvPr/>
          </p:nvSpPr>
          <p:spPr bwMode="auto">
            <a:xfrm>
              <a:off x="6536531" y="2800350"/>
              <a:ext cx="219926" cy="77146"/>
            </a:xfrm>
            <a:custGeom>
              <a:avLst/>
              <a:gdLst/>
              <a:ahLst/>
              <a:cxnLst/>
              <a:rect l="0" t="0" r="0" b="0"/>
              <a:pathLst>
                <a:path w="219926" h="77146">
                  <a:moveTo>
                    <a:pt x="0" y="0"/>
                  </a:moveTo>
                  <a:lnTo>
                    <a:pt x="0" y="6151"/>
                  </a:lnTo>
                  <a:lnTo>
                    <a:pt x="12200" y="12651"/>
                  </a:lnTo>
                  <a:lnTo>
                    <a:pt x="34601" y="19462"/>
                  </a:lnTo>
                  <a:lnTo>
                    <a:pt x="62133" y="21042"/>
                  </a:lnTo>
                  <a:lnTo>
                    <a:pt x="97352" y="20561"/>
                  </a:lnTo>
                  <a:lnTo>
                    <a:pt x="131589" y="15270"/>
                  </a:lnTo>
                  <a:lnTo>
                    <a:pt x="157978" y="14374"/>
                  </a:lnTo>
                  <a:lnTo>
                    <a:pt x="160087" y="15139"/>
                  </a:lnTo>
                  <a:lnTo>
                    <a:pt x="161494" y="16443"/>
                  </a:lnTo>
                  <a:lnTo>
                    <a:pt x="162431" y="18105"/>
                  </a:lnTo>
                  <a:lnTo>
                    <a:pt x="162263" y="20008"/>
                  </a:lnTo>
                  <a:lnTo>
                    <a:pt x="158405" y="28764"/>
                  </a:lnTo>
                  <a:lnTo>
                    <a:pt x="157991" y="31082"/>
                  </a:lnTo>
                  <a:lnTo>
                    <a:pt x="153616" y="38137"/>
                  </a:lnTo>
                  <a:lnTo>
                    <a:pt x="153211" y="41300"/>
                  </a:lnTo>
                  <a:lnTo>
                    <a:pt x="154877" y="49047"/>
                  </a:lnTo>
                  <a:lnTo>
                    <a:pt x="160277" y="58541"/>
                  </a:lnTo>
                  <a:lnTo>
                    <a:pt x="174917" y="68861"/>
                  </a:lnTo>
                  <a:lnTo>
                    <a:pt x="188441" y="75348"/>
                  </a:lnTo>
                  <a:lnTo>
                    <a:pt x="197787" y="77145"/>
                  </a:lnTo>
                  <a:lnTo>
                    <a:pt x="205116" y="75826"/>
                  </a:lnTo>
                  <a:lnTo>
                    <a:pt x="213704" y="70621"/>
                  </a:lnTo>
                  <a:lnTo>
                    <a:pt x="218011" y="66312"/>
                  </a:lnTo>
                  <a:lnTo>
                    <a:pt x="219925" y="61751"/>
                  </a:lnTo>
                  <a:lnTo>
                    <a:pt x="218659" y="54962"/>
                  </a:lnTo>
                  <a:lnTo>
                    <a:pt x="214657" y="46652"/>
                  </a:lnTo>
                  <a:lnTo>
                    <a:pt x="207586" y="37668"/>
                  </a:lnTo>
                  <a:lnTo>
                    <a:pt x="187097" y="27477"/>
                  </a:lnTo>
                  <a:lnTo>
                    <a:pt x="154431" y="14456"/>
                  </a:lnTo>
                  <a:lnTo>
                    <a:pt x="150579" y="12019"/>
                  </a:lnTo>
                  <a:lnTo>
                    <a:pt x="147218" y="11981"/>
                  </a:lnTo>
                  <a:lnTo>
                    <a:pt x="144183" y="13544"/>
                  </a:lnTo>
                  <a:lnTo>
                    <a:pt x="141366" y="16173"/>
                  </a:lnTo>
                  <a:lnTo>
                    <a:pt x="140282" y="18719"/>
                  </a:lnTo>
                  <a:lnTo>
                    <a:pt x="140352" y="21211"/>
                  </a:lnTo>
                  <a:lnTo>
                    <a:pt x="141193" y="23666"/>
                  </a:lnTo>
                  <a:lnTo>
                    <a:pt x="146361" y="28510"/>
                  </a:lnTo>
                  <a:lnTo>
                    <a:pt x="170198" y="41879"/>
                  </a:lnTo>
                  <a:lnTo>
                    <a:pt x="202307" y="48401"/>
                  </a:lnTo>
                  <a:lnTo>
                    <a:pt x="214313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7" name="SMARTInkShape-5201"/>
            <p:cNvSpPr/>
            <p:nvPr/>
          </p:nvSpPr>
          <p:spPr bwMode="auto">
            <a:xfrm>
              <a:off x="6630905" y="2671763"/>
              <a:ext cx="69934" cy="242306"/>
            </a:xfrm>
            <a:custGeom>
              <a:avLst/>
              <a:gdLst/>
              <a:ahLst/>
              <a:cxnLst/>
              <a:rect l="0" t="0" r="0" b="0"/>
              <a:pathLst>
                <a:path w="69934" h="242306">
                  <a:moveTo>
                    <a:pt x="69933" y="0"/>
                  </a:moveTo>
                  <a:lnTo>
                    <a:pt x="69933" y="3792"/>
                  </a:lnTo>
                  <a:lnTo>
                    <a:pt x="57748" y="37020"/>
                  </a:lnTo>
                  <a:lnTo>
                    <a:pt x="46329" y="66667"/>
                  </a:lnTo>
                  <a:lnTo>
                    <a:pt x="35687" y="93572"/>
                  </a:lnTo>
                  <a:lnTo>
                    <a:pt x="25389" y="121652"/>
                  </a:lnTo>
                  <a:lnTo>
                    <a:pt x="14401" y="150080"/>
                  </a:lnTo>
                  <a:lnTo>
                    <a:pt x="3577" y="184338"/>
                  </a:lnTo>
                  <a:lnTo>
                    <a:pt x="0" y="206754"/>
                  </a:lnTo>
                  <a:lnTo>
                    <a:pt x="4778" y="236259"/>
                  </a:lnTo>
                  <a:lnTo>
                    <a:pt x="5859" y="238468"/>
                  </a:lnTo>
                  <a:lnTo>
                    <a:pt x="7373" y="239941"/>
                  </a:lnTo>
                  <a:lnTo>
                    <a:pt x="11714" y="242305"/>
                  </a:lnTo>
                  <a:lnTo>
                    <a:pt x="12465" y="235130"/>
                  </a:lnTo>
                  <a:lnTo>
                    <a:pt x="5639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8" name="SMARTInkShape-5202"/>
            <p:cNvSpPr/>
            <p:nvPr/>
          </p:nvSpPr>
          <p:spPr bwMode="auto">
            <a:xfrm>
              <a:off x="6465095" y="2800350"/>
              <a:ext cx="78581" cy="77135"/>
            </a:xfrm>
            <a:custGeom>
              <a:avLst/>
              <a:gdLst/>
              <a:ahLst/>
              <a:cxnLst/>
              <a:rect l="0" t="0" r="0" b="0"/>
              <a:pathLst>
                <a:path w="78581" h="77135">
                  <a:moveTo>
                    <a:pt x="7143" y="0"/>
                  </a:moveTo>
                  <a:lnTo>
                    <a:pt x="3350" y="0"/>
                  </a:lnTo>
                  <a:lnTo>
                    <a:pt x="2233" y="794"/>
                  </a:lnTo>
                  <a:lnTo>
                    <a:pt x="1488" y="2117"/>
                  </a:lnTo>
                  <a:lnTo>
                    <a:pt x="293" y="9943"/>
                  </a:lnTo>
                  <a:lnTo>
                    <a:pt x="10" y="43064"/>
                  </a:lnTo>
                  <a:lnTo>
                    <a:pt x="0" y="66269"/>
                  </a:lnTo>
                  <a:lnTo>
                    <a:pt x="2116" y="71257"/>
                  </a:lnTo>
                  <a:lnTo>
                    <a:pt x="6150" y="77134"/>
                  </a:lnTo>
                  <a:lnTo>
                    <a:pt x="7274" y="76823"/>
                  </a:lnTo>
                  <a:lnTo>
                    <a:pt x="20791" y="64719"/>
                  </a:lnTo>
                  <a:lnTo>
                    <a:pt x="46007" y="33223"/>
                  </a:lnTo>
                  <a:lnTo>
                    <a:pt x="67388" y="10456"/>
                  </a:lnTo>
                  <a:lnTo>
                    <a:pt x="71030" y="3451"/>
                  </a:lnTo>
                  <a:lnTo>
                    <a:pt x="7858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" name="SMARTInkShape-5203"/>
            <p:cNvSpPr/>
            <p:nvPr/>
          </p:nvSpPr>
          <p:spPr bwMode="auto">
            <a:xfrm>
              <a:off x="6011937" y="3373695"/>
              <a:ext cx="70299" cy="76317"/>
            </a:xfrm>
            <a:custGeom>
              <a:avLst/>
              <a:gdLst/>
              <a:ahLst/>
              <a:cxnLst/>
              <a:rect l="0" t="0" r="0" b="0"/>
              <a:pathLst>
                <a:path w="70299" h="76317">
                  <a:moveTo>
                    <a:pt x="38819" y="33874"/>
                  </a:moveTo>
                  <a:lnTo>
                    <a:pt x="42611" y="33874"/>
                  </a:lnTo>
                  <a:lnTo>
                    <a:pt x="43729" y="33080"/>
                  </a:lnTo>
                  <a:lnTo>
                    <a:pt x="44474" y="31757"/>
                  </a:lnTo>
                  <a:lnTo>
                    <a:pt x="45669" y="27723"/>
                  </a:lnTo>
                  <a:lnTo>
                    <a:pt x="52088" y="20666"/>
                  </a:lnTo>
                  <a:lnTo>
                    <a:pt x="51634" y="19513"/>
                  </a:lnTo>
                  <a:lnTo>
                    <a:pt x="49012" y="16114"/>
                  </a:lnTo>
                  <a:lnTo>
                    <a:pt x="47202" y="15684"/>
                  </a:lnTo>
                  <a:lnTo>
                    <a:pt x="45202" y="16191"/>
                  </a:lnTo>
                  <a:lnTo>
                    <a:pt x="40862" y="18077"/>
                  </a:lnTo>
                  <a:lnTo>
                    <a:pt x="36288" y="18915"/>
                  </a:lnTo>
                  <a:lnTo>
                    <a:pt x="31609" y="23521"/>
                  </a:lnTo>
                  <a:lnTo>
                    <a:pt x="26090" y="30066"/>
                  </a:lnTo>
                  <a:lnTo>
                    <a:pt x="14851" y="39008"/>
                  </a:lnTo>
                  <a:lnTo>
                    <a:pt x="6935" y="50564"/>
                  </a:lnTo>
                  <a:lnTo>
                    <a:pt x="4236" y="59368"/>
                  </a:lnTo>
                  <a:lnTo>
                    <a:pt x="3605" y="64520"/>
                  </a:lnTo>
                  <a:lnTo>
                    <a:pt x="5441" y="69455"/>
                  </a:lnTo>
                  <a:lnTo>
                    <a:pt x="7042" y="71882"/>
                  </a:lnTo>
                  <a:lnTo>
                    <a:pt x="8904" y="73500"/>
                  </a:lnTo>
                  <a:lnTo>
                    <a:pt x="13088" y="75298"/>
                  </a:lnTo>
                  <a:lnTo>
                    <a:pt x="19710" y="73980"/>
                  </a:lnTo>
                  <a:lnTo>
                    <a:pt x="30247" y="68776"/>
                  </a:lnTo>
                  <a:lnTo>
                    <a:pt x="54411" y="52876"/>
                  </a:lnTo>
                  <a:lnTo>
                    <a:pt x="57655" y="46023"/>
                  </a:lnTo>
                  <a:lnTo>
                    <a:pt x="59738" y="32482"/>
                  </a:lnTo>
                  <a:lnTo>
                    <a:pt x="59115" y="30564"/>
                  </a:lnTo>
                  <a:lnTo>
                    <a:pt x="57906" y="29286"/>
                  </a:lnTo>
                  <a:lnTo>
                    <a:pt x="54446" y="27866"/>
                  </a:lnTo>
                  <a:lnTo>
                    <a:pt x="50263" y="27235"/>
                  </a:lnTo>
                  <a:lnTo>
                    <a:pt x="39653" y="30672"/>
                  </a:lnTo>
                  <a:lnTo>
                    <a:pt x="5734" y="59899"/>
                  </a:lnTo>
                  <a:lnTo>
                    <a:pt x="831" y="64755"/>
                  </a:lnTo>
                  <a:lnTo>
                    <a:pt x="0" y="67161"/>
                  </a:lnTo>
                  <a:lnTo>
                    <a:pt x="239" y="69559"/>
                  </a:lnTo>
                  <a:lnTo>
                    <a:pt x="1194" y="71952"/>
                  </a:lnTo>
                  <a:lnTo>
                    <a:pt x="2623" y="73547"/>
                  </a:lnTo>
                  <a:lnTo>
                    <a:pt x="6327" y="75319"/>
                  </a:lnTo>
                  <a:lnTo>
                    <a:pt x="12876" y="76316"/>
                  </a:lnTo>
                  <a:lnTo>
                    <a:pt x="19617" y="72316"/>
                  </a:lnTo>
                  <a:lnTo>
                    <a:pt x="50856" y="45498"/>
                  </a:lnTo>
                  <a:lnTo>
                    <a:pt x="69369" y="15008"/>
                  </a:lnTo>
                  <a:lnTo>
                    <a:pt x="70298" y="10978"/>
                  </a:lnTo>
                  <a:lnTo>
                    <a:pt x="70124" y="7497"/>
                  </a:lnTo>
                  <a:lnTo>
                    <a:pt x="69214" y="4383"/>
                  </a:lnTo>
                  <a:lnTo>
                    <a:pt x="67814" y="2307"/>
                  </a:lnTo>
                  <a:lnTo>
                    <a:pt x="66086" y="923"/>
                  </a:lnTo>
                  <a:lnTo>
                    <a:pt x="64141" y="0"/>
                  </a:lnTo>
                  <a:lnTo>
                    <a:pt x="62050" y="179"/>
                  </a:lnTo>
                  <a:lnTo>
                    <a:pt x="57611" y="2494"/>
                  </a:lnTo>
                  <a:lnTo>
                    <a:pt x="43383" y="16151"/>
                  </a:lnTo>
                  <a:lnTo>
                    <a:pt x="37408" y="24939"/>
                  </a:lnTo>
                  <a:lnTo>
                    <a:pt x="33374" y="38811"/>
                  </a:lnTo>
                  <a:lnTo>
                    <a:pt x="31824" y="59642"/>
                  </a:lnTo>
                  <a:lnTo>
                    <a:pt x="32568" y="60578"/>
                  </a:lnTo>
                  <a:lnTo>
                    <a:pt x="35512" y="61617"/>
                  </a:lnTo>
                  <a:lnTo>
                    <a:pt x="37408" y="60307"/>
                  </a:lnTo>
                  <a:lnTo>
                    <a:pt x="58817" y="31353"/>
                  </a:lnTo>
                  <a:lnTo>
                    <a:pt x="67394" y="12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" name="SMARTInkShape-5204"/>
            <p:cNvSpPr/>
            <p:nvPr/>
          </p:nvSpPr>
          <p:spPr bwMode="auto">
            <a:xfrm>
              <a:off x="6136989" y="3277152"/>
              <a:ext cx="179365" cy="287987"/>
            </a:xfrm>
            <a:custGeom>
              <a:avLst/>
              <a:gdLst/>
              <a:ahLst/>
              <a:cxnLst/>
              <a:rect l="0" t="0" r="0" b="0"/>
              <a:pathLst>
                <a:path w="179365" h="287987">
                  <a:moveTo>
                    <a:pt x="49499" y="37548"/>
                  </a:moveTo>
                  <a:lnTo>
                    <a:pt x="49499" y="68076"/>
                  </a:lnTo>
                  <a:lnTo>
                    <a:pt x="49499" y="96672"/>
                  </a:lnTo>
                  <a:lnTo>
                    <a:pt x="49499" y="127650"/>
                  </a:lnTo>
                  <a:lnTo>
                    <a:pt x="48705" y="161964"/>
                  </a:lnTo>
                  <a:lnTo>
                    <a:pt x="44589" y="196473"/>
                  </a:lnTo>
                  <a:lnTo>
                    <a:pt x="42223" y="227159"/>
                  </a:lnTo>
                  <a:lnTo>
                    <a:pt x="34715" y="261739"/>
                  </a:lnTo>
                  <a:lnTo>
                    <a:pt x="29434" y="273713"/>
                  </a:lnTo>
                  <a:lnTo>
                    <a:pt x="21796" y="284327"/>
                  </a:lnTo>
                  <a:lnTo>
                    <a:pt x="18330" y="286999"/>
                  </a:lnTo>
                  <a:lnTo>
                    <a:pt x="15225" y="287986"/>
                  </a:lnTo>
                  <a:lnTo>
                    <a:pt x="12362" y="287850"/>
                  </a:lnTo>
                  <a:lnTo>
                    <a:pt x="10454" y="286172"/>
                  </a:lnTo>
                  <a:lnTo>
                    <a:pt x="3346" y="263924"/>
                  </a:lnTo>
                  <a:lnTo>
                    <a:pt x="634" y="236473"/>
                  </a:lnTo>
                  <a:lnTo>
                    <a:pt x="0" y="212478"/>
                  </a:lnTo>
                  <a:lnTo>
                    <a:pt x="512" y="185938"/>
                  </a:lnTo>
                  <a:lnTo>
                    <a:pt x="3385" y="158268"/>
                  </a:lnTo>
                  <a:lnTo>
                    <a:pt x="7307" y="127979"/>
                  </a:lnTo>
                  <a:lnTo>
                    <a:pt x="12491" y="97583"/>
                  </a:lnTo>
                  <a:lnTo>
                    <a:pt x="20086" y="70845"/>
                  </a:lnTo>
                  <a:lnTo>
                    <a:pt x="37079" y="37271"/>
                  </a:lnTo>
                  <a:lnTo>
                    <a:pt x="53404" y="14800"/>
                  </a:lnTo>
                  <a:lnTo>
                    <a:pt x="72087" y="1880"/>
                  </a:lnTo>
                  <a:lnTo>
                    <a:pt x="87848" y="0"/>
                  </a:lnTo>
                  <a:lnTo>
                    <a:pt x="120045" y="5260"/>
                  </a:lnTo>
                  <a:lnTo>
                    <a:pt x="149335" y="14737"/>
                  </a:lnTo>
                  <a:lnTo>
                    <a:pt x="169303" y="26644"/>
                  </a:lnTo>
                  <a:lnTo>
                    <a:pt x="177622" y="35612"/>
                  </a:lnTo>
                  <a:lnTo>
                    <a:pt x="179364" y="40226"/>
                  </a:lnTo>
                  <a:lnTo>
                    <a:pt x="179184" y="49586"/>
                  </a:lnTo>
                  <a:lnTo>
                    <a:pt x="172224" y="59038"/>
                  </a:lnTo>
                  <a:lnTo>
                    <a:pt x="144561" y="78041"/>
                  </a:lnTo>
                  <a:lnTo>
                    <a:pt x="114002" y="92320"/>
                  </a:lnTo>
                  <a:lnTo>
                    <a:pt x="83603" y="102813"/>
                  </a:lnTo>
                  <a:lnTo>
                    <a:pt x="52178" y="111882"/>
                  </a:lnTo>
                  <a:lnTo>
                    <a:pt x="43281" y="110802"/>
                  </a:lnTo>
                  <a:lnTo>
                    <a:pt x="41385" y="109403"/>
                  </a:lnTo>
                  <a:lnTo>
                    <a:pt x="40915" y="107676"/>
                  </a:lnTo>
                  <a:lnTo>
                    <a:pt x="41394" y="105731"/>
                  </a:lnTo>
                  <a:lnTo>
                    <a:pt x="63786" y="804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" name="SMARTInkShape-5205"/>
            <p:cNvSpPr/>
            <p:nvPr/>
          </p:nvSpPr>
          <p:spPr bwMode="auto">
            <a:xfrm>
              <a:off x="6329780" y="3150394"/>
              <a:ext cx="63877" cy="254737"/>
            </a:xfrm>
            <a:custGeom>
              <a:avLst/>
              <a:gdLst/>
              <a:ahLst/>
              <a:cxnLst/>
              <a:rect l="0" t="0" r="0" b="0"/>
              <a:pathLst>
                <a:path w="63877" h="254737">
                  <a:moveTo>
                    <a:pt x="56733" y="0"/>
                  </a:moveTo>
                  <a:lnTo>
                    <a:pt x="52940" y="3792"/>
                  </a:lnTo>
                  <a:lnTo>
                    <a:pt x="51078" y="7771"/>
                  </a:lnTo>
                  <a:lnTo>
                    <a:pt x="39733" y="41377"/>
                  </a:lnTo>
                  <a:lnTo>
                    <a:pt x="32822" y="67646"/>
                  </a:lnTo>
                  <a:lnTo>
                    <a:pt x="25747" y="99330"/>
                  </a:lnTo>
                  <a:lnTo>
                    <a:pt x="21001" y="124315"/>
                  </a:lnTo>
                  <a:lnTo>
                    <a:pt x="16245" y="150501"/>
                  </a:lnTo>
                  <a:lnTo>
                    <a:pt x="11486" y="175369"/>
                  </a:lnTo>
                  <a:lnTo>
                    <a:pt x="6725" y="199650"/>
                  </a:lnTo>
                  <a:lnTo>
                    <a:pt x="1699" y="229282"/>
                  </a:lnTo>
                  <a:lnTo>
                    <a:pt x="0" y="253517"/>
                  </a:lnTo>
                  <a:lnTo>
                    <a:pt x="2242" y="254736"/>
                  </a:lnTo>
                  <a:lnTo>
                    <a:pt x="11083" y="249741"/>
                  </a:lnTo>
                  <a:lnTo>
                    <a:pt x="18717" y="237467"/>
                  </a:lnTo>
                  <a:lnTo>
                    <a:pt x="37670" y="203716"/>
                  </a:lnTo>
                  <a:lnTo>
                    <a:pt x="53642" y="172102"/>
                  </a:lnTo>
                  <a:lnTo>
                    <a:pt x="63876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" name="SMARTInkShape-5206"/>
            <p:cNvSpPr/>
            <p:nvPr/>
          </p:nvSpPr>
          <p:spPr bwMode="auto">
            <a:xfrm>
              <a:off x="6383395" y="3271838"/>
              <a:ext cx="110275" cy="126726"/>
            </a:xfrm>
            <a:custGeom>
              <a:avLst/>
              <a:gdLst/>
              <a:ahLst/>
              <a:cxnLst/>
              <a:rect l="0" t="0" r="0" b="0"/>
              <a:pathLst>
                <a:path w="110275" h="126726">
                  <a:moveTo>
                    <a:pt x="60268" y="0"/>
                  </a:moveTo>
                  <a:lnTo>
                    <a:pt x="50325" y="0"/>
                  </a:lnTo>
                  <a:lnTo>
                    <a:pt x="48083" y="1587"/>
                  </a:lnTo>
                  <a:lnTo>
                    <a:pt x="25508" y="33585"/>
                  </a:lnTo>
                  <a:lnTo>
                    <a:pt x="8173" y="68084"/>
                  </a:lnTo>
                  <a:lnTo>
                    <a:pt x="823" y="83056"/>
                  </a:lnTo>
                  <a:lnTo>
                    <a:pt x="0" y="87120"/>
                  </a:lnTo>
                  <a:lnTo>
                    <a:pt x="246" y="90624"/>
                  </a:lnTo>
                  <a:lnTo>
                    <a:pt x="1203" y="93753"/>
                  </a:lnTo>
                  <a:lnTo>
                    <a:pt x="2635" y="95839"/>
                  </a:lnTo>
                  <a:lnTo>
                    <a:pt x="4383" y="97230"/>
                  </a:lnTo>
                  <a:lnTo>
                    <a:pt x="8443" y="98776"/>
                  </a:lnTo>
                  <a:lnTo>
                    <a:pt x="12892" y="99462"/>
                  </a:lnTo>
                  <a:lnTo>
                    <a:pt x="23653" y="96057"/>
                  </a:lnTo>
                  <a:lnTo>
                    <a:pt x="55592" y="68685"/>
                  </a:lnTo>
                  <a:lnTo>
                    <a:pt x="69024" y="53864"/>
                  </a:lnTo>
                  <a:lnTo>
                    <a:pt x="78960" y="32159"/>
                  </a:lnTo>
                  <a:lnTo>
                    <a:pt x="81338" y="18728"/>
                  </a:lnTo>
                  <a:lnTo>
                    <a:pt x="81458" y="18835"/>
                  </a:lnTo>
                  <a:lnTo>
                    <a:pt x="81538" y="19700"/>
                  </a:lnTo>
                  <a:lnTo>
                    <a:pt x="67219" y="52427"/>
                  </a:lnTo>
                  <a:lnTo>
                    <a:pt x="62327" y="72154"/>
                  </a:lnTo>
                  <a:lnTo>
                    <a:pt x="60448" y="106591"/>
                  </a:lnTo>
                  <a:lnTo>
                    <a:pt x="60388" y="111542"/>
                  </a:lnTo>
                  <a:lnTo>
                    <a:pt x="61936" y="115636"/>
                  </a:lnTo>
                  <a:lnTo>
                    <a:pt x="67888" y="122302"/>
                  </a:lnTo>
                  <a:lnTo>
                    <a:pt x="73709" y="125794"/>
                  </a:lnTo>
                  <a:lnTo>
                    <a:pt x="76372" y="126725"/>
                  </a:lnTo>
                  <a:lnTo>
                    <a:pt x="83565" y="125643"/>
                  </a:lnTo>
                  <a:lnTo>
                    <a:pt x="110274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" name="SMARTInkShape-5207"/>
            <p:cNvSpPr/>
            <p:nvPr/>
          </p:nvSpPr>
          <p:spPr bwMode="auto">
            <a:xfrm>
              <a:off x="6537459" y="3250406"/>
              <a:ext cx="106230" cy="133781"/>
            </a:xfrm>
            <a:custGeom>
              <a:avLst/>
              <a:gdLst/>
              <a:ahLst/>
              <a:cxnLst/>
              <a:rect l="0" t="0" r="0" b="0"/>
              <a:pathLst>
                <a:path w="106230" h="133781">
                  <a:moveTo>
                    <a:pt x="91941" y="0"/>
                  </a:moveTo>
                  <a:lnTo>
                    <a:pt x="60713" y="20585"/>
                  </a:lnTo>
                  <a:lnTo>
                    <a:pt x="32952" y="50836"/>
                  </a:lnTo>
                  <a:lnTo>
                    <a:pt x="9645" y="78745"/>
                  </a:lnTo>
                  <a:lnTo>
                    <a:pt x="3771" y="92942"/>
                  </a:lnTo>
                  <a:lnTo>
                    <a:pt x="0" y="117666"/>
                  </a:lnTo>
                  <a:lnTo>
                    <a:pt x="1602" y="125850"/>
                  </a:lnTo>
                  <a:lnTo>
                    <a:pt x="3139" y="129144"/>
                  </a:lnTo>
                  <a:lnTo>
                    <a:pt x="6546" y="131340"/>
                  </a:lnTo>
                  <a:lnTo>
                    <a:pt x="16682" y="133780"/>
                  </a:lnTo>
                  <a:lnTo>
                    <a:pt x="47500" y="129643"/>
                  </a:lnTo>
                  <a:lnTo>
                    <a:pt x="70836" y="121845"/>
                  </a:lnTo>
                  <a:lnTo>
                    <a:pt x="106229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" name="SMARTInkShape-5208"/>
            <p:cNvSpPr/>
            <p:nvPr/>
          </p:nvSpPr>
          <p:spPr bwMode="auto">
            <a:xfrm>
              <a:off x="6622256" y="3272255"/>
              <a:ext cx="142876" cy="119396"/>
            </a:xfrm>
            <a:custGeom>
              <a:avLst/>
              <a:gdLst/>
              <a:ahLst/>
              <a:cxnLst/>
              <a:rect l="0" t="0" r="0" b="0"/>
              <a:pathLst>
                <a:path w="142876" h="119396">
                  <a:moveTo>
                    <a:pt x="0" y="49589"/>
                  </a:moveTo>
                  <a:lnTo>
                    <a:pt x="0" y="45797"/>
                  </a:lnTo>
                  <a:lnTo>
                    <a:pt x="794" y="44679"/>
                  </a:lnTo>
                  <a:lnTo>
                    <a:pt x="2117" y="43934"/>
                  </a:lnTo>
                  <a:lnTo>
                    <a:pt x="6151" y="42739"/>
                  </a:lnTo>
                  <a:lnTo>
                    <a:pt x="38168" y="42457"/>
                  </a:lnTo>
                  <a:lnTo>
                    <a:pt x="70966" y="41653"/>
                  </a:lnTo>
                  <a:lnTo>
                    <a:pt x="102144" y="30260"/>
                  </a:lnTo>
                  <a:lnTo>
                    <a:pt x="115020" y="23312"/>
                  </a:lnTo>
                  <a:lnTo>
                    <a:pt x="118589" y="18596"/>
                  </a:lnTo>
                  <a:lnTo>
                    <a:pt x="120598" y="11478"/>
                  </a:lnTo>
                  <a:lnTo>
                    <a:pt x="120087" y="9100"/>
                  </a:lnTo>
                  <a:lnTo>
                    <a:pt x="117401" y="4342"/>
                  </a:lnTo>
                  <a:lnTo>
                    <a:pt x="114780" y="2756"/>
                  </a:lnTo>
                  <a:lnTo>
                    <a:pt x="102713" y="523"/>
                  </a:lnTo>
                  <a:lnTo>
                    <a:pt x="90894" y="0"/>
                  </a:lnTo>
                  <a:lnTo>
                    <a:pt x="77704" y="4002"/>
                  </a:lnTo>
                  <a:lnTo>
                    <a:pt x="49833" y="19505"/>
                  </a:lnTo>
                  <a:lnTo>
                    <a:pt x="32316" y="36971"/>
                  </a:lnTo>
                  <a:lnTo>
                    <a:pt x="20864" y="57227"/>
                  </a:lnTo>
                  <a:lnTo>
                    <a:pt x="19327" y="69123"/>
                  </a:lnTo>
                  <a:lnTo>
                    <a:pt x="22084" y="80496"/>
                  </a:lnTo>
                  <a:lnTo>
                    <a:pt x="28601" y="93488"/>
                  </a:lnTo>
                  <a:lnTo>
                    <a:pt x="38906" y="102966"/>
                  </a:lnTo>
                  <a:lnTo>
                    <a:pt x="60211" y="112765"/>
                  </a:lnTo>
                  <a:lnTo>
                    <a:pt x="92062" y="119395"/>
                  </a:lnTo>
                  <a:lnTo>
                    <a:pt x="114061" y="116751"/>
                  </a:lnTo>
                  <a:lnTo>
                    <a:pt x="128075" y="110940"/>
                  </a:lnTo>
                  <a:lnTo>
                    <a:pt x="134446" y="104373"/>
                  </a:lnTo>
                  <a:lnTo>
                    <a:pt x="142875" y="924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" name="SMARTInkShape-5209"/>
            <p:cNvSpPr/>
            <p:nvPr/>
          </p:nvSpPr>
          <p:spPr bwMode="auto">
            <a:xfrm>
              <a:off x="6220499" y="2772770"/>
              <a:ext cx="118913" cy="168600"/>
            </a:xfrm>
            <a:custGeom>
              <a:avLst/>
              <a:gdLst/>
              <a:ahLst/>
              <a:cxnLst/>
              <a:rect l="0" t="0" r="0" b="0"/>
              <a:pathLst>
                <a:path w="118913" h="168600">
                  <a:moveTo>
                    <a:pt x="30282" y="56155"/>
                  </a:moveTo>
                  <a:lnTo>
                    <a:pt x="30282" y="66098"/>
                  </a:lnTo>
                  <a:lnTo>
                    <a:pt x="28165" y="70628"/>
                  </a:lnTo>
                  <a:lnTo>
                    <a:pt x="26490" y="72948"/>
                  </a:lnTo>
                  <a:lnTo>
                    <a:pt x="23800" y="92986"/>
                  </a:lnTo>
                  <a:lnTo>
                    <a:pt x="22403" y="127628"/>
                  </a:lnTo>
                  <a:lnTo>
                    <a:pt x="16440" y="161057"/>
                  </a:lnTo>
                  <a:lnTo>
                    <a:pt x="16291" y="164190"/>
                  </a:lnTo>
                  <a:lnTo>
                    <a:pt x="16986" y="166278"/>
                  </a:lnTo>
                  <a:lnTo>
                    <a:pt x="18243" y="167671"/>
                  </a:lnTo>
                  <a:lnTo>
                    <a:pt x="19875" y="168599"/>
                  </a:lnTo>
                  <a:lnTo>
                    <a:pt x="20963" y="168424"/>
                  </a:lnTo>
                  <a:lnTo>
                    <a:pt x="21688" y="167513"/>
                  </a:lnTo>
                  <a:lnTo>
                    <a:pt x="22709" y="162440"/>
                  </a:lnTo>
                  <a:lnTo>
                    <a:pt x="25217" y="135522"/>
                  </a:lnTo>
                  <a:lnTo>
                    <a:pt x="33074" y="108257"/>
                  </a:lnTo>
                  <a:lnTo>
                    <a:pt x="39929" y="81558"/>
                  </a:lnTo>
                  <a:lnTo>
                    <a:pt x="43195" y="53540"/>
                  </a:lnTo>
                  <a:lnTo>
                    <a:pt x="50001" y="22125"/>
                  </a:lnTo>
                  <a:lnTo>
                    <a:pt x="57534" y="2363"/>
                  </a:lnTo>
                  <a:lnTo>
                    <a:pt x="58769" y="1244"/>
                  </a:lnTo>
                  <a:lnTo>
                    <a:pt x="62258" y="0"/>
                  </a:lnTo>
                  <a:lnTo>
                    <a:pt x="68571" y="3681"/>
                  </a:lnTo>
                  <a:lnTo>
                    <a:pt x="103407" y="37288"/>
                  </a:lnTo>
                  <a:lnTo>
                    <a:pt x="117984" y="60942"/>
                  </a:lnTo>
                  <a:lnTo>
                    <a:pt x="118912" y="65696"/>
                  </a:lnTo>
                  <a:lnTo>
                    <a:pt x="117827" y="75212"/>
                  </a:lnTo>
                  <a:lnTo>
                    <a:pt x="110467" y="84733"/>
                  </a:lnTo>
                  <a:lnTo>
                    <a:pt x="86338" y="103781"/>
                  </a:lnTo>
                  <a:lnTo>
                    <a:pt x="61884" y="114275"/>
                  </a:lnTo>
                  <a:lnTo>
                    <a:pt x="26765" y="119229"/>
                  </a:lnTo>
                  <a:lnTo>
                    <a:pt x="13902" y="119907"/>
                  </a:lnTo>
                  <a:lnTo>
                    <a:pt x="9043" y="118500"/>
                  </a:lnTo>
                  <a:lnTo>
                    <a:pt x="1528" y="112703"/>
                  </a:lnTo>
                  <a:lnTo>
                    <a:pt x="0" y="108935"/>
                  </a:lnTo>
                  <a:lnTo>
                    <a:pt x="420" y="100515"/>
                  </a:lnTo>
                  <a:lnTo>
                    <a:pt x="23139" y="70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" name="SMARTInkShape-5210"/>
            <p:cNvSpPr/>
            <p:nvPr/>
          </p:nvSpPr>
          <p:spPr bwMode="auto">
            <a:xfrm>
              <a:off x="6379941" y="2700338"/>
              <a:ext cx="69712" cy="184069"/>
            </a:xfrm>
            <a:custGeom>
              <a:avLst/>
              <a:gdLst/>
              <a:ahLst/>
              <a:cxnLst/>
              <a:rect l="0" t="0" r="0" b="0"/>
              <a:pathLst>
                <a:path w="69712" h="184069">
                  <a:moveTo>
                    <a:pt x="13715" y="0"/>
                  </a:moveTo>
                  <a:lnTo>
                    <a:pt x="13715" y="30527"/>
                  </a:lnTo>
                  <a:lnTo>
                    <a:pt x="8012" y="63239"/>
                  </a:lnTo>
                  <a:lnTo>
                    <a:pt x="2324" y="90880"/>
                  </a:lnTo>
                  <a:lnTo>
                    <a:pt x="0" y="126548"/>
                  </a:lnTo>
                  <a:lnTo>
                    <a:pt x="1714" y="149414"/>
                  </a:lnTo>
                  <a:lnTo>
                    <a:pt x="6000" y="162450"/>
                  </a:lnTo>
                  <a:lnTo>
                    <a:pt x="13197" y="170889"/>
                  </a:lnTo>
                  <a:lnTo>
                    <a:pt x="26173" y="180103"/>
                  </a:lnTo>
                  <a:lnTo>
                    <a:pt x="40073" y="184068"/>
                  </a:lnTo>
                  <a:lnTo>
                    <a:pt x="49507" y="182878"/>
                  </a:lnTo>
                  <a:lnTo>
                    <a:pt x="58197" y="179704"/>
                  </a:lnTo>
                  <a:lnTo>
                    <a:pt x="64706" y="175647"/>
                  </a:lnTo>
                  <a:lnTo>
                    <a:pt x="66759" y="172660"/>
                  </a:lnTo>
                  <a:lnTo>
                    <a:pt x="69648" y="160872"/>
                  </a:lnTo>
                  <a:lnTo>
                    <a:pt x="69711" y="146532"/>
                  </a:lnTo>
                  <a:lnTo>
                    <a:pt x="63722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" name="SMARTInkShape-5211"/>
            <p:cNvSpPr/>
            <p:nvPr/>
          </p:nvSpPr>
          <p:spPr bwMode="auto">
            <a:xfrm>
              <a:off x="6279356" y="2757488"/>
              <a:ext cx="192883" cy="28576"/>
            </a:xfrm>
            <a:custGeom>
              <a:avLst/>
              <a:gdLst/>
              <a:ahLst/>
              <a:cxnLst/>
              <a:rect l="0" t="0" r="0" b="0"/>
              <a:pathLst>
                <a:path w="192883" h="28576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6679" y="16999"/>
                  </a:lnTo>
                  <a:lnTo>
                    <a:pt x="70981" y="20555"/>
                  </a:lnTo>
                  <a:lnTo>
                    <a:pt x="103670" y="21965"/>
                  </a:lnTo>
                  <a:lnTo>
                    <a:pt x="136903" y="26263"/>
                  </a:lnTo>
                  <a:lnTo>
                    <a:pt x="168154" y="28118"/>
                  </a:lnTo>
                  <a:lnTo>
                    <a:pt x="192882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3" name="SMARTInkShape-Group1006"/>
          <p:cNvGrpSpPr/>
          <p:nvPr/>
        </p:nvGrpSpPr>
        <p:grpSpPr>
          <a:xfrm>
            <a:off x="985838" y="3344772"/>
            <a:ext cx="625262" cy="496276"/>
            <a:chOff x="985838" y="3344772"/>
            <a:chExt cx="625262" cy="496276"/>
          </a:xfrm>
        </p:grpSpPr>
        <p:sp>
          <p:nvSpPr>
            <p:cNvPr id="79" name="SMARTInkShape-5212"/>
            <p:cNvSpPr/>
            <p:nvPr/>
          </p:nvSpPr>
          <p:spPr bwMode="auto">
            <a:xfrm>
              <a:off x="1357400" y="3344772"/>
              <a:ext cx="185651" cy="271885"/>
            </a:xfrm>
            <a:custGeom>
              <a:avLst/>
              <a:gdLst/>
              <a:ahLst/>
              <a:cxnLst/>
              <a:rect l="0" t="0" r="0" b="0"/>
              <a:pathLst>
                <a:path w="185651" h="271885">
                  <a:moveTo>
                    <a:pt x="7056" y="55653"/>
                  </a:moveTo>
                  <a:lnTo>
                    <a:pt x="7056" y="51861"/>
                  </a:lnTo>
                  <a:lnTo>
                    <a:pt x="6263" y="50744"/>
                  </a:lnTo>
                  <a:lnTo>
                    <a:pt x="4940" y="49999"/>
                  </a:lnTo>
                  <a:lnTo>
                    <a:pt x="0" y="48535"/>
                  </a:lnTo>
                  <a:lnTo>
                    <a:pt x="3731" y="48517"/>
                  </a:lnTo>
                  <a:lnTo>
                    <a:pt x="7695" y="46396"/>
                  </a:lnTo>
                  <a:lnTo>
                    <a:pt x="13690" y="42808"/>
                  </a:lnTo>
                  <a:lnTo>
                    <a:pt x="43649" y="31716"/>
                  </a:lnTo>
                  <a:lnTo>
                    <a:pt x="72316" y="17382"/>
                  </a:lnTo>
                  <a:lnTo>
                    <a:pt x="103497" y="6083"/>
                  </a:lnTo>
                  <a:lnTo>
                    <a:pt x="120298" y="749"/>
                  </a:lnTo>
                  <a:lnTo>
                    <a:pt x="125413" y="0"/>
                  </a:lnTo>
                  <a:lnTo>
                    <a:pt x="128823" y="295"/>
                  </a:lnTo>
                  <a:lnTo>
                    <a:pt x="131097" y="1285"/>
                  </a:lnTo>
                  <a:lnTo>
                    <a:pt x="132613" y="2739"/>
                  </a:lnTo>
                  <a:lnTo>
                    <a:pt x="132035" y="5296"/>
                  </a:lnTo>
                  <a:lnTo>
                    <a:pt x="111699" y="29070"/>
                  </a:lnTo>
                  <a:lnTo>
                    <a:pt x="79438" y="56046"/>
                  </a:lnTo>
                  <a:lnTo>
                    <a:pt x="44608" y="86422"/>
                  </a:lnTo>
                  <a:lnTo>
                    <a:pt x="18354" y="118969"/>
                  </a:lnTo>
                  <a:lnTo>
                    <a:pt x="10404" y="133503"/>
                  </a:lnTo>
                  <a:lnTo>
                    <a:pt x="10082" y="136922"/>
                  </a:lnTo>
                  <a:lnTo>
                    <a:pt x="11841" y="142837"/>
                  </a:lnTo>
                  <a:lnTo>
                    <a:pt x="15008" y="144732"/>
                  </a:lnTo>
                  <a:lnTo>
                    <a:pt x="24878" y="146837"/>
                  </a:lnTo>
                  <a:lnTo>
                    <a:pt x="56320" y="137576"/>
                  </a:lnTo>
                  <a:lnTo>
                    <a:pt x="84536" y="128169"/>
                  </a:lnTo>
                  <a:lnTo>
                    <a:pt x="116885" y="111800"/>
                  </a:lnTo>
                  <a:lnTo>
                    <a:pt x="146137" y="97336"/>
                  </a:lnTo>
                  <a:lnTo>
                    <a:pt x="177566" y="82318"/>
                  </a:lnTo>
                  <a:lnTo>
                    <a:pt x="179467" y="80574"/>
                  </a:lnTo>
                  <a:lnTo>
                    <a:pt x="179940" y="79410"/>
                  </a:lnTo>
                  <a:lnTo>
                    <a:pt x="179462" y="78635"/>
                  </a:lnTo>
                  <a:lnTo>
                    <a:pt x="167412" y="85129"/>
                  </a:lnTo>
                  <a:lnTo>
                    <a:pt x="140420" y="107248"/>
                  </a:lnTo>
                  <a:lnTo>
                    <a:pt x="109719" y="127561"/>
                  </a:lnTo>
                  <a:lnTo>
                    <a:pt x="76280" y="148661"/>
                  </a:lnTo>
                  <a:lnTo>
                    <a:pt x="47499" y="169994"/>
                  </a:lnTo>
                  <a:lnTo>
                    <a:pt x="19476" y="200186"/>
                  </a:lnTo>
                  <a:lnTo>
                    <a:pt x="20099" y="199634"/>
                  </a:lnTo>
                  <a:lnTo>
                    <a:pt x="54856" y="184890"/>
                  </a:lnTo>
                  <a:lnTo>
                    <a:pt x="81632" y="168029"/>
                  </a:lnTo>
                  <a:lnTo>
                    <a:pt x="109674" y="151744"/>
                  </a:lnTo>
                  <a:lnTo>
                    <a:pt x="138091" y="136865"/>
                  </a:lnTo>
                  <a:lnTo>
                    <a:pt x="159035" y="129986"/>
                  </a:lnTo>
                  <a:lnTo>
                    <a:pt x="163144" y="129815"/>
                  </a:lnTo>
                  <a:lnTo>
                    <a:pt x="165884" y="130494"/>
                  </a:lnTo>
                  <a:lnTo>
                    <a:pt x="167710" y="131741"/>
                  </a:lnTo>
                  <a:lnTo>
                    <a:pt x="166546" y="134159"/>
                  </a:lnTo>
                  <a:lnTo>
                    <a:pt x="133800" y="164955"/>
                  </a:lnTo>
                  <a:lnTo>
                    <a:pt x="99090" y="199422"/>
                  </a:lnTo>
                  <a:lnTo>
                    <a:pt x="71103" y="227368"/>
                  </a:lnTo>
                  <a:lnTo>
                    <a:pt x="36686" y="262563"/>
                  </a:lnTo>
                  <a:lnTo>
                    <a:pt x="32131" y="270115"/>
                  </a:lnTo>
                  <a:lnTo>
                    <a:pt x="32504" y="271653"/>
                  </a:lnTo>
                  <a:lnTo>
                    <a:pt x="34340" y="271884"/>
                  </a:lnTo>
                  <a:lnTo>
                    <a:pt x="37152" y="271244"/>
                  </a:lnTo>
                  <a:lnTo>
                    <a:pt x="65271" y="253108"/>
                  </a:lnTo>
                  <a:lnTo>
                    <a:pt x="96889" y="232692"/>
                  </a:lnTo>
                  <a:lnTo>
                    <a:pt x="132187" y="206887"/>
                  </a:lnTo>
                  <a:lnTo>
                    <a:pt x="167692" y="182307"/>
                  </a:lnTo>
                  <a:lnTo>
                    <a:pt x="185650" y="1699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5213"/>
            <p:cNvSpPr/>
            <p:nvPr/>
          </p:nvSpPr>
          <p:spPr bwMode="auto">
            <a:xfrm>
              <a:off x="1366392" y="3686585"/>
              <a:ext cx="244708" cy="123208"/>
            </a:xfrm>
            <a:custGeom>
              <a:avLst/>
              <a:gdLst/>
              <a:ahLst/>
              <a:cxnLst/>
              <a:rect l="0" t="0" r="0" b="0"/>
              <a:pathLst>
                <a:path w="244708" h="123208">
                  <a:moveTo>
                    <a:pt x="90933" y="28165"/>
                  </a:moveTo>
                  <a:lnTo>
                    <a:pt x="87141" y="28165"/>
                  </a:lnTo>
                  <a:lnTo>
                    <a:pt x="86024" y="27371"/>
                  </a:lnTo>
                  <a:lnTo>
                    <a:pt x="85279" y="26048"/>
                  </a:lnTo>
                  <a:lnTo>
                    <a:pt x="84782" y="24373"/>
                  </a:lnTo>
                  <a:lnTo>
                    <a:pt x="83658" y="23256"/>
                  </a:lnTo>
                  <a:lnTo>
                    <a:pt x="76149" y="19346"/>
                  </a:lnTo>
                  <a:lnTo>
                    <a:pt x="73933" y="17523"/>
                  </a:lnTo>
                  <a:lnTo>
                    <a:pt x="71471" y="13381"/>
                  </a:lnTo>
                  <a:lnTo>
                    <a:pt x="69583" y="8894"/>
                  </a:lnTo>
                  <a:lnTo>
                    <a:pt x="66098" y="4254"/>
                  </a:lnTo>
                  <a:lnTo>
                    <a:pt x="61904" y="1663"/>
                  </a:lnTo>
                  <a:lnTo>
                    <a:pt x="52743" y="0"/>
                  </a:lnTo>
                  <a:lnTo>
                    <a:pt x="41870" y="3504"/>
                  </a:lnTo>
                  <a:lnTo>
                    <a:pt x="35261" y="9532"/>
                  </a:lnTo>
                  <a:lnTo>
                    <a:pt x="27077" y="23967"/>
                  </a:lnTo>
                  <a:lnTo>
                    <a:pt x="17509" y="41209"/>
                  </a:lnTo>
                  <a:lnTo>
                    <a:pt x="6736" y="58488"/>
                  </a:lnTo>
                  <a:lnTo>
                    <a:pt x="634" y="76573"/>
                  </a:lnTo>
                  <a:lnTo>
                    <a:pt x="0" y="86986"/>
                  </a:lnTo>
                  <a:lnTo>
                    <a:pt x="4106" y="100980"/>
                  </a:lnTo>
                  <a:lnTo>
                    <a:pt x="8158" y="107623"/>
                  </a:lnTo>
                  <a:lnTo>
                    <a:pt x="11143" y="108918"/>
                  </a:lnTo>
                  <a:lnTo>
                    <a:pt x="18694" y="108241"/>
                  </a:lnTo>
                  <a:lnTo>
                    <a:pt x="25225" y="105294"/>
                  </a:lnTo>
                  <a:lnTo>
                    <a:pt x="39677" y="93142"/>
                  </a:lnTo>
                  <a:lnTo>
                    <a:pt x="61069" y="62324"/>
                  </a:lnTo>
                  <a:lnTo>
                    <a:pt x="73918" y="27559"/>
                  </a:lnTo>
                  <a:lnTo>
                    <a:pt x="75837" y="22165"/>
                  </a:lnTo>
                  <a:lnTo>
                    <a:pt x="76286" y="18090"/>
                  </a:lnTo>
                  <a:lnTo>
                    <a:pt x="75612" y="17480"/>
                  </a:lnTo>
                  <a:lnTo>
                    <a:pt x="74369" y="17866"/>
                  </a:lnTo>
                  <a:lnTo>
                    <a:pt x="72747" y="18918"/>
                  </a:lnTo>
                  <a:lnTo>
                    <a:pt x="70944" y="24320"/>
                  </a:lnTo>
                  <a:lnTo>
                    <a:pt x="67512" y="57657"/>
                  </a:lnTo>
                  <a:lnTo>
                    <a:pt x="65442" y="70641"/>
                  </a:lnTo>
                  <a:lnTo>
                    <a:pt x="69835" y="100947"/>
                  </a:lnTo>
                  <a:lnTo>
                    <a:pt x="73089" y="107608"/>
                  </a:lnTo>
                  <a:lnTo>
                    <a:pt x="75068" y="109702"/>
                  </a:lnTo>
                  <a:lnTo>
                    <a:pt x="79384" y="112029"/>
                  </a:lnTo>
                  <a:lnTo>
                    <a:pt x="86276" y="113338"/>
                  </a:lnTo>
                  <a:lnTo>
                    <a:pt x="90980" y="111528"/>
                  </a:lnTo>
                  <a:lnTo>
                    <a:pt x="93346" y="109934"/>
                  </a:lnTo>
                  <a:lnTo>
                    <a:pt x="109985" y="75287"/>
                  </a:lnTo>
                  <a:lnTo>
                    <a:pt x="126652" y="41422"/>
                  </a:lnTo>
                  <a:lnTo>
                    <a:pt x="130621" y="34851"/>
                  </a:lnTo>
                  <a:lnTo>
                    <a:pt x="131679" y="34210"/>
                  </a:lnTo>
                  <a:lnTo>
                    <a:pt x="133649" y="35614"/>
                  </a:lnTo>
                  <a:lnTo>
                    <a:pt x="137170" y="38884"/>
                  </a:lnTo>
                  <a:lnTo>
                    <a:pt x="139264" y="45100"/>
                  </a:lnTo>
                  <a:lnTo>
                    <a:pt x="144401" y="73403"/>
                  </a:lnTo>
                  <a:lnTo>
                    <a:pt x="147598" y="105491"/>
                  </a:lnTo>
                  <a:lnTo>
                    <a:pt x="147987" y="121756"/>
                  </a:lnTo>
                  <a:lnTo>
                    <a:pt x="148813" y="123103"/>
                  </a:lnTo>
                  <a:lnTo>
                    <a:pt x="150157" y="123207"/>
                  </a:lnTo>
                  <a:lnTo>
                    <a:pt x="153767" y="121206"/>
                  </a:lnTo>
                  <a:lnTo>
                    <a:pt x="158018" y="117670"/>
                  </a:lnTo>
                  <a:lnTo>
                    <a:pt x="164873" y="107426"/>
                  </a:lnTo>
                  <a:lnTo>
                    <a:pt x="178791" y="75203"/>
                  </a:lnTo>
                  <a:lnTo>
                    <a:pt x="196129" y="43277"/>
                  </a:lnTo>
                  <a:lnTo>
                    <a:pt x="210120" y="28850"/>
                  </a:lnTo>
                  <a:lnTo>
                    <a:pt x="236843" y="10882"/>
                  </a:lnTo>
                  <a:lnTo>
                    <a:pt x="238213" y="11087"/>
                  </a:lnTo>
                  <a:lnTo>
                    <a:pt x="239126" y="12017"/>
                  </a:lnTo>
                  <a:lnTo>
                    <a:pt x="242257" y="13050"/>
                  </a:lnTo>
                  <a:lnTo>
                    <a:pt x="244203" y="13326"/>
                  </a:lnTo>
                  <a:lnTo>
                    <a:pt x="244707" y="14304"/>
                  </a:lnTo>
                  <a:lnTo>
                    <a:pt x="244249" y="15749"/>
                  </a:lnTo>
                  <a:lnTo>
                    <a:pt x="240952" y="210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5214"/>
            <p:cNvSpPr/>
            <p:nvPr/>
          </p:nvSpPr>
          <p:spPr bwMode="auto">
            <a:xfrm>
              <a:off x="1257300" y="3579019"/>
              <a:ext cx="98273" cy="248054"/>
            </a:xfrm>
            <a:custGeom>
              <a:avLst/>
              <a:gdLst/>
              <a:ahLst/>
              <a:cxnLst/>
              <a:rect l="0" t="0" r="0" b="0"/>
              <a:pathLst>
                <a:path w="98273" h="248054">
                  <a:moveTo>
                    <a:pt x="0" y="0"/>
                  </a:moveTo>
                  <a:lnTo>
                    <a:pt x="0" y="32111"/>
                  </a:lnTo>
                  <a:lnTo>
                    <a:pt x="0" y="59965"/>
                  </a:lnTo>
                  <a:lnTo>
                    <a:pt x="0" y="86559"/>
                  </a:lnTo>
                  <a:lnTo>
                    <a:pt x="0" y="114547"/>
                  </a:lnTo>
                  <a:lnTo>
                    <a:pt x="0" y="142948"/>
                  </a:lnTo>
                  <a:lnTo>
                    <a:pt x="0" y="177197"/>
                  </a:lnTo>
                  <a:lnTo>
                    <a:pt x="0" y="210630"/>
                  </a:lnTo>
                  <a:lnTo>
                    <a:pt x="0" y="216115"/>
                  </a:lnTo>
                  <a:lnTo>
                    <a:pt x="794" y="216308"/>
                  </a:lnTo>
                  <a:lnTo>
                    <a:pt x="5703" y="208995"/>
                  </a:lnTo>
                  <a:lnTo>
                    <a:pt x="19133" y="176601"/>
                  </a:lnTo>
                  <a:lnTo>
                    <a:pt x="27012" y="152691"/>
                  </a:lnTo>
                  <a:lnTo>
                    <a:pt x="48046" y="124491"/>
                  </a:lnTo>
                  <a:lnTo>
                    <a:pt x="62037" y="113527"/>
                  </a:lnTo>
                  <a:lnTo>
                    <a:pt x="65964" y="112197"/>
                  </a:lnTo>
                  <a:lnTo>
                    <a:pt x="69376" y="112104"/>
                  </a:lnTo>
                  <a:lnTo>
                    <a:pt x="84348" y="117658"/>
                  </a:lnTo>
                  <a:lnTo>
                    <a:pt x="91198" y="123995"/>
                  </a:lnTo>
                  <a:lnTo>
                    <a:pt x="94136" y="127907"/>
                  </a:lnTo>
                  <a:lnTo>
                    <a:pt x="97401" y="138604"/>
                  </a:lnTo>
                  <a:lnTo>
                    <a:pt x="98272" y="144790"/>
                  </a:lnTo>
                  <a:lnTo>
                    <a:pt x="95005" y="158013"/>
                  </a:lnTo>
                  <a:lnTo>
                    <a:pt x="83766" y="189698"/>
                  </a:lnTo>
                  <a:lnTo>
                    <a:pt x="68199" y="220034"/>
                  </a:lnTo>
                  <a:lnTo>
                    <a:pt x="48923" y="243356"/>
                  </a:lnTo>
                  <a:lnTo>
                    <a:pt x="43439" y="247065"/>
                  </a:lnTo>
                  <a:lnTo>
                    <a:pt x="40866" y="248053"/>
                  </a:lnTo>
                  <a:lnTo>
                    <a:pt x="39150" y="247125"/>
                  </a:lnTo>
                  <a:lnTo>
                    <a:pt x="38006" y="244919"/>
                  </a:lnTo>
                  <a:lnTo>
                    <a:pt x="37244" y="241860"/>
                  </a:lnTo>
                  <a:lnTo>
                    <a:pt x="50006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5215"/>
            <p:cNvSpPr/>
            <p:nvPr/>
          </p:nvSpPr>
          <p:spPr bwMode="auto">
            <a:xfrm>
              <a:off x="985838" y="3662560"/>
              <a:ext cx="263483" cy="178488"/>
            </a:xfrm>
            <a:custGeom>
              <a:avLst/>
              <a:gdLst/>
              <a:ahLst/>
              <a:cxnLst/>
              <a:rect l="0" t="0" r="0" b="0"/>
              <a:pathLst>
                <a:path w="263483" h="178488">
                  <a:moveTo>
                    <a:pt x="0" y="80765"/>
                  </a:moveTo>
                  <a:lnTo>
                    <a:pt x="34911" y="49391"/>
                  </a:lnTo>
                  <a:lnTo>
                    <a:pt x="58401" y="26854"/>
                  </a:lnTo>
                  <a:lnTo>
                    <a:pt x="90916" y="4413"/>
                  </a:lnTo>
                  <a:lnTo>
                    <a:pt x="96329" y="1289"/>
                  </a:lnTo>
                  <a:lnTo>
                    <a:pt x="101526" y="0"/>
                  </a:lnTo>
                  <a:lnTo>
                    <a:pt x="111533" y="684"/>
                  </a:lnTo>
                  <a:lnTo>
                    <a:pt x="115630" y="2771"/>
                  </a:lnTo>
                  <a:lnTo>
                    <a:pt x="122299" y="9324"/>
                  </a:lnTo>
                  <a:lnTo>
                    <a:pt x="137647" y="40959"/>
                  </a:lnTo>
                  <a:lnTo>
                    <a:pt x="148469" y="69500"/>
                  </a:lnTo>
                  <a:lnTo>
                    <a:pt x="156703" y="100975"/>
                  </a:lnTo>
                  <a:lnTo>
                    <a:pt x="166286" y="128293"/>
                  </a:lnTo>
                  <a:lnTo>
                    <a:pt x="183747" y="158857"/>
                  </a:lnTo>
                  <a:lnTo>
                    <a:pt x="197759" y="173048"/>
                  </a:lnTo>
                  <a:lnTo>
                    <a:pt x="207220" y="177342"/>
                  </a:lnTo>
                  <a:lnTo>
                    <a:pt x="211965" y="178487"/>
                  </a:lnTo>
                  <a:lnTo>
                    <a:pt x="216716" y="177663"/>
                  </a:lnTo>
                  <a:lnTo>
                    <a:pt x="226228" y="172514"/>
                  </a:lnTo>
                  <a:lnTo>
                    <a:pt x="245270" y="155480"/>
                  </a:lnTo>
                  <a:lnTo>
                    <a:pt x="254794" y="143340"/>
                  </a:lnTo>
                  <a:lnTo>
                    <a:pt x="260085" y="130007"/>
                  </a:lnTo>
                  <a:lnTo>
                    <a:pt x="263482" y="98253"/>
                  </a:lnTo>
                  <a:lnTo>
                    <a:pt x="263359" y="67903"/>
                  </a:lnTo>
                  <a:lnTo>
                    <a:pt x="260452" y="56263"/>
                  </a:lnTo>
                  <a:lnTo>
                    <a:pt x="254398" y="47915"/>
                  </a:lnTo>
                  <a:lnTo>
                    <a:pt x="246416" y="42353"/>
                  </a:lnTo>
                  <a:lnTo>
                    <a:pt x="237576" y="39880"/>
                  </a:lnTo>
                  <a:lnTo>
                    <a:pt x="216090" y="46073"/>
                  </a:lnTo>
                  <a:lnTo>
                    <a:pt x="185294" y="68885"/>
                  </a:lnTo>
                  <a:lnTo>
                    <a:pt x="158707" y="94091"/>
                  </a:lnTo>
                  <a:lnTo>
                    <a:pt x="125511" y="128935"/>
                  </a:lnTo>
                  <a:lnTo>
                    <a:pt x="97459" y="163585"/>
                  </a:lnTo>
                  <a:lnTo>
                    <a:pt x="95929" y="166935"/>
                  </a:lnTo>
                  <a:lnTo>
                    <a:pt x="96496" y="168374"/>
                  </a:lnTo>
                  <a:lnTo>
                    <a:pt x="98462" y="168540"/>
                  </a:lnTo>
                  <a:lnTo>
                    <a:pt x="101360" y="167857"/>
                  </a:lnTo>
                  <a:lnTo>
                    <a:pt x="131822" y="141240"/>
                  </a:lnTo>
                  <a:lnTo>
                    <a:pt x="160237" y="115352"/>
                  </a:lnTo>
                  <a:lnTo>
                    <a:pt x="192881" y="879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7" name="SMARTInkShape-Group1007"/>
          <p:cNvGrpSpPr/>
          <p:nvPr/>
        </p:nvGrpSpPr>
        <p:grpSpPr>
          <a:xfrm>
            <a:off x="6549444" y="1293108"/>
            <a:ext cx="2498316" cy="2042937"/>
            <a:chOff x="6549444" y="1293108"/>
            <a:chExt cx="2498316" cy="2042937"/>
          </a:xfrm>
        </p:grpSpPr>
        <p:sp>
          <p:nvSpPr>
            <p:cNvPr id="84" name="SMARTInkShape-5216"/>
            <p:cNvSpPr/>
            <p:nvPr/>
          </p:nvSpPr>
          <p:spPr bwMode="auto">
            <a:xfrm>
              <a:off x="7972868" y="2086295"/>
              <a:ext cx="256733" cy="121002"/>
            </a:xfrm>
            <a:custGeom>
              <a:avLst/>
              <a:gdLst/>
              <a:ahLst/>
              <a:cxnLst/>
              <a:rect l="0" t="0" r="0" b="0"/>
              <a:pathLst>
                <a:path w="256733" h="121002">
                  <a:moveTo>
                    <a:pt x="49563" y="13968"/>
                  </a:moveTo>
                  <a:lnTo>
                    <a:pt x="45770" y="13968"/>
                  </a:lnTo>
                  <a:lnTo>
                    <a:pt x="44653" y="13174"/>
                  </a:lnTo>
                  <a:lnTo>
                    <a:pt x="43909" y="11851"/>
                  </a:lnTo>
                  <a:lnTo>
                    <a:pt x="42714" y="7817"/>
                  </a:lnTo>
                  <a:lnTo>
                    <a:pt x="48596" y="760"/>
                  </a:lnTo>
                  <a:lnTo>
                    <a:pt x="48125" y="400"/>
                  </a:lnTo>
                  <a:lnTo>
                    <a:pt x="45484" y="0"/>
                  </a:lnTo>
                  <a:lnTo>
                    <a:pt x="44463" y="687"/>
                  </a:lnTo>
                  <a:lnTo>
                    <a:pt x="43781" y="1939"/>
                  </a:lnTo>
                  <a:lnTo>
                    <a:pt x="32557" y="26424"/>
                  </a:lnTo>
                  <a:lnTo>
                    <a:pt x="9725" y="59243"/>
                  </a:lnTo>
                  <a:lnTo>
                    <a:pt x="1800" y="76151"/>
                  </a:lnTo>
                  <a:lnTo>
                    <a:pt x="0" y="91162"/>
                  </a:lnTo>
                  <a:lnTo>
                    <a:pt x="646" y="94005"/>
                  </a:lnTo>
                  <a:lnTo>
                    <a:pt x="1871" y="95901"/>
                  </a:lnTo>
                  <a:lnTo>
                    <a:pt x="3481" y="97165"/>
                  </a:lnTo>
                  <a:lnTo>
                    <a:pt x="13331" y="98944"/>
                  </a:lnTo>
                  <a:lnTo>
                    <a:pt x="31676" y="98751"/>
                  </a:lnTo>
                  <a:lnTo>
                    <a:pt x="43995" y="95834"/>
                  </a:lnTo>
                  <a:lnTo>
                    <a:pt x="53174" y="89776"/>
                  </a:lnTo>
                  <a:lnTo>
                    <a:pt x="73057" y="67577"/>
                  </a:lnTo>
                  <a:lnTo>
                    <a:pt x="89014" y="34441"/>
                  </a:lnTo>
                  <a:lnTo>
                    <a:pt x="90909" y="27565"/>
                  </a:lnTo>
                  <a:lnTo>
                    <a:pt x="90620" y="25414"/>
                  </a:lnTo>
                  <a:lnTo>
                    <a:pt x="89635" y="23979"/>
                  </a:lnTo>
                  <a:lnTo>
                    <a:pt x="88184" y="23023"/>
                  </a:lnTo>
                  <a:lnTo>
                    <a:pt x="82350" y="21678"/>
                  </a:lnTo>
                  <a:lnTo>
                    <a:pt x="77893" y="23480"/>
                  </a:lnTo>
                  <a:lnTo>
                    <a:pt x="75593" y="25071"/>
                  </a:lnTo>
                  <a:lnTo>
                    <a:pt x="68564" y="34896"/>
                  </a:lnTo>
                  <a:lnTo>
                    <a:pt x="65248" y="47862"/>
                  </a:lnTo>
                  <a:lnTo>
                    <a:pt x="64265" y="61757"/>
                  </a:lnTo>
                  <a:lnTo>
                    <a:pt x="67765" y="75929"/>
                  </a:lnTo>
                  <a:lnTo>
                    <a:pt x="76060" y="89236"/>
                  </a:lnTo>
                  <a:lnTo>
                    <a:pt x="83784" y="97035"/>
                  </a:lnTo>
                  <a:lnTo>
                    <a:pt x="97177" y="105389"/>
                  </a:lnTo>
                  <a:lnTo>
                    <a:pt x="102740" y="104076"/>
                  </a:lnTo>
                  <a:lnTo>
                    <a:pt x="120652" y="97961"/>
                  </a:lnTo>
                  <a:lnTo>
                    <a:pt x="125608" y="94954"/>
                  </a:lnTo>
                  <a:lnTo>
                    <a:pt x="134863" y="92643"/>
                  </a:lnTo>
                  <a:lnTo>
                    <a:pt x="135285" y="116399"/>
                  </a:lnTo>
                  <a:lnTo>
                    <a:pt x="136080" y="117974"/>
                  </a:lnTo>
                  <a:lnTo>
                    <a:pt x="137404" y="119024"/>
                  </a:lnTo>
                  <a:lnTo>
                    <a:pt x="142137" y="121001"/>
                  </a:lnTo>
                  <a:lnTo>
                    <a:pt x="146137" y="117295"/>
                  </a:lnTo>
                  <a:lnTo>
                    <a:pt x="163915" y="88700"/>
                  </a:lnTo>
                  <a:lnTo>
                    <a:pt x="169443" y="77345"/>
                  </a:lnTo>
                  <a:lnTo>
                    <a:pt x="200677" y="41629"/>
                  </a:lnTo>
                  <a:lnTo>
                    <a:pt x="216310" y="33453"/>
                  </a:lnTo>
                  <a:lnTo>
                    <a:pt x="231520" y="29282"/>
                  </a:lnTo>
                  <a:lnTo>
                    <a:pt x="254273" y="28295"/>
                  </a:lnTo>
                  <a:lnTo>
                    <a:pt x="255093" y="27488"/>
                  </a:lnTo>
                  <a:lnTo>
                    <a:pt x="256003" y="24474"/>
                  </a:lnTo>
                  <a:lnTo>
                    <a:pt x="256732" y="139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" name="SMARTInkShape-5217"/>
            <p:cNvSpPr/>
            <p:nvPr/>
          </p:nvSpPr>
          <p:spPr bwMode="auto">
            <a:xfrm>
              <a:off x="7879564" y="2000250"/>
              <a:ext cx="95759" cy="185739"/>
            </a:xfrm>
            <a:custGeom>
              <a:avLst/>
              <a:gdLst/>
              <a:ahLst/>
              <a:cxnLst/>
              <a:rect l="0" t="0" r="0" b="0"/>
              <a:pathLst>
                <a:path w="95759" h="185739">
                  <a:moveTo>
                    <a:pt x="7136" y="0"/>
                  </a:moveTo>
                  <a:lnTo>
                    <a:pt x="3343" y="0"/>
                  </a:lnTo>
                  <a:lnTo>
                    <a:pt x="2226" y="794"/>
                  </a:lnTo>
                  <a:lnTo>
                    <a:pt x="1481" y="2117"/>
                  </a:lnTo>
                  <a:lnTo>
                    <a:pt x="287" y="6151"/>
                  </a:lnTo>
                  <a:lnTo>
                    <a:pt x="0" y="38345"/>
                  </a:lnTo>
                  <a:lnTo>
                    <a:pt x="6144" y="72661"/>
                  </a:lnTo>
                  <a:lnTo>
                    <a:pt x="7005" y="105201"/>
                  </a:lnTo>
                  <a:lnTo>
                    <a:pt x="7134" y="140061"/>
                  </a:lnTo>
                  <a:lnTo>
                    <a:pt x="7135" y="141624"/>
                  </a:lnTo>
                  <a:lnTo>
                    <a:pt x="7136" y="132822"/>
                  </a:lnTo>
                  <a:lnTo>
                    <a:pt x="15205" y="104465"/>
                  </a:lnTo>
                  <a:lnTo>
                    <a:pt x="34079" y="80922"/>
                  </a:lnTo>
                  <a:lnTo>
                    <a:pt x="47839" y="70455"/>
                  </a:lnTo>
                  <a:lnTo>
                    <a:pt x="61971" y="66119"/>
                  </a:lnTo>
                  <a:lnTo>
                    <a:pt x="71459" y="67222"/>
                  </a:lnTo>
                  <a:lnTo>
                    <a:pt x="80174" y="70358"/>
                  </a:lnTo>
                  <a:lnTo>
                    <a:pt x="86693" y="74397"/>
                  </a:lnTo>
                  <a:lnTo>
                    <a:pt x="94826" y="84926"/>
                  </a:lnTo>
                  <a:lnTo>
                    <a:pt x="95758" y="89161"/>
                  </a:lnTo>
                  <a:lnTo>
                    <a:pt x="94678" y="98100"/>
                  </a:lnTo>
                  <a:lnTo>
                    <a:pt x="86723" y="117568"/>
                  </a:lnTo>
                  <a:lnTo>
                    <a:pt x="61575" y="151746"/>
                  </a:lnTo>
                  <a:lnTo>
                    <a:pt x="42790" y="169204"/>
                  </a:lnTo>
                  <a:lnTo>
                    <a:pt x="21424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" name="SMARTInkShape-5218"/>
            <p:cNvSpPr/>
            <p:nvPr/>
          </p:nvSpPr>
          <p:spPr bwMode="auto">
            <a:xfrm>
              <a:off x="7767073" y="2078831"/>
              <a:ext cx="62478" cy="100014"/>
            </a:xfrm>
            <a:custGeom>
              <a:avLst/>
              <a:gdLst/>
              <a:ahLst/>
              <a:cxnLst/>
              <a:rect l="0" t="0" r="0" b="0"/>
              <a:pathLst>
                <a:path w="62478" h="100014">
                  <a:moveTo>
                    <a:pt x="62477" y="0"/>
                  </a:moveTo>
                  <a:lnTo>
                    <a:pt x="33220" y="31374"/>
                  </a:lnTo>
                  <a:lnTo>
                    <a:pt x="10793" y="63869"/>
                  </a:lnTo>
                  <a:lnTo>
                    <a:pt x="2272" y="80131"/>
                  </a:lnTo>
                  <a:lnTo>
                    <a:pt x="0" y="90118"/>
                  </a:lnTo>
                  <a:lnTo>
                    <a:pt x="189" y="93416"/>
                  </a:lnTo>
                  <a:lnTo>
                    <a:pt x="1108" y="95615"/>
                  </a:lnTo>
                  <a:lnTo>
                    <a:pt x="2515" y="97081"/>
                  </a:lnTo>
                  <a:lnTo>
                    <a:pt x="8311" y="98710"/>
                  </a:lnTo>
                  <a:lnTo>
                    <a:pt x="19615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5219"/>
            <p:cNvSpPr/>
            <p:nvPr/>
          </p:nvSpPr>
          <p:spPr bwMode="auto">
            <a:xfrm>
              <a:off x="7750969" y="2028825"/>
              <a:ext cx="142876" cy="157164"/>
            </a:xfrm>
            <a:custGeom>
              <a:avLst/>
              <a:gdLst/>
              <a:ahLst/>
              <a:cxnLst/>
              <a:rect l="0" t="0" r="0" b="0"/>
              <a:pathLst>
                <a:path w="142876" h="157164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24042" y="37625"/>
                  </a:lnTo>
                  <a:lnTo>
                    <a:pt x="37817" y="67896"/>
                  </a:lnTo>
                  <a:lnTo>
                    <a:pt x="63394" y="100487"/>
                  </a:lnTo>
                  <a:lnTo>
                    <a:pt x="92789" y="135146"/>
                  </a:lnTo>
                  <a:lnTo>
                    <a:pt x="111903" y="150873"/>
                  </a:lnTo>
                  <a:lnTo>
                    <a:pt x="126201" y="155299"/>
                  </a:lnTo>
                  <a:lnTo>
                    <a:pt x="142875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" name="SMARTInkShape-5220"/>
            <p:cNvSpPr/>
            <p:nvPr/>
          </p:nvSpPr>
          <p:spPr bwMode="auto">
            <a:xfrm>
              <a:off x="7779544" y="1650206"/>
              <a:ext cx="121445" cy="292895"/>
            </a:xfrm>
            <a:custGeom>
              <a:avLst/>
              <a:gdLst/>
              <a:ahLst/>
              <a:cxnLst/>
              <a:rect l="0" t="0" r="0" b="0"/>
              <a:pathLst>
                <a:path w="121445" h="292895">
                  <a:moveTo>
                    <a:pt x="0" y="0"/>
                  </a:moveTo>
                  <a:lnTo>
                    <a:pt x="6151" y="0"/>
                  </a:lnTo>
                  <a:lnTo>
                    <a:pt x="16999" y="9943"/>
                  </a:lnTo>
                  <a:lnTo>
                    <a:pt x="38266" y="44900"/>
                  </a:lnTo>
                  <a:lnTo>
                    <a:pt x="46968" y="71159"/>
                  </a:lnTo>
                  <a:lnTo>
                    <a:pt x="55368" y="103723"/>
                  </a:lnTo>
                  <a:lnTo>
                    <a:pt x="66765" y="139300"/>
                  </a:lnTo>
                  <a:lnTo>
                    <a:pt x="72800" y="165893"/>
                  </a:lnTo>
                  <a:lnTo>
                    <a:pt x="78128" y="191470"/>
                  </a:lnTo>
                  <a:lnTo>
                    <a:pt x="87708" y="223949"/>
                  </a:lnTo>
                  <a:lnTo>
                    <a:pt x="98483" y="250770"/>
                  </a:lnTo>
                  <a:lnTo>
                    <a:pt x="108511" y="283934"/>
                  </a:lnTo>
                  <a:lnTo>
                    <a:pt x="110441" y="286920"/>
                  </a:lnTo>
                  <a:lnTo>
                    <a:pt x="114701" y="290239"/>
                  </a:lnTo>
                  <a:lnTo>
                    <a:pt x="121444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" name="SMARTInkShape-5221"/>
            <p:cNvSpPr/>
            <p:nvPr/>
          </p:nvSpPr>
          <p:spPr bwMode="auto">
            <a:xfrm>
              <a:off x="7936706" y="1335909"/>
              <a:ext cx="121445" cy="464317"/>
            </a:xfrm>
            <a:custGeom>
              <a:avLst/>
              <a:gdLst/>
              <a:ahLst/>
              <a:cxnLst/>
              <a:rect l="0" t="0" r="0" b="0"/>
              <a:pathLst>
                <a:path w="121445" h="464317">
                  <a:moveTo>
                    <a:pt x="0" y="14260"/>
                  </a:moveTo>
                  <a:lnTo>
                    <a:pt x="6151" y="8109"/>
                  </a:lnTo>
                  <a:lnTo>
                    <a:pt x="7142" y="0"/>
                  </a:lnTo>
                  <a:lnTo>
                    <a:pt x="12053" y="11384"/>
                  </a:lnTo>
                  <a:lnTo>
                    <a:pt x="19795" y="46322"/>
                  </a:lnTo>
                  <a:lnTo>
                    <a:pt x="24144" y="68991"/>
                  </a:lnTo>
                  <a:lnTo>
                    <a:pt x="26606" y="97058"/>
                  </a:lnTo>
                  <a:lnTo>
                    <a:pt x="29288" y="128846"/>
                  </a:lnTo>
                  <a:lnTo>
                    <a:pt x="35771" y="164141"/>
                  </a:lnTo>
                  <a:lnTo>
                    <a:pt x="38929" y="182443"/>
                  </a:lnTo>
                  <a:lnTo>
                    <a:pt x="41827" y="200995"/>
                  </a:lnTo>
                  <a:lnTo>
                    <a:pt x="44553" y="219712"/>
                  </a:lnTo>
                  <a:lnTo>
                    <a:pt x="47959" y="239334"/>
                  </a:lnTo>
                  <a:lnTo>
                    <a:pt x="51816" y="259560"/>
                  </a:lnTo>
                  <a:lnTo>
                    <a:pt x="55976" y="280187"/>
                  </a:lnTo>
                  <a:lnTo>
                    <a:pt x="60336" y="299494"/>
                  </a:lnTo>
                  <a:lnTo>
                    <a:pt x="64830" y="317922"/>
                  </a:lnTo>
                  <a:lnTo>
                    <a:pt x="74058" y="352421"/>
                  </a:lnTo>
                  <a:lnTo>
                    <a:pt x="83449" y="383628"/>
                  </a:lnTo>
                  <a:lnTo>
                    <a:pt x="92916" y="411257"/>
                  </a:lnTo>
                  <a:lnTo>
                    <a:pt x="105054" y="444891"/>
                  </a:lnTo>
                  <a:lnTo>
                    <a:pt x="110984" y="458857"/>
                  </a:lnTo>
                  <a:lnTo>
                    <a:pt x="113677" y="461471"/>
                  </a:lnTo>
                  <a:lnTo>
                    <a:pt x="121444" y="4643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" name="SMARTInkShape-5222"/>
            <p:cNvSpPr/>
            <p:nvPr/>
          </p:nvSpPr>
          <p:spPr bwMode="auto">
            <a:xfrm>
              <a:off x="7550944" y="1293108"/>
              <a:ext cx="1496816" cy="612105"/>
            </a:xfrm>
            <a:custGeom>
              <a:avLst/>
              <a:gdLst/>
              <a:ahLst/>
              <a:cxnLst/>
              <a:rect l="0" t="0" r="0" b="0"/>
              <a:pathLst>
                <a:path w="1496816" h="612105">
                  <a:moveTo>
                    <a:pt x="0" y="57061"/>
                  </a:moveTo>
                  <a:lnTo>
                    <a:pt x="2117" y="89193"/>
                  </a:lnTo>
                  <a:lnTo>
                    <a:pt x="7771" y="117381"/>
                  </a:lnTo>
                  <a:lnTo>
                    <a:pt x="14473" y="152986"/>
                  </a:lnTo>
                  <a:lnTo>
                    <a:pt x="19926" y="179863"/>
                  </a:lnTo>
                  <a:lnTo>
                    <a:pt x="27641" y="207683"/>
                  </a:lnTo>
                  <a:lnTo>
                    <a:pt x="36362" y="238039"/>
                  </a:lnTo>
                  <a:lnTo>
                    <a:pt x="45530" y="268464"/>
                  </a:lnTo>
                  <a:lnTo>
                    <a:pt x="54896" y="295216"/>
                  </a:lnTo>
                  <a:lnTo>
                    <a:pt x="62233" y="320335"/>
                  </a:lnTo>
                  <a:lnTo>
                    <a:pt x="72943" y="354672"/>
                  </a:lnTo>
                  <a:lnTo>
                    <a:pt x="86992" y="387134"/>
                  </a:lnTo>
                  <a:lnTo>
                    <a:pt x="92095" y="407463"/>
                  </a:lnTo>
                  <a:lnTo>
                    <a:pt x="92353" y="407344"/>
                  </a:lnTo>
                  <a:lnTo>
                    <a:pt x="82880" y="379654"/>
                  </a:lnTo>
                  <a:lnTo>
                    <a:pt x="76063" y="353639"/>
                  </a:lnTo>
                  <a:lnTo>
                    <a:pt x="72808" y="318238"/>
                  </a:lnTo>
                  <a:lnTo>
                    <a:pt x="69930" y="291408"/>
                  </a:lnTo>
                  <a:lnTo>
                    <a:pt x="66799" y="263609"/>
                  </a:lnTo>
                  <a:lnTo>
                    <a:pt x="65407" y="235379"/>
                  </a:lnTo>
                  <a:lnTo>
                    <a:pt x="62672" y="206957"/>
                  </a:lnTo>
                  <a:lnTo>
                    <a:pt x="58810" y="179244"/>
                  </a:lnTo>
                  <a:lnTo>
                    <a:pt x="54448" y="153698"/>
                  </a:lnTo>
                  <a:lnTo>
                    <a:pt x="49863" y="129115"/>
                  </a:lnTo>
                  <a:lnTo>
                    <a:pt x="40703" y="97196"/>
                  </a:lnTo>
                  <a:lnTo>
                    <a:pt x="25262" y="63346"/>
                  </a:lnTo>
                  <a:lnTo>
                    <a:pt x="21936" y="42004"/>
                  </a:lnTo>
                  <a:lnTo>
                    <a:pt x="29165" y="26141"/>
                  </a:lnTo>
                  <a:lnTo>
                    <a:pt x="33731" y="22160"/>
                  </a:lnTo>
                  <a:lnTo>
                    <a:pt x="45154" y="17737"/>
                  </a:lnTo>
                  <a:lnTo>
                    <a:pt x="72557" y="15247"/>
                  </a:lnTo>
                  <a:lnTo>
                    <a:pt x="96541" y="12548"/>
                  </a:lnTo>
                  <a:lnTo>
                    <a:pt x="125457" y="9496"/>
                  </a:lnTo>
                  <a:lnTo>
                    <a:pt x="143169" y="8682"/>
                  </a:lnTo>
                  <a:lnTo>
                    <a:pt x="162122" y="8140"/>
                  </a:lnTo>
                  <a:lnTo>
                    <a:pt x="182693" y="7778"/>
                  </a:lnTo>
                  <a:lnTo>
                    <a:pt x="204345" y="7537"/>
                  </a:lnTo>
                  <a:lnTo>
                    <a:pt x="226718" y="7376"/>
                  </a:lnTo>
                  <a:lnTo>
                    <a:pt x="251158" y="6475"/>
                  </a:lnTo>
                  <a:lnTo>
                    <a:pt x="276976" y="5081"/>
                  </a:lnTo>
                  <a:lnTo>
                    <a:pt x="303713" y="3357"/>
                  </a:lnTo>
                  <a:lnTo>
                    <a:pt x="331856" y="2208"/>
                  </a:lnTo>
                  <a:lnTo>
                    <a:pt x="360937" y="1442"/>
                  </a:lnTo>
                  <a:lnTo>
                    <a:pt x="390643" y="932"/>
                  </a:lnTo>
                  <a:lnTo>
                    <a:pt x="422354" y="592"/>
                  </a:lnTo>
                  <a:lnTo>
                    <a:pt x="455401" y="365"/>
                  </a:lnTo>
                  <a:lnTo>
                    <a:pt x="489338" y="213"/>
                  </a:lnTo>
                  <a:lnTo>
                    <a:pt x="524662" y="112"/>
                  </a:lnTo>
                  <a:lnTo>
                    <a:pt x="560913" y="45"/>
                  </a:lnTo>
                  <a:lnTo>
                    <a:pt x="597780" y="0"/>
                  </a:lnTo>
                  <a:lnTo>
                    <a:pt x="634263" y="764"/>
                  </a:lnTo>
                  <a:lnTo>
                    <a:pt x="670492" y="2067"/>
                  </a:lnTo>
                  <a:lnTo>
                    <a:pt x="706550" y="3730"/>
                  </a:lnTo>
                  <a:lnTo>
                    <a:pt x="741703" y="5632"/>
                  </a:lnTo>
                  <a:lnTo>
                    <a:pt x="776249" y="7694"/>
                  </a:lnTo>
                  <a:lnTo>
                    <a:pt x="810394" y="9862"/>
                  </a:lnTo>
                  <a:lnTo>
                    <a:pt x="845062" y="12895"/>
                  </a:lnTo>
                  <a:lnTo>
                    <a:pt x="880081" y="16504"/>
                  </a:lnTo>
                  <a:lnTo>
                    <a:pt x="915333" y="20498"/>
                  </a:lnTo>
                  <a:lnTo>
                    <a:pt x="946772" y="23954"/>
                  </a:lnTo>
                  <a:lnTo>
                    <a:pt x="975669" y="27052"/>
                  </a:lnTo>
                  <a:lnTo>
                    <a:pt x="1002871" y="29911"/>
                  </a:lnTo>
                  <a:lnTo>
                    <a:pt x="1025768" y="32611"/>
                  </a:lnTo>
                  <a:lnTo>
                    <a:pt x="1045796" y="35205"/>
                  </a:lnTo>
                  <a:lnTo>
                    <a:pt x="1079954" y="39410"/>
                  </a:lnTo>
                  <a:lnTo>
                    <a:pt x="1108365" y="41278"/>
                  </a:lnTo>
                  <a:lnTo>
                    <a:pt x="1142880" y="46123"/>
                  </a:lnTo>
                  <a:lnTo>
                    <a:pt x="1177008" y="52585"/>
                  </a:lnTo>
                  <a:lnTo>
                    <a:pt x="1212254" y="55735"/>
                  </a:lnTo>
                  <a:lnTo>
                    <a:pt x="1245932" y="56799"/>
                  </a:lnTo>
                  <a:lnTo>
                    <a:pt x="1252247" y="56944"/>
                  </a:lnTo>
                  <a:lnTo>
                    <a:pt x="1252344" y="56189"/>
                  </a:lnTo>
                  <a:lnTo>
                    <a:pt x="1236970" y="47107"/>
                  </a:lnTo>
                  <a:lnTo>
                    <a:pt x="1207204" y="43154"/>
                  </a:lnTo>
                  <a:lnTo>
                    <a:pt x="1205646" y="43821"/>
                  </a:lnTo>
                  <a:lnTo>
                    <a:pt x="1205401" y="45059"/>
                  </a:lnTo>
                  <a:lnTo>
                    <a:pt x="1206032" y="46678"/>
                  </a:lnTo>
                  <a:lnTo>
                    <a:pt x="1207246" y="47758"/>
                  </a:lnTo>
                  <a:lnTo>
                    <a:pt x="1227372" y="55445"/>
                  </a:lnTo>
                  <a:lnTo>
                    <a:pt x="1232886" y="57136"/>
                  </a:lnTo>
                  <a:lnTo>
                    <a:pt x="1266294" y="76175"/>
                  </a:lnTo>
                  <a:lnTo>
                    <a:pt x="1276281" y="82480"/>
                  </a:lnTo>
                  <a:lnTo>
                    <a:pt x="1291359" y="87129"/>
                  </a:lnTo>
                  <a:lnTo>
                    <a:pt x="1313324" y="105958"/>
                  </a:lnTo>
                  <a:lnTo>
                    <a:pt x="1314116" y="110531"/>
                  </a:lnTo>
                  <a:lnTo>
                    <a:pt x="1315021" y="111757"/>
                  </a:lnTo>
                  <a:lnTo>
                    <a:pt x="1318144" y="113120"/>
                  </a:lnTo>
                  <a:lnTo>
                    <a:pt x="1319294" y="114278"/>
                  </a:lnTo>
                  <a:lnTo>
                    <a:pt x="1320572" y="117680"/>
                  </a:lnTo>
                  <a:lnTo>
                    <a:pt x="1322369" y="140423"/>
                  </a:lnTo>
                  <a:lnTo>
                    <a:pt x="1326498" y="148348"/>
                  </a:lnTo>
                  <a:lnTo>
                    <a:pt x="1334800" y="183391"/>
                  </a:lnTo>
                  <a:lnTo>
                    <a:pt x="1337855" y="214867"/>
                  </a:lnTo>
                  <a:lnTo>
                    <a:pt x="1342004" y="242925"/>
                  </a:lnTo>
                  <a:lnTo>
                    <a:pt x="1347733" y="276308"/>
                  </a:lnTo>
                  <a:lnTo>
                    <a:pt x="1351804" y="308772"/>
                  </a:lnTo>
                  <a:lnTo>
                    <a:pt x="1359914" y="334048"/>
                  </a:lnTo>
                  <a:lnTo>
                    <a:pt x="1373084" y="367715"/>
                  </a:lnTo>
                  <a:lnTo>
                    <a:pt x="1380859" y="395522"/>
                  </a:lnTo>
                  <a:lnTo>
                    <a:pt x="1400416" y="427659"/>
                  </a:lnTo>
                  <a:lnTo>
                    <a:pt x="1417802" y="456938"/>
                  </a:lnTo>
                  <a:lnTo>
                    <a:pt x="1439905" y="485651"/>
                  </a:lnTo>
                  <a:lnTo>
                    <a:pt x="1462253" y="519283"/>
                  </a:lnTo>
                  <a:lnTo>
                    <a:pt x="1484216" y="553331"/>
                  </a:lnTo>
                  <a:lnTo>
                    <a:pt x="1487159" y="556976"/>
                  </a:lnTo>
                  <a:lnTo>
                    <a:pt x="1490428" y="565260"/>
                  </a:lnTo>
                  <a:lnTo>
                    <a:pt x="1496815" y="587416"/>
                  </a:lnTo>
                  <a:lnTo>
                    <a:pt x="1495250" y="593870"/>
                  </a:lnTo>
                  <a:lnTo>
                    <a:pt x="1489905" y="601966"/>
                  </a:lnTo>
                  <a:lnTo>
                    <a:pt x="1468125" y="609392"/>
                  </a:lnTo>
                  <a:lnTo>
                    <a:pt x="1443340" y="612104"/>
                  </a:lnTo>
                  <a:lnTo>
                    <a:pt x="1409834" y="610928"/>
                  </a:lnTo>
                  <a:lnTo>
                    <a:pt x="1387565" y="607280"/>
                  </a:lnTo>
                  <a:lnTo>
                    <a:pt x="1363193" y="602468"/>
                  </a:lnTo>
                  <a:lnTo>
                    <a:pt x="1335039" y="596878"/>
                  </a:lnTo>
                  <a:lnTo>
                    <a:pt x="1304364" y="590770"/>
                  </a:lnTo>
                  <a:lnTo>
                    <a:pt x="1272007" y="584317"/>
                  </a:lnTo>
                  <a:lnTo>
                    <a:pt x="1237736" y="577634"/>
                  </a:lnTo>
                  <a:lnTo>
                    <a:pt x="1202188" y="570797"/>
                  </a:lnTo>
                  <a:lnTo>
                    <a:pt x="1165791" y="563858"/>
                  </a:lnTo>
                  <a:lnTo>
                    <a:pt x="1128031" y="557644"/>
                  </a:lnTo>
                  <a:lnTo>
                    <a:pt x="1089364" y="551914"/>
                  </a:lnTo>
                  <a:lnTo>
                    <a:pt x="1050092" y="546507"/>
                  </a:lnTo>
                  <a:lnTo>
                    <a:pt x="1010418" y="542108"/>
                  </a:lnTo>
                  <a:lnTo>
                    <a:pt x="970475" y="538382"/>
                  </a:lnTo>
                  <a:lnTo>
                    <a:pt x="930351" y="535104"/>
                  </a:lnTo>
                  <a:lnTo>
                    <a:pt x="890903" y="532125"/>
                  </a:lnTo>
                  <a:lnTo>
                    <a:pt x="851904" y="529345"/>
                  </a:lnTo>
                  <a:lnTo>
                    <a:pt x="813204" y="526698"/>
                  </a:lnTo>
                  <a:lnTo>
                    <a:pt x="775499" y="524140"/>
                  </a:lnTo>
                  <a:lnTo>
                    <a:pt x="738455" y="521641"/>
                  </a:lnTo>
                  <a:lnTo>
                    <a:pt x="701853" y="519181"/>
                  </a:lnTo>
                  <a:lnTo>
                    <a:pt x="666340" y="517541"/>
                  </a:lnTo>
                  <a:lnTo>
                    <a:pt x="631551" y="516447"/>
                  </a:lnTo>
                  <a:lnTo>
                    <a:pt x="597246" y="515718"/>
                  </a:lnTo>
                  <a:lnTo>
                    <a:pt x="565646" y="515233"/>
                  </a:lnTo>
                  <a:lnTo>
                    <a:pt x="535847" y="514909"/>
                  </a:lnTo>
                  <a:lnTo>
                    <a:pt x="507250" y="514693"/>
                  </a:lnTo>
                  <a:lnTo>
                    <a:pt x="481042" y="514549"/>
                  </a:lnTo>
                  <a:lnTo>
                    <a:pt x="456425" y="514453"/>
                  </a:lnTo>
                  <a:lnTo>
                    <a:pt x="432871" y="514389"/>
                  </a:lnTo>
                  <a:lnTo>
                    <a:pt x="411612" y="515140"/>
                  </a:lnTo>
                  <a:lnTo>
                    <a:pt x="391883" y="516434"/>
                  </a:lnTo>
                  <a:lnTo>
                    <a:pt x="356733" y="518402"/>
                  </a:lnTo>
                  <a:lnTo>
                    <a:pt x="327881" y="516630"/>
                  </a:lnTo>
                  <a:lnTo>
                    <a:pt x="293118" y="511171"/>
                  </a:lnTo>
                  <a:lnTo>
                    <a:pt x="260218" y="502214"/>
                  </a:lnTo>
                  <a:lnTo>
                    <a:pt x="242887" y="4928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" name="SMARTInkShape-5223"/>
            <p:cNvSpPr/>
            <p:nvPr/>
          </p:nvSpPr>
          <p:spPr bwMode="auto">
            <a:xfrm>
              <a:off x="7272338" y="1371600"/>
              <a:ext cx="193874" cy="259333"/>
            </a:xfrm>
            <a:custGeom>
              <a:avLst/>
              <a:gdLst/>
              <a:ahLst/>
              <a:cxnLst/>
              <a:rect l="0" t="0" r="0" b="0"/>
              <a:pathLst>
                <a:path w="193874" h="259333">
                  <a:moveTo>
                    <a:pt x="0" y="0"/>
                  </a:moveTo>
                  <a:lnTo>
                    <a:pt x="31227" y="0"/>
                  </a:lnTo>
                  <a:lnTo>
                    <a:pt x="63376" y="5703"/>
                  </a:lnTo>
                  <a:lnTo>
                    <a:pt x="91715" y="12979"/>
                  </a:lnTo>
                  <a:lnTo>
                    <a:pt x="124100" y="24836"/>
                  </a:lnTo>
                  <a:lnTo>
                    <a:pt x="154157" y="39197"/>
                  </a:lnTo>
                  <a:lnTo>
                    <a:pt x="173553" y="51552"/>
                  </a:lnTo>
                  <a:lnTo>
                    <a:pt x="186408" y="67097"/>
                  </a:lnTo>
                  <a:lnTo>
                    <a:pt x="190947" y="75688"/>
                  </a:lnTo>
                  <a:lnTo>
                    <a:pt x="193873" y="95816"/>
                  </a:lnTo>
                  <a:lnTo>
                    <a:pt x="190941" y="117991"/>
                  </a:lnTo>
                  <a:lnTo>
                    <a:pt x="174314" y="152788"/>
                  </a:lnTo>
                  <a:lnTo>
                    <a:pt x="144958" y="187440"/>
                  </a:lnTo>
                  <a:lnTo>
                    <a:pt x="111125" y="216581"/>
                  </a:lnTo>
                  <a:lnTo>
                    <a:pt x="76758" y="235975"/>
                  </a:lnTo>
                  <a:lnTo>
                    <a:pt x="47702" y="250982"/>
                  </a:lnTo>
                  <a:lnTo>
                    <a:pt x="31324" y="259332"/>
                  </a:lnTo>
                  <a:lnTo>
                    <a:pt x="57150" y="24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" name="SMARTInkShape-5224"/>
            <p:cNvSpPr/>
            <p:nvPr/>
          </p:nvSpPr>
          <p:spPr bwMode="auto">
            <a:xfrm>
              <a:off x="6549444" y="1436419"/>
              <a:ext cx="1421758" cy="1870996"/>
            </a:xfrm>
            <a:custGeom>
              <a:avLst/>
              <a:gdLst/>
              <a:ahLst/>
              <a:cxnLst/>
              <a:rect l="0" t="0" r="0" b="0"/>
              <a:pathLst>
                <a:path w="1421758" h="1870996">
                  <a:moveTo>
                    <a:pt x="658600" y="1849706"/>
                  </a:moveTo>
                  <a:lnTo>
                    <a:pt x="651458" y="1849706"/>
                  </a:lnTo>
                  <a:lnTo>
                    <a:pt x="651456" y="1855857"/>
                  </a:lnTo>
                  <a:lnTo>
                    <a:pt x="652250" y="1856188"/>
                  </a:lnTo>
                  <a:lnTo>
                    <a:pt x="655249" y="1856556"/>
                  </a:lnTo>
                  <a:lnTo>
                    <a:pt x="656366" y="1857447"/>
                  </a:lnTo>
                  <a:lnTo>
                    <a:pt x="657607" y="1860555"/>
                  </a:lnTo>
                  <a:lnTo>
                    <a:pt x="658732" y="1861701"/>
                  </a:lnTo>
                  <a:lnTo>
                    <a:pt x="666240" y="1865657"/>
                  </a:lnTo>
                  <a:lnTo>
                    <a:pt x="668456" y="1867484"/>
                  </a:lnTo>
                  <a:lnTo>
                    <a:pt x="682951" y="1870055"/>
                  </a:lnTo>
                  <a:lnTo>
                    <a:pt x="712596" y="1870995"/>
                  </a:lnTo>
                  <a:lnTo>
                    <a:pt x="747494" y="1867317"/>
                  </a:lnTo>
                  <a:lnTo>
                    <a:pt x="779307" y="1864978"/>
                  </a:lnTo>
                  <a:lnTo>
                    <a:pt x="813868" y="1860493"/>
                  </a:lnTo>
                  <a:lnTo>
                    <a:pt x="845452" y="1854137"/>
                  </a:lnTo>
                  <a:lnTo>
                    <a:pt x="878710" y="1843434"/>
                  </a:lnTo>
                  <a:lnTo>
                    <a:pt x="909908" y="1834001"/>
                  </a:lnTo>
                  <a:lnTo>
                    <a:pt x="943052" y="1822387"/>
                  </a:lnTo>
                  <a:lnTo>
                    <a:pt x="978008" y="1812684"/>
                  </a:lnTo>
                  <a:lnTo>
                    <a:pt x="1013501" y="1800989"/>
                  </a:lnTo>
                  <a:lnTo>
                    <a:pt x="1049153" y="1787470"/>
                  </a:lnTo>
                  <a:lnTo>
                    <a:pt x="1084851" y="1773410"/>
                  </a:lnTo>
                  <a:lnTo>
                    <a:pt x="1120565" y="1755398"/>
                  </a:lnTo>
                  <a:lnTo>
                    <a:pt x="1156282" y="1734979"/>
                  </a:lnTo>
                  <a:lnTo>
                    <a:pt x="1188208" y="1710056"/>
                  </a:lnTo>
                  <a:lnTo>
                    <a:pt x="1221568" y="1682563"/>
                  </a:lnTo>
                  <a:lnTo>
                    <a:pt x="1252795" y="1654309"/>
                  </a:lnTo>
                  <a:lnTo>
                    <a:pt x="1278364" y="1622036"/>
                  </a:lnTo>
                  <a:lnTo>
                    <a:pt x="1301021" y="1591131"/>
                  </a:lnTo>
                  <a:lnTo>
                    <a:pt x="1322816" y="1558073"/>
                  </a:lnTo>
                  <a:lnTo>
                    <a:pt x="1337188" y="1532766"/>
                  </a:lnTo>
                  <a:lnTo>
                    <a:pt x="1350720" y="1506438"/>
                  </a:lnTo>
                  <a:lnTo>
                    <a:pt x="1362025" y="1481507"/>
                  </a:lnTo>
                  <a:lnTo>
                    <a:pt x="1374458" y="1455081"/>
                  </a:lnTo>
                  <a:lnTo>
                    <a:pt x="1386334" y="1427461"/>
                  </a:lnTo>
                  <a:lnTo>
                    <a:pt x="1394259" y="1399310"/>
                  </a:lnTo>
                  <a:lnTo>
                    <a:pt x="1402543" y="1370924"/>
                  </a:lnTo>
                  <a:lnTo>
                    <a:pt x="1409928" y="1341639"/>
                  </a:lnTo>
                  <a:lnTo>
                    <a:pt x="1413211" y="1310103"/>
                  </a:lnTo>
                  <a:lnTo>
                    <a:pt x="1416787" y="1277566"/>
                  </a:lnTo>
                  <a:lnTo>
                    <a:pt x="1420228" y="1244584"/>
                  </a:lnTo>
                  <a:lnTo>
                    <a:pt x="1421757" y="1211405"/>
                  </a:lnTo>
                  <a:lnTo>
                    <a:pt x="1420321" y="1178137"/>
                  </a:lnTo>
                  <a:lnTo>
                    <a:pt x="1417036" y="1144831"/>
                  </a:lnTo>
                  <a:lnTo>
                    <a:pt x="1412930" y="1111507"/>
                  </a:lnTo>
                  <a:lnTo>
                    <a:pt x="1408460" y="1080293"/>
                  </a:lnTo>
                  <a:lnTo>
                    <a:pt x="1402240" y="1049751"/>
                  </a:lnTo>
                  <a:lnTo>
                    <a:pt x="1391538" y="1017656"/>
                  </a:lnTo>
                  <a:lnTo>
                    <a:pt x="1378843" y="986987"/>
                  </a:lnTo>
                  <a:lnTo>
                    <a:pt x="1365264" y="956688"/>
                  </a:lnTo>
                  <a:lnTo>
                    <a:pt x="1351292" y="924701"/>
                  </a:lnTo>
                  <a:lnTo>
                    <a:pt x="1335027" y="894080"/>
                  </a:lnTo>
                  <a:lnTo>
                    <a:pt x="1317215" y="865390"/>
                  </a:lnTo>
                  <a:lnTo>
                    <a:pt x="1298716" y="839409"/>
                  </a:lnTo>
                  <a:lnTo>
                    <a:pt x="1277794" y="814633"/>
                  </a:lnTo>
                  <a:lnTo>
                    <a:pt x="1254472" y="790392"/>
                  </a:lnTo>
                  <a:lnTo>
                    <a:pt x="1228232" y="766390"/>
                  </a:lnTo>
                  <a:lnTo>
                    <a:pt x="1200695" y="742492"/>
                  </a:lnTo>
                  <a:lnTo>
                    <a:pt x="1171787" y="718642"/>
                  </a:lnTo>
                  <a:lnTo>
                    <a:pt x="1140418" y="694813"/>
                  </a:lnTo>
                  <a:lnTo>
                    <a:pt x="1107956" y="673110"/>
                  </a:lnTo>
                  <a:lnTo>
                    <a:pt x="1073419" y="652881"/>
                  </a:lnTo>
                  <a:lnTo>
                    <a:pt x="1054209" y="643041"/>
                  </a:lnTo>
                  <a:lnTo>
                    <a:pt x="1034258" y="633306"/>
                  </a:lnTo>
                  <a:lnTo>
                    <a:pt x="1014607" y="623642"/>
                  </a:lnTo>
                  <a:lnTo>
                    <a:pt x="995157" y="614023"/>
                  </a:lnTo>
                  <a:lnTo>
                    <a:pt x="975839" y="604436"/>
                  </a:lnTo>
                  <a:lnTo>
                    <a:pt x="955818" y="594870"/>
                  </a:lnTo>
                  <a:lnTo>
                    <a:pt x="935326" y="585317"/>
                  </a:lnTo>
                  <a:lnTo>
                    <a:pt x="914521" y="575774"/>
                  </a:lnTo>
                  <a:lnTo>
                    <a:pt x="893508" y="566237"/>
                  </a:lnTo>
                  <a:lnTo>
                    <a:pt x="872355" y="556704"/>
                  </a:lnTo>
                  <a:lnTo>
                    <a:pt x="851110" y="547173"/>
                  </a:lnTo>
                  <a:lnTo>
                    <a:pt x="829009" y="538438"/>
                  </a:lnTo>
                  <a:lnTo>
                    <a:pt x="806336" y="530234"/>
                  </a:lnTo>
                  <a:lnTo>
                    <a:pt x="783284" y="522383"/>
                  </a:lnTo>
                  <a:lnTo>
                    <a:pt x="759979" y="513974"/>
                  </a:lnTo>
                  <a:lnTo>
                    <a:pt x="736505" y="505193"/>
                  </a:lnTo>
                  <a:lnTo>
                    <a:pt x="712918" y="496164"/>
                  </a:lnTo>
                  <a:lnTo>
                    <a:pt x="688461" y="487763"/>
                  </a:lnTo>
                  <a:lnTo>
                    <a:pt x="663427" y="479782"/>
                  </a:lnTo>
                  <a:lnTo>
                    <a:pt x="638005" y="472079"/>
                  </a:lnTo>
                  <a:lnTo>
                    <a:pt x="612327" y="464563"/>
                  </a:lnTo>
                  <a:lnTo>
                    <a:pt x="586475" y="457171"/>
                  </a:lnTo>
                  <a:lnTo>
                    <a:pt x="560510" y="449862"/>
                  </a:lnTo>
                  <a:lnTo>
                    <a:pt x="535263" y="443402"/>
                  </a:lnTo>
                  <a:lnTo>
                    <a:pt x="510494" y="437507"/>
                  </a:lnTo>
                  <a:lnTo>
                    <a:pt x="486044" y="431990"/>
                  </a:lnTo>
                  <a:lnTo>
                    <a:pt x="461806" y="425931"/>
                  </a:lnTo>
                  <a:lnTo>
                    <a:pt x="437710" y="419510"/>
                  </a:lnTo>
                  <a:lnTo>
                    <a:pt x="413709" y="412848"/>
                  </a:lnTo>
                  <a:lnTo>
                    <a:pt x="389770" y="406820"/>
                  </a:lnTo>
                  <a:lnTo>
                    <a:pt x="365874" y="401213"/>
                  </a:lnTo>
                  <a:lnTo>
                    <a:pt x="342006" y="395888"/>
                  </a:lnTo>
                  <a:lnTo>
                    <a:pt x="319743" y="389956"/>
                  </a:lnTo>
                  <a:lnTo>
                    <a:pt x="298552" y="383621"/>
                  </a:lnTo>
                  <a:lnTo>
                    <a:pt x="278074" y="377016"/>
                  </a:lnTo>
                  <a:lnTo>
                    <a:pt x="258072" y="370231"/>
                  </a:lnTo>
                  <a:lnTo>
                    <a:pt x="238387" y="363327"/>
                  </a:lnTo>
                  <a:lnTo>
                    <a:pt x="218914" y="356343"/>
                  </a:lnTo>
                  <a:lnTo>
                    <a:pt x="200376" y="349306"/>
                  </a:lnTo>
                  <a:lnTo>
                    <a:pt x="164962" y="335136"/>
                  </a:lnTo>
                  <a:lnTo>
                    <a:pt x="134934" y="318785"/>
                  </a:lnTo>
                  <a:lnTo>
                    <a:pt x="108360" y="301728"/>
                  </a:lnTo>
                  <a:lnTo>
                    <a:pt x="72673" y="277944"/>
                  </a:lnTo>
                  <a:lnTo>
                    <a:pt x="46313" y="251141"/>
                  </a:lnTo>
                  <a:lnTo>
                    <a:pt x="24214" y="223091"/>
                  </a:lnTo>
                  <a:lnTo>
                    <a:pt x="8054" y="194672"/>
                  </a:lnTo>
                  <a:lnTo>
                    <a:pt x="903" y="175658"/>
                  </a:lnTo>
                  <a:lnTo>
                    <a:pt x="0" y="147104"/>
                  </a:lnTo>
                  <a:lnTo>
                    <a:pt x="7601" y="114714"/>
                  </a:lnTo>
                  <a:lnTo>
                    <a:pt x="14989" y="99905"/>
                  </a:lnTo>
                  <a:lnTo>
                    <a:pt x="39452" y="78180"/>
                  </a:lnTo>
                  <a:lnTo>
                    <a:pt x="71836" y="60454"/>
                  </a:lnTo>
                  <a:lnTo>
                    <a:pt x="101217" y="48008"/>
                  </a:lnTo>
                  <a:lnTo>
                    <a:pt x="136237" y="36126"/>
                  </a:lnTo>
                  <a:lnTo>
                    <a:pt x="155576" y="31847"/>
                  </a:lnTo>
                  <a:lnTo>
                    <a:pt x="175613" y="28200"/>
                  </a:lnTo>
                  <a:lnTo>
                    <a:pt x="197702" y="24181"/>
                  </a:lnTo>
                  <a:lnTo>
                    <a:pt x="221160" y="19914"/>
                  </a:lnTo>
                  <a:lnTo>
                    <a:pt x="245530" y="15482"/>
                  </a:lnTo>
                  <a:lnTo>
                    <a:pt x="271301" y="11734"/>
                  </a:lnTo>
                  <a:lnTo>
                    <a:pt x="298007" y="8441"/>
                  </a:lnTo>
                  <a:lnTo>
                    <a:pt x="325336" y="5453"/>
                  </a:lnTo>
                  <a:lnTo>
                    <a:pt x="353080" y="3460"/>
                  </a:lnTo>
                  <a:lnTo>
                    <a:pt x="381101" y="2132"/>
                  </a:lnTo>
                  <a:lnTo>
                    <a:pt x="409306" y="1246"/>
                  </a:lnTo>
                  <a:lnTo>
                    <a:pt x="436842" y="655"/>
                  </a:lnTo>
                  <a:lnTo>
                    <a:pt x="463930" y="262"/>
                  </a:lnTo>
                  <a:lnTo>
                    <a:pt x="490720" y="0"/>
                  </a:lnTo>
                  <a:lnTo>
                    <a:pt x="517311" y="618"/>
                  </a:lnTo>
                  <a:lnTo>
                    <a:pt x="543770" y="1825"/>
                  </a:lnTo>
                  <a:lnTo>
                    <a:pt x="570140" y="3423"/>
                  </a:lnTo>
                  <a:lnTo>
                    <a:pt x="595658" y="5282"/>
                  </a:lnTo>
                  <a:lnTo>
                    <a:pt x="620607" y="7315"/>
                  </a:lnTo>
                  <a:lnTo>
                    <a:pt x="645178" y="9464"/>
                  </a:lnTo>
                  <a:lnTo>
                    <a:pt x="667114" y="11690"/>
                  </a:lnTo>
                  <a:lnTo>
                    <a:pt x="687295" y="13969"/>
                  </a:lnTo>
                  <a:lnTo>
                    <a:pt x="706305" y="16281"/>
                  </a:lnTo>
                  <a:lnTo>
                    <a:pt x="725328" y="17823"/>
                  </a:lnTo>
                  <a:lnTo>
                    <a:pt x="744360" y="18851"/>
                  </a:lnTo>
                  <a:lnTo>
                    <a:pt x="780059" y="20786"/>
                  </a:lnTo>
                  <a:lnTo>
                    <a:pt x="809155" y="24292"/>
                  </a:lnTo>
                  <a:lnTo>
                    <a:pt x="844055" y="26936"/>
                  </a:lnTo>
                  <a:lnTo>
                    <a:pt x="873680" y="32739"/>
                  </a:lnTo>
                  <a:lnTo>
                    <a:pt x="897405" y="36825"/>
                  </a:lnTo>
                  <a:lnTo>
                    <a:pt x="907422" y="40704"/>
                  </a:lnTo>
                  <a:lnTo>
                    <a:pt x="910206" y="41248"/>
                  </a:lnTo>
                  <a:lnTo>
                    <a:pt x="912062" y="42405"/>
                  </a:lnTo>
                  <a:lnTo>
                    <a:pt x="913300" y="43970"/>
                  </a:lnTo>
                  <a:lnTo>
                    <a:pt x="914125" y="45807"/>
                  </a:lnTo>
                  <a:lnTo>
                    <a:pt x="913087" y="47825"/>
                  </a:lnTo>
                  <a:lnTo>
                    <a:pt x="907702" y="52185"/>
                  </a:lnTo>
                  <a:lnTo>
                    <a:pt x="891951" y="59102"/>
                  </a:lnTo>
                  <a:lnTo>
                    <a:pt x="878992" y="59578"/>
                  </a:lnTo>
                  <a:lnTo>
                    <a:pt x="844337" y="566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" name="SMARTInkShape-5225"/>
            <p:cNvSpPr/>
            <p:nvPr/>
          </p:nvSpPr>
          <p:spPr bwMode="auto">
            <a:xfrm>
              <a:off x="6879431" y="3321844"/>
              <a:ext cx="92870" cy="14201"/>
            </a:xfrm>
            <a:custGeom>
              <a:avLst/>
              <a:gdLst/>
              <a:ahLst/>
              <a:cxnLst/>
              <a:rect l="0" t="0" r="0" b="0"/>
              <a:pathLst>
                <a:path w="92870" h="14201">
                  <a:moveTo>
                    <a:pt x="0" y="7144"/>
                  </a:moveTo>
                  <a:lnTo>
                    <a:pt x="31063" y="9260"/>
                  </a:lnTo>
                  <a:lnTo>
                    <a:pt x="63885" y="13846"/>
                  </a:lnTo>
                  <a:lnTo>
                    <a:pt x="79471" y="14200"/>
                  </a:lnTo>
                  <a:lnTo>
                    <a:pt x="85062" y="12132"/>
                  </a:lnTo>
                  <a:lnTo>
                    <a:pt x="87665" y="10469"/>
                  </a:lnTo>
                  <a:lnTo>
                    <a:pt x="89399" y="8567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5226"/>
            <p:cNvSpPr/>
            <p:nvPr/>
          </p:nvSpPr>
          <p:spPr bwMode="auto">
            <a:xfrm>
              <a:off x="6879431" y="3278981"/>
              <a:ext cx="114301" cy="14289"/>
            </a:xfrm>
            <a:custGeom>
              <a:avLst/>
              <a:gdLst/>
              <a:ahLst/>
              <a:cxnLst/>
              <a:rect l="0" t="0" r="0" b="0"/>
              <a:pathLst>
                <a:path w="114301" h="14289">
                  <a:moveTo>
                    <a:pt x="0" y="14288"/>
                  </a:moveTo>
                  <a:lnTo>
                    <a:pt x="0" y="10496"/>
                  </a:lnTo>
                  <a:lnTo>
                    <a:pt x="794" y="9378"/>
                  </a:lnTo>
                  <a:lnTo>
                    <a:pt x="2117" y="8633"/>
                  </a:lnTo>
                  <a:lnTo>
                    <a:pt x="3793" y="8137"/>
                  </a:lnTo>
                  <a:lnTo>
                    <a:pt x="12979" y="2431"/>
                  </a:lnTo>
                  <a:lnTo>
                    <a:pt x="43313" y="213"/>
                  </a:lnTo>
                  <a:lnTo>
                    <a:pt x="78468" y="13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" name="SMARTInkShape-5227"/>
            <p:cNvSpPr/>
            <p:nvPr/>
          </p:nvSpPr>
          <p:spPr bwMode="auto">
            <a:xfrm>
              <a:off x="6908006" y="3271838"/>
              <a:ext cx="7145" cy="7144"/>
            </a:xfrm>
            <a:custGeom>
              <a:avLst/>
              <a:gdLst/>
              <a:ahLst/>
              <a:cxnLst/>
              <a:rect l="0" t="0" r="0" b="0"/>
              <a:pathLst>
                <a:path w="7145" h="7144">
                  <a:moveTo>
                    <a:pt x="7144" y="7143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" name="SMARTInkShape-5228"/>
            <p:cNvSpPr/>
            <p:nvPr/>
          </p:nvSpPr>
          <p:spPr bwMode="auto">
            <a:xfrm>
              <a:off x="6936581" y="3271838"/>
              <a:ext cx="1" cy="7144"/>
            </a:xfrm>
            <a:custGeom>
              <a:avLst/>
              <a:gdLst/>
              <a:ahLst/>
              <a:cxnLst/>
              <a:rect l="0" t="0" r="0" b="0"/>
              <a:pathLst>
                <a:path w="1" h="7144">
                  <a:moveTo>
                    <a:pt x="0" y="7143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0" name="SMARTInkShape-Group1008"/>
          <p:cNvGrpSpPr/>
          <p:nvPr/>
        </p:nvGrpSpPr>
        <p:grpSpPr>
          <a:xfrm>
            <a:off x="7976311" y="1303191"/>
            <a:ext cx="474746" cy="547041"/>
            <a:chOff x="7976311" y="1303191"/>
            <a:chExt cx="474746" cy="547041"/>
          </a:xfrm>
        </p:grpSpPr>
        <p:sp>
          <p:nvSpPr>
            <p:cNvPr id="98" name="SMARTInkShape-5229"/>
            <p:cNvSpPr/>
            <p:nvPr/>
          </p:nvSpPr>
          <p:spPr bwMode="auto">
            <a:xfrm>
              <a:off x="8193881" y="1314450"/>
              <a:ext cx="150020" cy="28576"/>
            </a:xfrm>
            <a:custGeom>
              <a:avLst/>
              <a:gdLst/>
              <a:ahLst/>
              <a:cxnLst/>
              <a:rect l="0" t="0" r="0" b="0"/>
              <a:pathLst>
                <a:path w="150020" h="28576">
                  <a:moveTo>
                    <a:pt x="0" y="28575"/>
                  </a:moveTo>
                  <a:lnTo>
                    <a:pt x="3793" y="24783"/>
                  </a:lnTo>
                  <a:lnTo>
                    <a:pt x="32132" y="14102"/>
                  </a:lnTo>
                  <a:lnTo>
                    <a:pt x="60321" y="7089"/>
                  </a:lnTo>
                  <a:lnTo>
                    <a:pt x="91692" y="2100"/>
                  </a:lnTo>
                  <a:lnTo>
                    <a:pt x="123152" y="415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" name="SMARTInkShape-5230"/>
            <p:cNvSpPr/>
            <p:nvPr/>
          </p:nvSpPr>
          <p:spPr bwMode="auto">
            <a:xfrm>
              <a:off x="8258175" y="1303191"/>
              <a:ext cx="50007" cy="131140"/>
            </a:xfrm>
            <a:custGeom>
              <a:avLst/>
              <a:gdLst/>
              <a:ahLst/>
              <a:cxnLst/>
              <a:rect l="0" t="0" r="0" b="0"/>
              <a:pathLst>
                <a:path w="50007" h="131140">
                  <a:moveTo>
                    <a:pt x="0" y="4115"/>
                  </a:moveTo>
                  <a:lnTo>
                    <a:pt x="0" y="0"/>
                  </a:lnTo>
                  <a:lnTo>
                    <a:pt x="0" y="34625"/>
                  </a:lnTo>
                  <a:lnTo>
                    <a:pt x="0" y="66547"/>
                  </a:lnTo>
                  <a:lnTo>
                    <a:pt x="0" y="96886"/>
                  </a:lnTo>
                  <a:lnTo>
                    <a:pt x="0" y="119059"/>
                  </a:lnTo>
                  <a:lnTo>
                    <a:pt x="2117" y="124787"/>
                  </a:lnTo>
                  <a:lnTo>
                    <a:pt x="3793" y="127425"/>
                  </a:lnTo>
                  <a:lnTo>
                    <a:pt x="6497" y="129185"/>
                  </a:lnTo>
                  <a:lnTo>
                    <a:pt x="13736" y="131139"/>
                  </a:lnTo>
                  <a:lnTo>
                    <a:pt x="17094" y="130867"/>
                  </a:lnTo>
                  <a:lnTo>
                    <a:pt x="22944" y="128447"/>
                  </a:lnTo>
                  <a:lnTo>
                    <a:pt x="38023" y="115869"/>
                  </a:lnTo>
                  <a:lnTo>
                    <a:pt x="50006" y="969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" name="SMARTInkShape-5231"/>
            <p:cNvSpPr/>
            <p:nvPr/>
          </p:nvSpPr>
          <p:spPr bwMode="auto">
            <a:xfrm>
              <a:off x="8108156" y="1378744"/>
              <a:ext cx="142876" cy="62789"/>
            </a:xfrm>
            <a:custGeom>
              <a:avLst/>
              <a:gdLst/>
              <a:ahLst/>
              <a:cxnLst/>
              <a:rect l="0" t="0" r="0" b="0"/>
              <a:pathLst>
                <a:path w="142876" h="62789">
                  <a:moveTo>
                    <a:pt x="0" y="0"/>
                  </a:moveTo>
                  <a:lnTo>
                    <a:pt x="3793" y="0"/>
                  </a:lnTo>
                  <a:lnTo>
                    <a:pt x="13736" y="3792"/>
                  </a:lnTo>
                  <a:lnTo>
                    <a:pt x="22944" y="9943"/>
                  </a:lnTo>
                  <a:lnTo>
                    <a:pt x="30699" y="20585"/>
                  </a:lnTo>
                  <a:lnTo>
                    <a:pt x="34232" y="30000"/>
                  </a:lnTo>
                  <a:lnTo>
                    <a:pt x="35707" y="62788"/>
                  </a:lnTo>
                  <a:lnTo>
                    <a:pt x="36505" y="62496"/>
                  </a:lnTo>
                  <a:lnTo>
                    <a:pt x="52511" y="47462"/>
                  </a:lnTo>
                  <a:lnTo>
                    <a:pt x="79213" y="14095"/>
                  </a:lnTo>
                  <a:lnTo>
                    <a:pt x="87593" y="6264"/>
                  </a:lnTo>
                  <a:lnTo>
                    <a:pt x="93964" y="2784"/>
                  </a:lnTo>
                  <a:lnTo>
                    <a:pt x="102013" y="825"/>
                  </a:lnTo>
                  <a:lnTo>
                    <a:pt x="104521" y="1343"/>
                  </a:lnTo>
                  <a:lnTo>
                    <a:pt x="109425" y="4037"/>
                  </a:lnTo>
                  <a:lnTo>
                    <a:pt x="110256" y="6660"/>
                  </a:lnTo>
                  <a:lnTo>
                    <a:pt x="107231" y="42309"/>
                  </a:lnTo>
                  <a:lnTo>
                    <a:pt x="107171" y="52278"/>
                  </a:lnTo>
                  <a:lnTo>
                    <a:pt x="107960" y="53902"/>
                  </a:lnTo>
                  <a:lnTo>
                    <a:pt x="109280" y="54985"/>
                  </a:lnTo>
                  <a:lnTo>
                    <a:pt x="110953" y="55706"/>
                  </a:lnTo>
                  <a:lnTo>
                    <a:pt x="112862" y="55394"/>
                  </a:lnTo>
                  <a:lnTo>
                    <a:pt x="117102" y="52930"/>
                  </a:lnTo>
                  <a:lnTo>
                    <a:pt x="14287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" name="SMARTInkShape-5232"/>
            <p:cNvSpPr/>
            <p:nvPr/>
          </p:nvSpPr>
          <p:spPr bwMode="auto">
            <a:xfrm>
              <a:off x="8052087" y="1314778"/>
              <a:ext cx="34639" cy="28248"/>
            </a:xfrm>
            <a:custGeom>
              <a:avLst/>
              <a:gdLst/>
              <a:ahLst/>
              <a:cxnLst/>
              <a:rect l="0" t="0" r="0" b="0"/>
              <a:pathLst>
                <a:path w="34639" h="28248">
                  <a:moveTo>
                    <a:pt x="13207" y="21103"/>
                  </a:moveTo>
                  <a:lnTo>
                    <a:pt x="9414" y="21103"/>
                  </a:lnTo>
                  <a:lnTo>
                    <a:pt x="8297" y="20310"/>
                  </a:lnTo>
                  <a:lnTo>
                    <a:pt x="7552" y="18987"/>
                  </a:lnTo>
                  <a:lnTo>
                    <a:pt x="7056" y="17311"/>
                  </a:lnTo>
                  <a:lnTo>
                    <a:pt x="0" y="8103"/>
                  </a:lnTo>
                  <a:lnTo>
                    <a:pt x="433" y="6880"/>
                  </a:lnTo>
                  <a:lnTo>
                    <a:pt x="3032" y="3405"/>
                  </a:lnTo>
                  <a:lnTo>
                    <a:pt x="6833" y="1331"/>
                  </a:lnTo>
                  <a:lnTo>
                    <a:pt x="11948" y="0"/>
                  </a:lnTo>
                  <a:lnTo>
                    <a:pt x="16627" y="3561"/>
                  </a:lnTo>
                  <a:lnTo>
                    <a:pt x="29966" y="16473"/>
                  </a:lnTo>
                  <a:lnTo>
                    <a:pt x="32561" y="21162"/>
                  </a:lnTo>
                  <a:lnTo>
                    <a:pt x="34638" y="282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" name="SMARTInkShape-5233"/>
            <p:cNvSpPr/>
            <p:nvPr/>
          </p:nvSpPr>
          <p:spPr bwMode="auto">
            <a:xfrm>
              <a:off x="8079581" y="1350169"/>
              <a:ext cx="14289" cy="104923"/>
            </a:xfrm>
            <a:custGeom>
              <a:avLst/>
              <a:gdLst/>
              <a:ahLst/>
              <a:cxnLst/>
              <a:rect l="0" t="0" r="0" b="0"/>
              <a:pathLst>
                <a:path w="14289" h="104923">
                  <a:moveTo>
                    <a:pt x="0" y="0"/>
                  </a:moveTo>
                  <a:lnTo>
                    <a:pt x="794" y="32577"/>
                  </a:lnTo>
                  <a:lnTo>
                    <a:pt x="6151" y="64821"/>
                  </a:lnTo>
                  <a:lnTo>
                    <a:pt x="7057" y="99618"/>
                  </a:lnTo>
                  <a:lnTo>
                    <a:pt x="7118" y="104922"/>
                  </a:lnTo>
                  <a:lnTo>
                    <a:pt x="7932" y="95308"/>
                  </a:lnTo>
                  <a:lnTo>
                    <a:pt x="12797" y="76006"/>
                  </a:lnTo>
                  <a:lnTo>
                    <a:pt x="13993" y="45705"/>
                  </a:lnTo>
                  <a:lnTo>
                    <a:pt x="14288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" name="SMARTInkShape-5234"/>
            <p:cNvSpPr/>
            <p:nvPr/>
          </p:nvSpPr>
          <p:spPr bwMode="auto">
            <a:xfrm>
              <a:off x="8279606" y="1623039"/>
              <a:ext cx="71439" cy="89608"/>
            </a:xfrm>
            <a:custGeom>
              <a:avLst/>
              <a:gdLst/>
              <a:ahLst/>
              <a:cxnLst/>
              <a:rect l="0" t="0" r="0" b="0"/>
              <a:pathLst>
                <a:path w="71439" h="89608">
                  <a:moveTo>
                    <a:pt x="0" y="41455"/>
                  </a:moveTo>
                  <a:lnTo>
                    <a:pt x="3793" y="37662"/>
                  </a:lnTo>
                  <a:lnTo>
                    <a:pt x="7771" y="35800"/>
                  </a:lnTo>
                  <a:lnTo>
                    <a:pt x="27140" y="32325"/>
                  </a:lnTo>
                  <a:lnTo>
                    <a:pt x="62326" y="12828"/>
                  </a:lnTo>
                  <a:lnTo>
                    <a:pt x="67388" y="8094"/>
                  </a:lnTo>
                  <a:lnTo>
                    <a:pt x="70904" y="0"/>
                  </a:lnTo>
                  <a:lnTo>
                    <a:pt x="63696" y="2802"/>
                  </a:lnTo>
                  <a:lnTo>
                    <a:pt x="37838" y="25365"/>
                  </a:lnTo>
                  <a:lnTo>
                    <a:pt x="20587" y="48860"/>
                  </a:lnTo>
                  <a:lnTo>
                    <a:pt x="16154" y="64639"/>
                  </a:lnTo>
                  <a:lnTo>
                    <a:pt x="15117" y="74513"/>
                  </a:lnTo>
                  <a:lnTo>
                    <a:pt x="16773" y="82076"/>
                  </a:lnTo>
                  <a:lnTo>
                    <a:pt x="18326" y="85205"/>
                  </a:lnTo>
                  <a:lnTo>
                    <a:pt x="20949" y="87290"/>
                  </a:lnTo>
                  <a:lnTo>
                    <a:pt x="28096" y="89607"/>
                  </a:lnTo>
                  <a:lnTo>
                    <a:pt x="44837" y="87119"/>
                  </a:lnTo>
                  <a:lnTo>
                    <a:pt x="71438" y="700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" name="SMARTInkShape-5235"/>
            <p:cNvSpPr/>
            <p:nvPr/>
          </p:nvSpPr>
          <p:spPr bwMode="auto">
            <a:xfrm>
              <a:off x="8229629" y="1565063"/>
              <a:ext cx="63236" cy="177471"/>
            </a:xfrm>
            <a:custGeom>
              <a:avLst/>
              <a:gdLst/>
              <a:ahLst/>
              <a:cxnLst/>
              <a:rect l="0" t="0" r="0" b="0"/>
              <a:pathLst>
                <a:path w="63236" h="177471">
                  <a:moveTo>
                    <a:pt x="21402" y="49425"/>
                  </a:moveTo>
                  <a:lnTo>
                    <a:pt x="14284" y="49425"/>
                  </a:lnTo>
                  <a:lnTo>
                    <a:pt x="19916" y="62850"/>
                  </a:lnTo>
                  <a:lnTo>
                    <a:pt x="21344" y="94913"/>
                  </a:lnTo>
                  <a:lnTo>
                    <a:pt x="20591" y="109028"/>
                  </a:lnTo>
                  <a:lnTo>
                    <a:pt x="12582" y="142298"/>
                  </a:lnTo>
                  <a:lnTo>
                    <a:pt x="8735" y="156582"/>
                  </a:lnTo>
                  <a:lnTo>
                    <a:pt x="7041" y="165313"/>
                  </a:lnTo>
                  <a:lnTo>
                    <a:pt x="293" y="177470"/>
                  </a:lnTo>
                  <a:lnTo>
                    <a:pt x="0" y="164229"/>
                  </a:lnTo>
                  <a:lnTo>
                    <a:pt x="6124" y="133574"/>
                  </a:lnTo>
                  <a:lnTo>
                    <a:pt x="12623" y="100560"/>
                  </a:lnTo>
                  <a:lnTo>
                    <a:pt x="19433" y="65581"/>
                  </a:lnTo>
                  <a:lnTo>
                    <a:pt x="24805" y="35506"/>
                  </a:lnTo>
                  <a:lnTo>
                    <a:pt x="33510" y="13132"/>
                  </a:lnTo>
                  <a:lnTo>
                    <a:pt x="38161" y="6042"/>
                  </a:lnTo>
                  <a:lnTo>
                    <a:pt x="42874" y="2362"/>
                  </a:lnTo>
                  <a:lnTo>
                    <a:pt x="49989" y="290"/>
                  </a:lnTo>
                  <a:lnTo>
                    <a:pt x="52366" y="0"/>
                  </a:lnTo>
                  <a:lnTo>
                    <a:pt x="53951" y="600"/>
                  </a:lnTo>
                  <a:lnTo>
                    <a:pt x="55008" y="1793"/>
                  </a:lnTo>
                  <a:lnTo>
                    <a:pt x="56182" y="5236"/>
                  </a:lnTo>
                  <a:lnTo>
                    <a:pt x="56704" y="9412"/>
                  </a:lnTo>
                  <a:lnTo>
                    <a:pt x="59052" y="13914"/>
                  </a:lnTo>
                  <a:lnTo>
                    <a:pt x="61948" y="18561"/>
                  </a:lnTo>
                  <a:lnTo>
                    <a:pt x="63235" y="23272"/>
                  </a:lnTo>
                  <a:lnTo>
                    <a:pt x="58024" y="43673"/>
                  </a:lnTo>
                  <a:lnTo>
                    <a:pt x="49804" y="55305"/>
                  </a:lnTo>
                  <a:lnTo>
                    <a:pt x="15773" y="90761"/>
                  </a:lnTo>
                  <a:lnTo>
                    <a:pt x="21402" y="85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" name="SMARTInkShape-5236"/>
            <p:cNvSpPr/>
            <p:nvPr/>
          </p:nvSpPr>
          <p:spPr bwMode="auto">
            <a:xfrm>
              <a:off x="8186738" y="1564481"/>
              <a:ext cx="28576" cy="171022"/>
            </a:xfrm>
            <a:custGeom>
              <a:avLst/>
              <a:gdLst/>
              <a:ahLst/>
              <a:cxnLst/>
              <a:rect l="0" t="0" r="0" b="0"/>
              <a:pathLst>
                <a:path w="28576" h="171022">
                  <a:moveTo>
                    <a:pt x="28575" y="0"/>
                  </a:moveTo>
                  <a:lnTo>
                    <a:pt x="28575" y="3793"/>
                  </a:lnTo>
                  <a:lnTo>
                    <a:pt x="17183" y="37021"/>
                  </a:lnTo>
                  <a:lnTo>
                    <a:pt x="10876" y="71609"/>
                  </a:lnTo>
                  <a:lnTo>
                    <a:pt x="7635" y="105062"/>
                  </a:lnTo>
                  <a:lnTo>
                    <a:pt x="7173" y="140371"/>
                  </a:lnTo>
                  <a:lnTo>
                    <a:pt x="9273" y="147848"/>
                  </a:lnTo>
                  <a:lnTo>
                    <a:pt x="12058" y="153817"/>
                  </a:lnTo>
                  <a:lnTo>
                    <a:pt x="14200" y="170002"/>
                  </a:lnTo>
                  <a:lnTo>
                    <a:pt x="13435" y="170484"/>
                  </a:lnTo>
                  <a:lnTo>
                    <a:pt x="10469" y="171021"/>
                  </a:lnTo>
                  <a:lnTo>
                    <a:pt x="6505" y="169143"/>
                  </a:lnTo>
                  <a:lnTo>
                    <a:pt x="0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" name="SMARTInkShape-5237"/>
            <p:cNvSpPr/>
            <p:nvPr/>
          </p:nvSpPr>
          <p:spPr bwMode="auto">
            <a:xfrm>
              <a:off x="8151020" y="1564481"/>
              <a:ext cx="42862" cy="56726"/>
            </a:xfrm>
            <a:custGeom>
              <a:avLst/>
              <a:gdLst/>
              <a:ahLst/>
              <a:cxnLst/>
              <a:rect l="0" t="0" r="0" b="0"/>
              <a:pathLst>
                <a:path w="42862" h="56726">
                  <a:moveTo>
                    <a:pt x="14286" y="0"/>
                  </a:moveTo>
                  <a:lnTo>
                    <a:pt x="1079" y="0"/>
                  </a:lnTo>
                  <a:lnTo>
                    <a:pt x="719" y="794"/>
                  </a:lnTo>
                  <a:lnTo>
                    <a:pt x="3" y="34246"/>
                  </a:lnTo>
                  <a:lnTo>
                    <a:pt x="0" y="44953"/>
                  </a:lnTo>
                  <a:lnTo>
                    <a:pt x="2116" y="49877"/>
                  </a:lnTo>
                  <a:lnTo>
                    <a:pt x="3792" y="52302"/>
                  </a:lnTo>
                  <a:lnTo>
                    <a:pt x="7770" y="54995"/>
                  </a:lnTo>
                  <a:lnTo>
                    <a:pt x="14472" y="56512"/>
                  </a:lnTo>
                  <a:lnTo>
                    <a:pt x="16792" y="56725"/>
                  </a:lnTo>
                  <a:lnTo>
                    <a:pt x="21485" y="54844"/>
                  </a:lnTo>
                  <a:lnTo>
                    <a:pt x="30966" y="47170"/>
                  </a:lnTo>
                  <a:lnTo>
                    <a:pt x="33606" y="42660"/>
                  </a:lnTo>
                  <a:lnTo>
                    <a:pt x="35092" y="33542"/>
                  </a:lnTo>
                  <a:lnTo>
                    <a:pt x="36233" y="26020"/>
                  </a:lnTo>
                  <a:lnTo>
                    <a:pt x="41317" y="14724"/>
                  </a:lnTo>
                  <a:lnTo>
                    <a:pt x="42861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" name="SMARTInkShape-5238"/>
            <p:cNvSpPr/>
            <p:nvPr/>
          </p:nvSpPr>
          <p:spPr bwMode="auto">
            <a:xfrm>
              <a:off x="7976311" y="1550317"/>
              <a:ext cx="192719" cy="28453"/>
            </a:xfrm>
            <a:custGeom>
              <a:avLst/>
              <a:gdLst/>
              <a:ahLst/>
              <a:cxnLst/>
              <a:rect l="0" t="0" r="0" b="0"/>
              <a:pathLst>
                <a:path w="192719" h="28453">
                  <a:moveTo>
                    <a:pt x="17545" y="28452"/>
                  </a:moveTo>
                  <a:lnTo>
                    <a:pt x="0" y="28452"/>
                  </a:lnTo>
                  <a:lnTo>
                    <a:pt x="28427" y="26335"/>
                  </a:lnTo>
                  <a:lnTo>
                    <a:pt x="56488" y="20681"/>
                  </a:lnTo>
                  <a:lnTo>
                    <a:pt x="92055" y="13978"/>
                  </a:lnTo>
                  <a:lnTo>
                    <a:pt x="117336" y="9319"/>
                  </a:lnTo>
                  <a:lnTo>
                    <a:pt x="148624" y="3027"/>
                  </a:lnTo>
                  <a:lnTo>
                    <a:pt x="178816" y="499"/>
                  </a:lnTo>
                  <a:lnTo>
                    <a:pt x="192718" y="0"/>
                  </a:lnTo>
                  <a:lnTo>
                    <a:pt x="192270" y="752"/>
                  </a:lnTo>
                  <a:lnTo>
                    <a:pt x="181852" y="70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" name="SMARTInkShape-5239"/>
            <p:cNvSpPr/>
            <p:nvPr/>
          </p:nvSpPr>
          <p:spPr bwMode="auto">
            <a:xfrm>
              <a:off x="8079581" y="1421900"/>
              <a:ext cx="42864" cy="268849"/>
            </a:xfrm>
            <a:custGeom>
              <a:avLst/>
              <a:gdLst/>
              <a:ahLst/>
              <a:cxnLst/>
              <a:rect l="0" t="0" r="0" b="0"/>
              <a:pathLst>
                <a:path w="42864" h="268849">
                  <a:moveTo>
                    <a:pt x="0" y="6850"/>
                  </a:moveTo>
                  <a:lnTo>
                    <a:pt x="6151" y="6850"/>
                  </a:lnTo>
                  <a:lnTo>
                    <a:pt x="6482" y="6056"/>
                  </a:lnTo>
                  <a:lnTo>
                    <a:pt x="6849" y="3058"/>
                  </a:lnTo>
                  <a:lnTo>
                    <a:pt x="7742" y="1940"/>
                  </a:lnTo>
                  <a:lnTo>
                    <a:pt x="13268" y="0"/>
                  </a:lnTo>
                  <a:lnTo>
                    <a:pt x="24141" y="9675"/>
                  </a:lnTo>
                  <a:lnTo>
                    <a:pt x="26605" y="16308"/>
                  </a:lnTo>
                  <a:lnTo>
                    <a:pt x="28186" y="37293"/>
                  </a:lnTo>
                  <a:lnTo>
                    <a:pt x="22795" y="70866"/>
                  </a:lnTo>
                  <a:lnTo>
                    <a:pt x="16367" y="103429"/>
                  </a:lnTo>
                  <a:lnTo>
                    <a:pt x="9436" y="138213"/>
                  </a:lnTo>
                  <a:lnTo>
                    <a:pt x="3149" y="173654"/>
                  </a:lnTo>
                  <a:lnTo>
                    <a:pt x="934" y="207703"/>
                  </a:lnTo>
                  <a:lnTo>
                    <a:pt x="2301" y="241346"/>
                  </a:lnTo>
                  <a:lnTo>
                    <a:pt x="7825" y="259422"/>
                  </a:lnTo>
                  <a:lnTo>
                    <a:pt x="9979" y="263337"/>
                  </a:lnTo>
                  <a:lnTo>
                    <a:pt x="13003" y="265948"/>
                  </a:lnTo>
                  <a:lnTo>
                    <a:pt x="20596" y="268848"/>
                  </a:lnTo>
                  <a:lnTo>
                    <a:pt x="23256" y="268828"/>
                  </a:lnTo>
                  <a:lnTo>
                    <a:pt x="25029" y="268021"/>
                  </a:lnTo>
                  <a:lnTo>
                    <a:pt x="33811" y="257260"/>
                  </a:lnTo>
                  <a:lnTo>
                    <a:pt x="42863" y="235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" name="SMARTInkShape-5240"/>
            <p:cNvSpPr/>
            <p:nvPr/>
          </p:nvSpPr>
          <p:spPr bwMode="auto">
            <a:xfrm>
              <a:off x="8358188" y="1343113"/>
              <a:ext cx="92869" cy="507119"/>
            </a:xfrm>
            <a:custGeom>
              <a:avLst/>
              <a:gdLst/>
              <a:ahLst/>
              <a:cxnLst/>
              <a:rect l="0" t="0" r="0" b="0"/>
              <a:pathLst>
                <a:path w="92869" h="507119">
                  <a:moveTo>
                    <a:pt x="0" y="14200"/>
                  </a:moveTo>
                  <a:lnTo>
                    <a:pt x="6150" y="14200"/>
                  </a:lnTo>
                  <a:lnTo>
                    <a:pt x="13206" y="8049"/>
                  </a:lnTo>
                  <a:lnTo>
                    <a:pt x="20343" y="7143"/>
                  </a:lnTo>
                  <a:lnTo>
                    <a:pt x="20706" y="6320"/>
                  </a:lnTo>
                  <a:lnTo>
                    <a:pt x="21108" y="3289"/>
                  </a:lnTo>
                  <a:lnTo>
                    <a:pt x="22010" y="2163"/>
                  </a:lnTo>
                  <a:lnTo>
                    <a:pt x="27554" y="208"/>
                  </a:lnTo>
                  <a:lnTo>
                    <a:pt x="32064" y="0"/>
                  </a:lnTo>
                  <a:lnTo>
                    <a:pt x="33283" y="764"/>
                  </a:lnTo>
                  <a:lnTo>
                    <a:pt x="34094" y="2068"/>
                  </a:lnTo>
                  <a:lnTo>
                    <a:pt x="35237" y="7694"/>
                  </a:lnTo>
                  <a:lnTo>
                    <a:pt x="36298" y="12896"/>
                  </a:lnTo>
                  <a:lnTo>
                    <a:pt x="40564" y="25543"/>
                  </a:lnTo>
                  <a:lnTo>
                    <a:pt x="42409" y="52864"/>
                  </a:lnTo>
                  <a:lnTo>
                    <a:pt x="40611" y="83600"/>
                  </a:lnTo>
                  <a:lnTo>
                    <a:pt x="37099" y="110131"/>
                  </a:lnTo>
                  <a:lnTo>
                    <a:pt x="32893" y="140444"/>
                  </a:lnTo>
                  <a:lnTo>
                    <a:pt x="30494" y="174554"/>
                  </a:lnTo>
                  <a:lnTo>
                    <a:pt x="29854" y="192540"/>
                  </a:lnTo>
                  <a:lnTo>
                    <a:pt x="28633" y="210881"/>
                  </a:lnTo>
                  <a:lnTo>
                    <a:pt x="27027" y="229458"/>
                  </a:lnTo>
                  <a:lnTo>
                    <a:pt x="25162" y="248193"/>
                  </a:lnTo>
                  <a:lnTo>
                    <a:pt x="23917" y="267032"/>
                  </a:lnTo>
                  <a:lnTo>
                    <a:pt x="23089" y="285942"/>
                  </a:lnTo>
                  <a:lnTo>
                    <a:pt x="22536" y="304899"/>
                  </a:lnTo>
                  <a:lnTo>
                    <a:pt x="23755" y="323887"/>
                  </a:lnTo>
                  <a:lnTo>
                    <a:pt x="26155" y="342895"/>
                  </a:lnTo>
                  <a:lnTo>
                    <a:pt x="29343" y="361917"/>
                  </a:lnTo>
                  <a:lnTo>
                    <a:pt x="35001" y="395753"/>
                  </a:lnTo>
                  <a:lnTo>
                    <a:pt x="40956" y="425873"/>
                  </a:lnTo>
                  <a:lnTo>
                    <a:pt x="48894" y="452488"/>
                  </a:lnTo>
                  <a:lnTo>
                    <a:pt x="62288" y="482200"/>
                  </a:lnTo>
                  <a:lnTo>
                    <a:pt x="72518" y="498501"/>
                  </a:lnTo>
                  <a:lnTo>
                    <a:pt x="78003" y="503288"/>
                  </a:lnTo>
                  <a:lnTo>
                    <a:pt x="83087" y="505416"/>
                  </a:lnTo>
                  <a:lnTo>
                    <a:pt x="92868" y="50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11" name="SMARTInkShape-5241"/>
          <p:cNvSpPr/>
          <p:nvPr/>
        </p:nvSpPr>
        <p:spPr bwMode="auto">
          <a:xfrm>
            <a:off x="8082224" y="960075"/>
            <a:ext cx="193611" cy="213440"/>
          </a:xfrm>
          <a:custGeom>
            <a:avLst/>
            <a:gdLst/>
            <a:ahLst/>
            <a:cxnLst/>
            <a:rect l="0" t="0" r="0" b="0"/>
            <a:pathLst>
              <a:path w="193611" h="213440">
                <a:moveTo>
                  <a:pt x="75939" y="25763"/>
                </a:moveTo>
                <a:lnTo>
                  <a:pt x="72146" y="25763"/>
                </a:lnTo>
                <a:lnTo>
                  <a:pt x="71029" y="24969"/>
                </a:lnTo>
                <a:lnTo>
                  <a:pt x="70284" y="23646"/>
                </a:lnTo>
                <a:lnTo>
                  <a:pt x="68991" y="18487"/>
                </a:lnTo>
                <a:lnTo>
                  <a:pt x="68795" y="4365"/>
                </a:lnTo>
                <a:lnTo>
                  <a:pt x="65002" y="4341"/>
                </a:lnTo>
                <a:lnTo>
                  <a:pt x="63885" y="5926"/>
                </a:lnTo>
                <a:lnTo>
                  <a:pt x="60725" y="15740"/>
                </a:lnTo>
                <a:lnTo>
                  <a:pt x="33223" y="49094"/>
                </a:lnTo>
                <a:lnTo>
                  <a:pt x="17642" y="83758"/>
                </a:lnTo>
                <a:lnTo>
                  <a:pt x="6278" y="113855"/>
                </a:lnTo>
                <a:lnTo>
                  <a:pt x="0" y="143674"/>
                </a:lnTo>
                <a:lnTo>
                  <a:pt x="119" y="160718"/>
                </a:lnTo>
                <a:lnTo>
                  <a:pt x="9112" y="186576"/>
                </a:lnTo>
                <a:lnTo>
                  <a:pt x="17399" y="199364"/>
                </a:lnTo>
                <a:lnTo>
                  <a:pt x="30606" y="208223"/>
                </a:lnTo>
                <a:lnTo>
                  <a:pt x="38573" y="211697"/>
                </a:lnTo>
                <a:lnTo>
                  <a:pt x="55892" y="213439"/>
                </a:lnTo>
                <a:lnTo>
                  <a:pt x="85609" y="209958"/>
                </a:lnTo>
                <a:lnTo>
                  <a:pt x="108018" y="204465"/>
                </a:lnTo>
                <a:lnTo>
                  <a:pt x="131206" y="194086"/>
                </a:lnTo>
                <a:lnTo>
                  <a:pt x="158989" y="167270"/>
                </a:lnTo>
                <a:lnTo>
                  <a:pt x="182303" y="134189"/>
                </a:lnTo>
                <a:lnTo>
                  <a:pt x="190680" y="108877"/>
                </a:lnTo>
                <a:lnTo>
                  <a:pt x="193610" y="82546"/>
                </a:lnTo>
                <a:lnTo>
                  <a:pt x="192266" y="57614"/>
                </a:lnTo>
                <a:lnTo>
                  <a:pt x="182673" y="35421"/>
                </a:lnTo>
                <a:lnTo>
                  <a:pt x="167826" y="17355"/>
                </a:lnTo>
                <a:lnTo>
                  <a:pt x="150644" y="6680"/>
                </a:lnTo>
                <a:lnTo>
                  <a:pt x="119328" y="0"/>
                </a:lnTo>
                <a:lnTo>
                  <a:pt x="98663" y="4788"/>
                </a:lnTo>
                <a:lnTo>
                  <a:pt x="71295" y="20871"/>
                </a:lnTo>
                <a:lnTo>
                  <a:pt x="57999" y="33907"/>
                </a:lnTo>
                <a:lnTo>
                  <a:pt x="52091" y="47639"/>
                </a:lnTo>
                <a:lnTo>
                  <a:pt x="53698" y="61679"/>
                </a:lnTo>
                <a:lnTo>
                  <a:pt x="56349" y="68757"/>
                </a:lnTo>
                <a:lnTo>
                  <a:pt x="61291" y="72682"/>
                </a:lnTo>
                <a:lnTo>
                  <a:pt x="90226" y="7576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12" name="SMARTInkShape-5242"/>
          <p:cNvSpPr/>
          <p:nvPr/>
        </p:nvSpPr>
        <p:spPr bwMode="auto">
          <a:xfrm>
            <a:off x="2793206" y="1882112"/>
            <a:ext cx="2650333" cy="68133"/>
          </a:xfrm>
          <a:custGeom>
            <a:avLst/>
            <a:gdLst/>
            <a:ahLst/>
            <a:cxnLst/>
            <a:rect l="0" t="0" r="0" b="0"/>
            <a:pathLst>
              <a:path w="2650333" h="68133">
                <a:moveTo>
                  <a:pt x="0" y="68132"/>
                </a:moveTo>
                <a:lnTo>
                  <a:pt x="3793" y="68132"/>
                </a:lnTo>
                <a:lnTo>
                  <a:pt x="7771" y="66015"/>
                </a:lnTo>
                <a:lnTo>
                  <a:pt x="13773" y="62428"/>
                </a:lnTo>
                <a:lnTo>
                  <a:pt x="31333" y="56741"/>
                </a:lnTo>
                <a:lnTo>
                  <a:pt x="57086" y="53909"/>
                </a:lnTo>
                <a:lnTo>
                  <a:pt x="91086" y="49189"/>
                </a:lnTo>
                <a:lnTo>
                  <a:pt x="120122" y="47807"/>
                </a:lnTo>
                <a:lnTo>
                  <a:pt x="155782" y="47192"/>
                </a:lnTo>
                <a:lnTo>
                  <a:pt x="175292" y="47028"/>
                </a:lnTo>
                <a:lnTo>
                  <a:pt x="196237" y="46125"/>
                </a:lnTo>
                <a:lnTo>
                  <a:pt x="218137" y="44729"/>
                </a:lnTo>
                <a:lnTo>
                  <a:pt x="240675" y="43005"/>
                </a:lnTo>
                <a:lnTo>
                  <a:pt x="265225" y="41856"/>
                </a:lnTo>
                <a:lnTo>
                  <a:pt x="291117" y="41089"/>
                </a:lnTo>
                <a:lnTo>
                  <a:pt x="317903" y="40578"/>
                </a:lnTo>
                <a:lnTo>
                  <a:pt x="346873" y="39444"/>
                </a:lnTo>
                <a:lnTo>
                  <a:pt x="377299" y="37894"/>
                </a:lnTo>
                <a:lnTo>
                  <a:pt x="408695" y="36067"/>
                </a:lnTo>
                <a:lnTo>
                  <a:pt x="442326" y="34055"/>
                </a:lnTo>
                <a:lnTo>
                  <a:pt x="477447" y="31920"/>
                </a:lnTo>
                <a:lnTo>
                  <a:pt x="513560" y="29703"/>
                </a:lnTo>
                <a:lnTo>
                  <a:pt x="551130" y="27432"/>
                </a:lnTo>
                <a:lnTo>
                  <a:pt x="589670" y="25123"/>
                </a:lnTo>
                <a:lnTo>
                  <a:pt x="628857" y="22791"/>
                </a:lnTo>
                <a:lnTo>
                  <a:pt x="670063" y="20442"/>
                </a:lnTo>
                <a:lnTo>
                  <a:pt x="712615" y="18082"/>
                </a:lnTo>
                <a:lnTo>
                  <a:pt x="756065" y="15716"/>
                </a:lnTo>
                <a:lnTo>
                  <a:pt x="801699" y="13344"/>
                </a:lnTo>
                <a:lnTo>
                  <a:pt x="848791" y="10969"/>
                </a:lnTo>
                <a:lnTo>
                  <a:pt x="896855" y="8592"/>
                </a:lnTo>
                <a:lnTo>
                  <a:pt x="947153" y="7007"/>
                </a:lnTo>
                <a:lnTo>
                  <a:pt x="998942" y="5951"/>
                </a:lnTo>
                <a:lnTo>
                  <a:pt x="1051724" y="5247"/>
                </a:lnTo>
                <a:lnTo>
                  <a:pt x="1105168" y="3983"/>
                </a:lnTo>
                <a:lnTo>
                  <a:pt x="1159054" y="2347"/>
                </a:lnTo>
                <a:lnTo>
                  <a:pt x="1213234" y="463"/>
                </a:lnTo>
                <a:lnTo>
                  <a:pt x="1268404" y="0"/>
                </a:lnTo>
                <a:lnTo>
                  <a:pt x="1324234" y="486"/>
                </a:lnTo>
                <a:lnTo>
                  <a:pt x="1380504" y="1603"/>
                </a:lnTo>
                <a:lnTo>
                  <a:pt x="1437068" y="2348"/>
                </a:lnTo>
                <a:lnTo>
                  <a:pt x="1493826" y="2845"/>
                </a:lnTo>
                <a:lnTo>
                  <a:pt x="1550716" y="3176"/>
                </a:lnTo>
                <a:lnTo>
                  <a:pt x="1606898" y="3397"/>
                </a:lnTo>
                <a:lnTo>
                  <a:pt x="1662609" y="3544"/>
                </a:lnTo>
                <a:lnTo>
                  <a:pt x="1718006" y="3642"/>
                </a:lnTo>
                <a:lnTo>
                  <a:pt x="1773194" y="4501"/>
                </a:lnTo>
                <a:lnTo>
                  <a:pt x="1828242" y="5868"/>
                </a:lnTo>
                <a:lnTo>
                  <a:pt x="1883197" y="7572"/>
                </a:lnTo>
                <a:lnTo>
                  <a:pt x="1936502" y="9502"/>
                </a:lnTo>
                <a:lnTo>
                  <a:pt x="1988708" y="11583"/>
                </a:lnTo>
                <a:lnTo>
                  <a:pt x="2040180" y="13764"/>
                </a:lnTo>
                <a:lnTo>
                  <a:pt x="2090370" y="15218"/>
                </a:lnTo>
                <a:lnTo>
                  <a:pt x="2139705" y="16187"/>
                </a:lnTo>
                <a:lnTo>
                  <a:pt x="2188470" y="16833"/>
                </a:lnTo>
                <a:lnTo>
                  <a:pt x="2234474" y="18058"/>
                </a:lnTo>
                <a:lnTo>
                  <a:pt x="2278637" y="19668"/>
                </a:lnTo>
                <a:lnTo>
                  <a:pt x="2321572" y="21535"/>
                </a:lnTo>
                <a:lnTo>
                  <a:pt x="2361309" y="23573"/>
                </a:lnTo>
                <a:lnTo>
                  <a:pt x="2398913" y="25726"/>
                </a:lnTo>
                <a:lnTo>
                  <a:pt x="2435093" y="27955"/>
                </a:lnTo>
                <a:lnTo>
                  <a:pt x="2467946" y="29441"/>
                </a:lnTo>
                <a:lnTo>
                  <a:pt x="2498579" y="30432"/>
                </a:lnTo>
                <a:lnTo>
                  <a:pt x="2527732" y="31092"/>
                </a:lnTo>
                <a:lnTo>
                  <a:pt x="2551929" y="32326"/>
                </a:lnTo>
                <a:lnTo>
                  <a:pt x="2572824" y="33943"/>
                </a:lnTo>
                <a:lnTo>
                  <a:pt x="2606359" y="37062"/>
                </a:lnTo>
                <a:lnTo>
                  <a:pt x="2650332" y="3955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13" name="SMARTInkShape-5243"/>
          <p:cNvSpPr/>
          <p:nvPr/>
        </p:nvSpPr>
        <p:spPr bwMode="auto">
          <a:xfrm>
            <a:off x="7936706" y="843257"/>
            <a:ext cx="492920" cy="485482"/>
          </a:xfrm>
          <a:custGeom>
            <a:avLst/>
            <a:gdLst/>
            <a:ahLst/>
            <a:cxnLst/>
            <a:rect l="0" t="0" r="0" b="0"/>
            <a:pathLst>
              <a:path w="492920" h="485482">
                <a:moveTo>
                  <a:pt x="492919" y="6849"/>
                </a:moveTo>
                <a:lnTo>
                  <a:pt x="492919" y="3057"/>
                </a:lnTo>
                <a:lnTo>
                  <a:pt x="492125" y="1940"/>
                </a:lnTo>
                <a:lnTo>
                  <a:pt x="490802" y="1195"/>
                </a:lnTo>
                <a:lnTo>
                  <a:pt x="482976" y="0"/>
                </a:lnTo>
                <a:lnTo>
                  <a:pt x="464749" y="3585"/>
                </a:lnTo>
                <a:lnTo>
                  <a:pt x="435448" y="21052"/>
                </a:lnTo>
                <a:lnTo>
                  <a:pt x="404670" y="45970"/>
                </a:lnTo>
                <a:lnTo>
                  <a:pt x="386462" y="61505"/>
                </a:lnTo>
                <a:lnTo>
                  <a:pt x="366385" y="79799"/>
                </a:lnTo>
                <a:lnTo>
                  <a:pt x="345063" y="99932"/>
                </a:lnTo>
                <a:lnTo>
                  <a:pt x="322911" y="121292"/>
                </a:lnTo>
                <a:lnTo>
                  <a:pt x="300205" y="145057"/>
                </a:lnTo>
                <a:lnTo>
                  <a:pt x="277131" y="170425"/>
                </a:lnTo>
                <a:lnTo>
                  <a:pt x="253810" y="196862"/>
                </a:lnTo>
                <a:lnTo>
                  <a:pt x="229532" y="223218"/>
                </a:lnTo>
                <a:lnTo>
                  <a:pt x="204615" y="249520"/>
                </a:lnTo>
                <a:lnTo>
                  <a:pt x="179272" y="275786"/>
                </a:lnTo>
                <a:lnTo>
                  <a:pt x="156027" y="302028"/>
                </a:lnTo>
                <a:lnTo>
                  <a:pt x="134181" y="328254"/>
                </a:lnTo>
                <a:lnTo>
                  <a:pt x="113266" y="354469"/>
                </a:lnTo>
                <a:lnTo>
                  <a:pt x="94561" y="377502"/>
                </a:lnTo>
                <a:lnTo>
                  <a:pt x="77328" y="398414"/>
                </a:lnTo>
                <a:lnTo>
                  <a:pt x="47862" y="434084"/>
                </a:lnTo>
                <a:lnTo>
                  <a:pt x="19473" y="468841"/>
                </a:lnTo>
                <a:lnTo>
                  <a:pt x="0" y="48548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29" name="SMARTInkShape-Group1012"/>
          <p:cNvGrpSpPr/>
          <p:nvPr/>
        </p:nvGrpSpPr>
        <p:grpSpPr>
          <a:xfrm>
            <a:off x="5222785" y="3421856"/>
            <a:ext cx="2120991" cy="528639"/>
            <a:chOff x="5222785" y="3421856"/>
            <a:chExt cx="2120991" cy="528639"/>
          </a:xfrm>
        </p:grpSpPr>
        <p:sp>
          <p:nvSpPr>
            <p:cNvPr id="114" name="SMARTInkShape-5244"/>
            <p:cNvSpPr/>
            <p:nvPr/>
          </p:nvSpPr>
          <p:spPr bwMode="auto">
            <a:xfrm>
              <a:off x="7215188" y="3757613"/>
              <a:ext cx="116545" cy="192882"/>
            </a:xfrm>
            <a:custGeom>
              <a:avLst/>
              <a:gdLst/>
              <a:ahLst/>
              <a:cxnLst/>
              <a:rect l="0" t="0" r="0" b="0"/>
              <a:pathLst>
                <a:path w="116545" h="192882">
                  <a:moveTo>
                    <a:pt x="50006" y="0"/>
                  </a:moveTo>
                  <a:lnTo>
                    <a:pt x="76741" y="30527"/>
                  </a:lnTo>
                  <a:lnTo>
                    <a:pt x="100083" y="64551"/>
                  </a:lnTo>
                  <a:lnTo>
                    <a:pt x="112204" y="87917"/>
                  </a:lnTo>
                  <a:lnTo>
                    <a:pt x="116544" y="105749"/>
                  </a:lnTo>
                  <a:lnTo>
                    <a:pt x="115827" y="124258"/>
                  </a:lnTo>
                  <a:lnTo>
                    <a:pt x="108628" y="140950"/>
                  </a:lnTo>
                  <a:lnTo>
                    <a:pt x="96697" y="155513"/>
                  </a:lnTo>
                  <a:lnTo>
                    <a:pt x="72131" y="171843"/>
                  </a:lnTo>
                  <a:lnTo>
                    <a:pt x="43949" y="182061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" name="SMARTInkShape-5245"/>
            <p:cNvSpPr/>
            <p:nvPr/>
          </p:nvSpPr>
          <p:spPr bwMode="auto">
            <a:xfrm>
              <a:off x="7300913" y="3582064"/>
              <a:ext cx="42863" cy="18387"/>
            </a:xfrm>
            <a:custGeom>
              <a:avLst/>
              <a:gdLst/>
              <a:ahLst/>
              <a:cxnLst/>
              <a:rect l="0" t="0" r="0" b="0"/>
              <a:pathLst>
                <a:path w="42863" h="18387">
                  <a:moveTo>
                    <a:pt x="0" y="18386"/>
                  </a:moveTo>
                  <a:lnTo>
                    <a:pt x="0" y="11536"/>
                  </a:lnTo>
                  <a:lnTo>
                    <a:pt x="3792" y="7537"/>
                  </a:lnTo>
                  <a:lnTo>
                    <a:pt x="7770" y="5627"/>
                  </a:lnTo>
                  <a:lnTo>
                    <a:pt x="30334" y="3364"/>
                  </a:lnTo>
                  <a:lnTo>
                    <a:pt x="32129" y="2021"/>
                  </a:lnTo>
                  <a:lnTo>
                    <a:pt x="33325" y="332"/>
                  </a:lnTo>
                  <a:lnTo>
                    <a:pt x="34917" y="0"/>
                  </a:lnTo>
                  <a:lnTo>
                    <a:pt x="36772" y="573"/>
                  </a:lnTo>
                  <a:lnTo>
                    <a:pt x="41659" y="3402"/>
                  </a:lnTo>
                  <a:lnTo>
                    <a:pt x="42327" y="5906"/>
                  </a:lnTo>
                  <a:lnTo>
                    <a:pt x="42862" y="112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" name="SMARTInkShape-5246"/>
            <p:cNvSpPr/>
            <p:nvPr/>
          </p:nvSpPr>
          <p:spPr bwMode="auto">
            <a:xfrm>
              <a:off x="6965451" y="3421856"/>
              <a:ext cx="260781" cy="418117"/>
            </a:xfrm>
            <a:custGeom>
              <a:avLst/>
              <a:gdLst/>
              <a:ahLst/>
              <a:cxnLst/>
              <a:rect l="0" t="0" r="0" b="0"/>
              <a:pathLst>
                <a:path w="260781" h="418117">
                  <a:moveTo>
                    <a:pt x="6849" y="0"/>
                  </a:moveTo>
                  <a:lnTo>
                    <a:pt x="3056" y="0"/>
                  </a:lnTo>
                  <a:lnTo>
                    <a:pt x="1939" y="794"/>
                  </a:lnTo>
                  <a:lnTo>
                    <a:pt x="1194" y="2117"/>
                  </a:lnTo>
                  <a:lnTo>
                    <a:pt x="0" y="6151"/>
                  </a:lnTo>
                  <a:lnTo>
                    <a:pt x="695" y="6482"/>
                  </a:lnTo>
                  <a:lnTo>
                    <a:pt x="9632" y="9130"/>
                  </a:lnTo>
                  <a:lnTo>
                    <a:pt x="44022" y="25015"/>
                  </a:lnTo>
                  <a:lnTo>
                    <a:pt x="67820" y="33872"/>
                  </a:lnTo>
                  <a:lnTo>
                    <a:pt x="96389" y="45217"/>
                  </a:lnTo>
                  <a:lnTo>
                    <a:pt x="126813" y="59784"/>
                  </a:lnTo>
                  <a:lnTo>
                    <a:pt x="156210" y="79487"/>
                  </a:lnTo>
                  <a:lnTo>
                    <a:pt x="185151" y="101474"/>
                  </a:lnTo>
                  <a:lnTo>
                    <a:pt x="212300" y="126062"/>
                  </a:lnTo>
                  <a:lnTo>
                    <a:pt x="234950" y="155511"/>
                  </a:lnTo>
                  <a:lnTo>
                    <a:pt x="251367" y="189237"/>
                  </a:lnTo>
                  <a:lnTo>
                    <a:pt x="260780" y="224599"/>
                  </a:lnTo>
                  <a:lnTo>
                    <a:pt x="259672" y="258837"/>
                  </a:lnTo>
                  <a:lnTo>
                    <a:pt x="253887" y="292574"/>
                  </a:lnTo>
                  <a:lnTo>
                    <a:pt x="243644" y="324502"/>
                  </a:lnTo>
                  <a:lnTo>
                    <a:pt x="225862" y="351921"/>
                  </a:lnTo>
                  <a:lnTo>
                    <a:pt x="197330" y="385878"/>
                  </a:lnTo>
                  <a:lnTo>
                    <a:pt x="168768" y="408463"/>
                  </a:lnTo>
                  <a:lnTo>
                    <a:pt x="147782" y="417624"/>
                  </a:lnTo>
                  <a:lnTo>
                    <a:pt x="143667" y="418116"/>
                  </a:lnTo>
                  <a:lnTo>
                    <a:pt x="140924" y="417650"/>
                  </a:lnTo>
                  <a:lnTo>
                    <a:pt x="139094" y="416546"/>
                  </a:lnTo>
                  <a:lnTo>
                    <a:pt x="138669" y="414223"/>
                  </a:lnTo>
                  <a:lnTo>
                    <a:pt x="140313" y="407407"/>
                  </a:lnTo>
                  <a:lnTo>
                    <a:pt x="150039" y="399087"/>
                  </a:lnTo>
                  <a:lnTo>
                    <a:pt x="171155" y="3857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" name="SMARTInkShape-5247"/>
            <p:cNvSpPr/>
            <p:nvPr/>
          </p:nvSpPr>
          <p:spPr bwMode="auto">
            <a:xfrm>
              <a:off x="6815138" y="3493294"/>
              <a:ext cx="306293" cy="303866"/>
            </a:xfrm>
            <a:custGeom>
              <a:avLst/>
              <a:gdLst/>
              <a:ahLst/>
              <a:cxnLst/>
              <a:rect l="0" t="0" r="0" b="0"/>
              <a:pathLst>
                <a:path w="306293" h="303866">
                  <a:moveTo>
                    <a:pt x="0" y="0"/>
                  </a:moveTo>
                  <a:lnTo>
                    <a:pt x="0" y="3792"/>
                  </a:lnTo>
                  <a:lnTo>
                    <a:pt x="793" y="4909"/>
                  </a:lnTo>
                  <a:lnTo>
                    <a:pt x="2116" y="5654"/>
                  </a:lnTo>
                  <a:lnTo>
                    <a:pt x="30088" y="18354"/>
                  </a:lnTo>
                  <a:lnTo>
                    <a:pt x="62184" y="32249"/>
                  </a:lnTo>
                  <a:lnTo>
                    <a:pt x="87962" y="44495"/>
                  </a:lnTo>
                  <a:lnTo>
                    <a:pt x="119527" y="59992"/>
                  </a:lnTo>
                  <a:lnTo>
                    <a:pt x="153929" y="77463"/>
                  </a:lnTo>
                  <a:lnTo>
                    <a:pt x="187740" y="95811"/>
                  </a:lnTo>
                  <a:lnTo>
                    <a:pt x="219171" y="118783"/>
                  </a:lnTo>
                  <a:lnTo>
                    <a:pt x="248222" y="144074"/>
                  </a:lnTo>
                  <a:lnTo>
                    <a:pt x="274362" y="168543"/>
                  </a:lnTo>
                  <a:lnTo>
                    <a:pt x="292859" y="192647"/>
                  </a:lnTo>
                  <a:lnTo>
                    <a:pt x="303991" y="216590"/>
                  </a:lnTo>
                  <a:lnTo>
                    <a:pt x="306292" y="240460"/>
                  </a:lnTo>
                  <a:lnTo>
                    <a:pt x="298319" y="262181"/>
                  </a:lnTo>
                  <a:lnTo>
                    <a:pt x="283398" y="280831"/>
                  </a:lnTo>
                  <a:lnTo>
                    <a:pt x="263538" y="294412"/>
                  </a:lnTo>
                  <a:lnTo>
                    <a:pt x="237249" y="301506"/>
                  </a:lnTo>
                  <a:lnTo>
                    <a:pt x="208631" y="303865"/>
                  </a:lnTo>
                  <a:lnTo>
                    <a:pt x="182683" y="302268"/>
                  </a:lnTo>
                  <a:lnTo>
                    <a:pt x="149555" y="293113"/>
                  </a:lnTo>
                  <a:lnTo>
                    <a:pt x="133673" y="282672"/>
                  </a:lnTo>
                  <a:lnTo>
                    <a:pt x="122910" y="270888"/>
                  </a:lnTo>
                  <a:lnTo>
                    <a:pt x="118126" y="260359"/>
                  </a:lnTo>
                  <a:lnTo>
                    <a:pt x="118438" y="254535"/>
                  </a:lnTo>
                  <a:lnTo>
                    <a:pt x="12858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" name="SMARTInkShape-5248"/>
            <p:cNvSpPr/>
            <p:nvPr/>
          </p:nvSpPr>
          <p:spPr bwMode="auto">
            <a:xfrm>
              <a:off x="6879431" y="3557588"/>
              <a:ext cx="14289" cy="223535"/>
            </a:xfrm>
            <a:custGeom>
              <a:avLst/>
              <a:gdLst/>
              <a:ahLst/>
              <a:cxnLst/>
              <a:rect l="0" t="0" r="0" b="0"/>
              <a:pathLst>
                <a:path w="14289" h="223535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5" y="2116"/>
                  </a:lnTo>
                  <a:lnTo>
                    <a:pt x="6703" y="9887"/>
                  </a:lnTo>
                  <a:lnTo>
                    <a:pt x="9130" y="24360"/>
                  </a:lnTo>
                  <a:lnTo>
                    <a:pt x="13268" y="54377"/>
                  </a:lnTo>
                  <a:lnTo>
                    <a:pt x="13986" y="81551"/>
                  </a:lnTo>
                  <a:lnTo>
                    <a:pt x="14198" y="113504"/>
                  </a:lnTo>
                  <a:lnTo>
                    <a:pt x="14261" y="144315"/>
                  </a:lnTo>
                  <a:lnTo>
                    <a:pt x="14282" y="177467"/>
                  </a:lnTo>
                  <a:lnTo>
                    <a:pt x="14287" y="210371"/>
                  </a:lnTo>
                  <a:lnTo>
                    <a:pt x="14288" y="223534"/>
                  </a:lnTo>
                  <a:lnTo>
                    <a:pt x="1428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9" name="SMARTInkShape-5249"/>
            <p:cNvSpPr/>
            <p:nvPr/>
          </p:nvSpPr>
          <p:spPr bwMode="auto">
            <a:xfrm>
              <a:off x="6522244" y="3550526"/>
              <a:ext cx="300038" cy="35638"/>
            </a:xfrm>
            <a:custGeom>
              <a:avLst/>
              <a:gdLst/>
              <a:ahLst/>
              <a:cxnLst/>
              <a:rect l="0" t="0" r="0" b="0"/>
              <a:pathLst>
                <a:path w="300038" h="35638">
                  <a:moveTo>
                    <a:pt x="0" y="35637"/>
                  </a:moveTo>
                  <a:lnTo>
                    <a:pt x="3793" y="35637"/>
                  </a:lnTo>
                  <a:lnTo>
                    <a:pt x="38608" y="23452"/>
                  </a:lnTo>
                  <a:lnTo>
                    <a:pt x="68942" y="16504"/>
                  </a:lnTo>
                  <a:lnTo>
                    <a:pt x="103859" y="9418"/>
                  </a:lnTo>
                  <a:lnTo>
                    <a:pt x="130296" y="4669"/>
                  </a:lnTo>
                  <a:lnTo>
                    <a:pt x="155805" y="2030"/>
                  </a:lnTo>
                  <a:lnTo>
                    <a:pt x="180372" y="856"/>
                  </a:lnTo>
                  <a:lnTo>
                    <a:pt x="215721" y="196"/>
                  </a:lnTo>
                  <a:lnTo>
                    <a:pt x="245862" y="0"/>
                  </a:lnTo>
                  <a:lnTo>
                    <a:pt x="275666" y="2051"/>
                  </a:lnTo>
                  <a:lnTo>
                    <a:pt x="300037" y="70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" name="SMARTInkShape-5250"/>
            <p:cNvSpPr/>
            <p:nvPr/>
          </p:nvSpPr>
          <p:spPr bwMode="auto">
            <a:xfrm>
              <a:off x="6472238" y="3707606"/>
              <a:ext cx="357188" cy="63618"/>
            </a:xfrm>
            <a:custGeom>
              <a:avLst/>
              <a:gdLst/>
              <a:ahLst/>
              <a:cxnLst/>
              <a:rect l="0" t="0" r="0" b="0"/>
              <a:pathLst>
                <a:path w="357188" h="63618">
                  <a:moveTo>
                    <a:pt x="0" y="7144"/>
                  </a:moveTo>
                  <a:lnTo>
                    <a:pt x="0" y="10936"/>
                  </a:lnTo>
                  <a:lnTo>
                    <a:pt x="4233" y="14915"/>
                  </a:lnTo>
                  <a:lnTo>
                    <a:pt x="33180" y="36401"/>
                  </a:lnTo>
                  <a:lnTo>
                    <a:pt x="51258" y="44753"/>
                  </a:lnTo>
                  <a:lnTo>
                    <a:pt x="75169" y="51111"/>
                  </a:lnTo>
                  <a:lnTo>
                    <a:pt x="101671" y="56583"/>
                  </a:lnTo>
                  <a:lnTo>
                    <a:pt x="129324" y="60867"/>
                  </a:lnTo>
                  <a:lnTo>
                    <a:pt x="157490" y="62771"/>
                  </a:lnTo>
                  <a:lnTo>
                    <a:pt x="188000" y="63617"/>
                  </a:lnTo>
                  <a:lnTo>
                    <a:pt x="218492" y="63199"/>
                  </a:lnTo>
                  <a:lnTo>
                    <a:pt x="245274" y="60368"/>
                  </a:lnTo>
                  <a:lnTo>
                    <a:pt x="270406" y="56463"/>
                  </a:lnTo>
                  <a:lnTo>
                    <a:pt x="302635" y="47686"/>
                  </a:lnTo>
                  <a:lnTo>
                    <a:pt x="331065" y="30498"/>
                  </a:lnTo>
                  <a:lnTo>
                    <a:pt x="3571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" name="SMARTInkShape-5251"/>
            <p:cNvSpPr/>
            <p:nvPr/>
          </p:nvSpPr>
          <p:spPr bwMode="auto">
            <a:xfrm>
              <a:off x="6708177" y="3550444"/>
              <a:ext cx="14030" cy="250032"/>
            </a:xfrm>
            <a:custGeom>
              <a:avLst/>
              <a:gdLst/>
              <a:ahLst/>
              <a:cxnLst/>
              <a:rect l="0" t="0" r="0" b="0"/>
              <a:pathLst>
                <a:path w="14030" h="250032">
                  <a:moveTo>
                    <a:pt x="6948" y="0"/>
                  </a:moveTo>
                  <a:lnTo>
                    <a:pt x="2038" y="11406"/>
                  </a:lnTo>
                  <a:lnTo>
                    <a:pt x="0" y="43968"/>
                  </a:lnTo>
                  <a:lnTo>
                    <a:pt x="1960" y="73772"/>
                  </a:lnTo>
                  <a:lnTo>
                    <a:pt x="5963" y="106206"/>
                  </a:lnTo>
                  <a:lnTo>
                    <a:pt x="11662" y="140453"/>
                  </a:lnTo>
                  <a:lnTo>
                    <a:pt x="13612" y="170971"/>
                  </a:lnTo>
                  <a:lnTo>
                    <a:pt x="14029" y="202196"/>
                  </a:lnTo>
                  <a:lnTo>
                    <a:pt x="13279" y="221306"/>
                  </a:lnTo>
                  <a:lnTo>
                    <a:pt x="6948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" name="SMARTInkShape-5252"/>
            <p:cNvSpPr/>
            <p:nvPr/>
          </p:nvSpPr>
          <p:spPr bwMode="auto">
            <a:xfrm>
              <a:off x="6455837" y="3500438"/>
              <a:ext cx="144989" cy="364056"/>
            </a:xfrm>
            <a:custGeom>
              <a:avLst/>
              <a:gdLst/>
              <a:ahLst/>
              <a:cxnLst/>
              <a:rect l="0" t="0" r="0" b="0"/>
              <a:pathLst>
                <a:path w="144989" h="364056">
                  <a:moveTo>
                    <a:pt x="44976" y="0"/>
                  </a:moveTo>
                  <a:lnTo>
                    <a:pt x="52560" y="0"/>
                  </a:lnTo>
                  <a:lnTo>
                    <a:pt x="58400" y="2116"/>
                  </a:lnTo>
                  <a:lnTo>
                    <a:pt x="72409" y="9942"/>
                  </a:lnTo>
                  <a:lnTo>
                    <a:pt x="75171" y="13772"/>
                  </a:lnTo>
                  <a:lnTo>
                    <a:pt x="78240" y="24377"/>
                  </a:lnTo>
                  <a:lnTo>
                    <a:pt x="79967" y="47528"/>
                  </a:lnTo>
                  <a:lnTo>
                    <a:pt x="69102" y="82080"/>
                  </a:lnTo>
                  <a:lnTo>
                    <a:pt x="57286" y="110828"/>
                  </a:lnTo>
                  <a:lnTo>
                    <a:pt x="44096" y="142125"/>
                  </a:lnTo>
                  <a:lnTo>
                    <a:pt x="30297" y="174556"/>
                  </a:lnTo>
                  <a:lnTo>
                    <a:pt x="18343" y="207491"/>
                  </a:lnTo>
                  <a:lnTo>
                    <a:pt x="8533" y="239855"/>
                  </a:lnTo>
                  <a:lnTo>
                    <a:pt x="1527" y="270114"/>
                  </a:lnTo>
                  <a:lnTo>
                    <a:pt x="0" y="297321"/>
                  </a:lnTo>
                  <a:lnTo>
                    <a:pt x="2762" y="321055"/>
                  </a:lnTo>
                  <a:lnTo>
                    <a:pt x="9281" y="339541"/>
                  </a:lnTo>
                  <a:lnTo>
                    <a:pt x="21703" y="353578"/>
                  </a:lnTo>
                  <a:lnTo>
                    <a:pt x="29460" y="359543"/>
                  </a:lnTo>
                  <a:lnTo>
                    <a:pt x="46547" y="364055"/>
                  </a:lnTo>
                  <a:lnTo>
                    <a:pt x="65518" y="362621"/>
                  </a:lnTo>
                  <a:lnTo>
                    <a:pt x="98510" y="351301"/>
                  </a:lnTo>
                  <a:lnTo>
                    <a:pt x="129453" y="331718"/>
                  </a:lnTo>
                  <a:lnTo>
                    <a:pt x="144988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" name="SMARTInkShape-5253"/>
            <p:cNvSpPr/>
            <p:nvPr/>
          </p:nvSpPr>
          <p:spPr bwMode="auto">
            <a:xfrm>
              <a:off x="6172626" y="3707606"/>
              <a:ext cx="178169" cy="125672"/>
            </a:xfrm>
            <a:custGeom>
              <a:avLst/>
              <a:gdLst/>
              <a:ahLst/>
              <a:cxnLst/>
              <a:rect l="0" t="0" r="0" b="0"/>
              <a:pathLst>
                <a:path w="178169" h="125672">
                  <a:moveTo>
                    <a:pt x="49580" y="0"/>
                  </a:moveTo>
                  <a:lnTo>
                    <a:pt x="49580" y="3792"/>
                  </a:lnTo>
                  <a:lnTo>
                    <a:pt x="47463" y="7771"/>
                  </a:lnTo>
                  <a:lnTo>
                    <a:pt x="25538" y="39197"/>
                  </a:lnTo>
                  <a:lnTo>
                    <a:pt x="9288" y="73978"/>
                  </a:lnTo>
                  <a:lnTo>
                    <a:pt x="1728" y="98398"/>
                  </a:lnTo>
                  <a:lnTo>
                    <a:pt x="0" y="118743"/>
                  </a:lnTo>
                  <a:lnTo>
                    <a:pt x="1445" y="122025"/>
                  </a:lnTo>
                  <a:lnTo>
                    <a:pt x="3996" y="124212"/>
                  </a:lnTo>
                  <a:lnTo>
                    <a:pt x="7285" y="125671"/>
                  </a:lnTo>
                  <a:lnTo>
                    <a:pt x="11065" y="125056"/>
                  </a:lnTo>
                  <a:lnTo>
                    <a:pt x="19498" y="120139"/>
                  </a:lnTo>
                  <a:lnTo>
                    <a:pt x="44668" y="87523"/>
                  </a:lnTo>
                  <a:lnTo>
                    <a:pt x="64529" y="57683"/>
                  </a:lnTo>
                  <a:lnTo>
                    <a:pt x="92573" y="22948"/>
                  </a:lnTo>
                  <a:lnTo>
                    <a:pt x="106328" y="4242"/>
                  </a:lnTo>
                  <a:lnTo>
                    <a:pt x="110431" y="1240"/>
                  </a:lnTo>
                  <a:lnTo>
                    <a:pt x="114754" y="33"/>
                  </a:lnTo>
                  <a:lnTo>
                    <a:pt x="119223" y="22"/>
                  </a:lnTo>
                  <a:lnTo>
                    <a:pt x="121408" y="809"/>
                  </a:lnTo>
                  <a:lnTo>
                    <a:pt x="122072" y="2127"/>
                  </a:lnTo>
                  <a:lnTo>
                    <a:pt x="113340" y="32133"/>
                  </a:lnTo>
                  <a:lnTo>
                    <a:pt x="104455" y="56088"/>
                  </a:lnTo>
                  <a:lnTo>
                    <a:pt x="97781" y="70965"/>
                  </a:lnTo>
                  <a:lnTo>
                    <a:pt x="89353" y="103302"/>
                  </a:lnTo>
                  <a:lnTo>
                    <a:pt x="86500" y="118626"/>
                  </a:lnTo>
                  <a:lnTo>
                    <a:pt x="86893" y="121153"/>
                  </a:lnTo>
                  <a:lnTo>
                    <a:pt x="87949" y="122044"/>
                  </a:lnTo>
                  <a:lnTo>
                    <a:pt x="89448" y="121844"/>
                  </a:lnTo>
                  <a:lnTo>
                    <a:pt x="99140" y="113978"/>
                  </a:lnTo>
                  <a:lnTo>
                    <a:pt x="122341" y="84897"/>
                  </a:lnTo>
                  <a:lnTo>
                    <a:pt x="143635" y="52319"/>
                  </a:lnTo>
                  <a:lnTo>
                    <a:pt x="166525" y="17619"/>
                  </a:lnTo>
                  <a:lnTo>
                    <a:pt x="1781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" name="SMARTInkShape-5254"/>
            <p:cNvSpPr/>
            <p:nvPr/>
          </p:nvSpPr>
          <p:spPr bwMode="auto">
            <a:xfrm>
              <a:off x="5829300" y="3707606"/>
              <a:ext cx="350045" cy="169553"/>
            </a:xfrm>
            <a:custGeom>
              <a:avLst/>
              <a:gdLst/>
              <a:ahLst/>
              <a:cxnLst/>
              <a:rect l="0" t="0" r="0" b="0"/>
              <a:pathLst>
                <a:path w="350045" h="169553">
                  <a:moveTo>
                    <a:pt x="0" y="35719"/>
                  </a:moveTo>
                  <a:lnTo>
                    <a:pt x="0" y="67093"/>
                  </a:lnTo>
                  <a:lnTo>
                    <a:pt x="0" y="100381"/>
                  </a:lnTo>
                  <a:lnTo>
                    <a:pt x="0" y="131988"/>
                  </a:lnTo>
                  <a:lnTo>
                    <a:pt x="6151" y="158013"/>
                  </a:lnTo>
                  <a:lnTo>
                    <a:pt x="8069" y="160111"/>
                  </a:lnTo>
                  <a:lnTo>
                    <a:pt x="14434" y="162442"/>
                  </a:lnTo>
                  <a:lnTo>
                    <a:pt x="23151" y="163754"/>
                  </a:lnTo>
                  <a:lnTo>
                    <a:pt x="30397" y="159828"/>
                  </a:lnTo>
                  <a:lnTo>
                    <a:pt x="38910" y="151203"/>
                  </a:lnTo>
                  <a:lnTo>
                    <a:pt x="57310" y="119796"/>
                  </a:lnTo>
                  <a:lnTo>
                    <a:pt x="71485" y="92381"/>
                  </a:lnTo>
                  <a:lnTo>
                    <a:pt x="90497" y="58465"/>
                  </a:lnTo>
                  <a:lnTo>
                    <a:pt x="104414" y="31492"/>
                  </a:lnTo>
                  <a:lnTo>
                    <a:pt x="105328" y="28139"/>
                  </a:lnTo>
                  <a:lnTo>
                    <a:pt x="105144" y="27490"/>
                  </a:lnTo>
                  <a:lnTo>
                    <a:pt x="102822" y="31004"/>
                  </a:lnTo>
                  <a:lnTo>
                    <a:pt x="96149" y="58411"/>
                  </a:lnTo>
                  <a:lnTo>
                    <a:pt x="83992" y="89766"/>
                  </a:lnTo>
                  <a:lnTo>
                    <a:pt x="74740" y="124947"/>
                  </a:lnTo>
                  <a:lnTo>
                    <a:pt x="73210" y="143472"/>
                  </a:lnTo>
                  <a:lnTo>
                    <a:pt x="75665" y="153989"/>
                  </a:lnTo>
                  <a:lnTo>
                    <a:pt x="81518" y="161837"/>
                  </a:lnTo>
                  <a:lnTo>
                    <a:pt x="89412" y="167178"/>
                  </a:lnTo>
                  <a:lnTo>
                    <a:pt x="98211" y="169552"/>
                  </a:lnTo>
                  <a:lnTo>
                    <a:pt x="109531" y="166373"/>
                  </a:lnTo>
                  <a:lnTo>
                    <a:pt x="136200" y="151397"/>
                  </a:lnTo>
                  <a:lnTo>
                    <a:pt x="165193" y="121746"/>
                  </a:lnTo>
                  <a:lnTo>
                    <a:pt x="189881" y="94634"/>
                  </a:lnTo>
                  <a:lnTo>
                    <a:pt x="215367" y="59145"/>
                  </a:lnTo>
                  <a:lnTo>
                    <a:pt x="231822" y="42660"/>
                  </a:lnTo>
                  <a:lnTo>
                    <a:pt x="240702" y="37090"/>
                  </a:lnTo>
                  <a:lnTo>
                    <a:pt x="240636" y="38220"/>
                  </a:lnTo>
                  <a:lnTo>
                    <a:pt x="226213" y="72490"/>
                  </a:lnTo>
                  <a:lnTo>
                    <a:pt x="210176" y="107295"/>
                  </a:lnTo>
                  <a:lnTo>
                    <a:pt x="197726" y="139101"/>
                  </a:lnTo>
                  <a:lnTo>
                    <a:pt x="197152" y="149400"/>
                  </a:lnTo>
                  <a:lnTo>
                    <a:pt x="199541" y="157681"/>
                  </a:lnTo>
                  <a:lnTo>
                    <a:pt x="201290" y="159890"/>
                  </a:lnTo>
                  <a:lnTo>
                    <a:pt x="203250" y="161362"/>
                  </a:lnTo>
                  <a:lnTo>
                    <a:pt x="205349" y="161550"/>
                  </a:lnTo>
                  <a:lnTo>
                    <a:pt x="209800" y="159642"/>
                  </a:lnTo>
                  <a:lnTo>
                    <a:pt x="237595" y="133702"/>
                  </a:lnTo>
                  <a:lnTo>
                    <a:pt x="257724" y="106114"/>
                  </a:lnTo>
                  <a:lnTo>
                    <a:pt x="274976" y="76597"/>
                  </a:lnTo>
                  <a:lnTo>
                    <a:pt x="294234" y="44675"/>
                  </a:lnTo>
                  <a:lnTo>
                    <a:pt x="309112" y="21014"/>
                  </a:lnTo>
                  <a:lnTo>
                    <a:pt x="310850" y="19565"/>
                  </a:lnTo>
                  <a:lnTo>
                    <a:pt x="312008" y="19394"/>
                  </a:lnTo>
                  <a:lnTo>
                    <a:pt x="312780" y="20073"/>
                  </a:lnTo>
                  <a:lnTo>
                    <a:pt x="313638" y="22944"/>
                  </a:lnTo>
                  <a:lnTo>
                    <a:pt x="314313" y="58270"/>
                  </a:lnTo>
                  <a:lnTo>
                    <a:pt x="314324" y="74539"/>
                  </a:lnTo>
                  <a:lnTo>
                    <a:pt x="314325" y="73345"/>
                  </a:lnTo>
                  <a:lnTo>
                    <a:pt x="328798" y="41497"/>
                  </a:lnTo>
                  <a:lnTo>
                    <a:pt x="3500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5" name="SMARTInkShape-5255"/>
            <p:cNvSpPr/>
            <p:nvPr/>
          </p:nvSpPr>
          <p:spPr bwMode="auto">
            <a:xfrm>
              <a:off x="5618874" y="3700463"/>
              <a:ext cx="260433" cy="49211"/>
            </a:xfrm>
            <a:custGeom>
              <a:avLst/>
              <a:gdLst/>
              <a:ahLst/>
              <a:cxnLst/>
              <a:rect l="0" t="0" r="0" b="0"/>
              <a:pathLst>
                <a:path w="260433" h="49211">
                  <a:moveTo>
                    <a:pt x="17545" y="0"/>
                  </a:moveTo>
                  <a:lnTo>
                    <a:pt x="3072" y="16590"/>
                  </a:lnTo>
                  <a:lnTo>
                    <a:pt x="752" y="20585"/>
                  </a:lnTo>
                  <a:lnTo>
                    <a:pt x="0" y="24836"/>
                  </a:lnTo>
                  <a:lnTo>
                    <a:pt x="1281" y="33792"/>
                  </a:lnTo>
                  <a:lnTo>
                    <a:pt x="6612" y="40947"/>
                  </a:lnTo>
                  <a:lnTo>
                    <a:pt x="10256" y="43967"/>
                  </a:lnTo>
                  <a:lnTo>
                    <a:pt x="22772" y="47322"/>
                  </a:lnTo>
                  <a:lnTo>
                    <a:pt x="51902" y="49210"/>
                  </a:lnTo>
                  <a:lnTo>
                    <a:pt x="76471" y="48859"/>
                  </a:lnTo>
                  <a:lnTo>
                    <a:pt x="100620" y="46056"/>
                  </a:lnTo>
                  <a:lnTo>
                    <a:pt x="124582" y="44282"/>
                  </a:lnTo>
                  <a:lnTo>
                    <a:pt x="148461" y="43493"/>
                  </a:lnTo>
                  <a:lnTo>
                    <a:pt x="183423" y="42255"/>
                  </a:lnTo>
                  <a:lnTo>
                    <a:pt x="213450" y="37214"/>
                  </a:lnTo>
                  <a:lnTo>
                    <a:pt x="248954" y="26077"/>
                  </a:lnTo>
                  <a:lnTo>
                    <a:pt x="260432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6" name="SMARTInkShape-5256"/>
            <p:cNvSpPr/>
            <p:nvPr/>
          </p:nvSpPr>
          <p:spPr bwMode="auto">
            <a:xfrm>
              <a:off x="5730669" y="3571875"/>
              <a:ext cx="27195" cy="340365"/>
            </a:xfrm>
            <a:custGeom>
              <a:avLst/>
              <a:gdLst/>
              <a:ahLst/>
              <a:cxnLst/>
              <a:rect l="0" t="0" r="0" b="0"/>
              <a:pathLst>
                <a:path w="27195" h="340365">
                  <a:moveTo>
                    <a:pt x="12906" y="0"/>
                  </a:moveTo>
                  <a:lnTo>
                    <a:pt x="16698" y="3792"/>
                  </a:lnTo>
                  <a:lnTo>
                    <a:pt x="18560" y="9887"/>
                  </a:lnTo>
                  <a:lnTo>
                    <a:pt x="20647" y="44312"/>
                  </a:lnTo>
                  <a:lnTo>
                    <a:pt x="23755" y="68113"/>
                  </a:lnTo>
                  <a:lnTo>
                    <a:pt x="25665" y="94566"/>
                  </a:lnTo>
                  <a:lnTo>
                    <a:pt x="25720" y="123785"/>
                  </a:lnTo>
                  <a:lnTo>
                    <a:pt x="23099" y="157938"/>
                  </a:lnTo>
                  <a:lnTo>
                    <a:pt x="21405" y="190051"/>
                  </a:lnTo>
                  <a:lnTo>
                    <a:pt x="19858" y="220199"/>
                  </a:lnTo>
                  <a:lnTo>
                    <a:pt x="16525" y="249472"/>
                  </a:lnTo>
                  <a:lnTo>
                    <a:pt x="12398" y="276241"/>
                  </a:lnTo>
                  <a:lnTo>
                    <a:pt x="5612" y="309391"/>
                  </a:lnTo>
                  <a:lnTo>
                    <a:pt x="0" y="334341"/>
                  </a:lnTo>
                  <a:lnTo>
                    <a:pt x="333" y="337194"/>
                  </a:lnTo>
                  <a:lnTo>
                    <a:pt x="1349" y="339096"/>
                  </a:lnTo>
                  <a:lnTo>
                    <a:pt x="2820" y="340364"/>
                  </a:lnTo>
                  <a:lnTo>
                    <a:pt x="4594" y="339622"/>
                  </a:lnTo>
                  <a:lnTo>
                    <a:pt x="8683" y="334564"/>
                  </a:lnTo>
                  <a:lnTo>
                    <a:pt x="17775" y="306181"/>
                  </a:lnTo>
                  <a:lnTo>
                    <a:pt x="24050" y="274517"/>
                  </a:lnTo>
                  <a:lnTo>
                    <a:pt x="26262" y="239207"/>
                  </a:lnTo>
                  <a:lnTo>
                    <a:pt x="26918" y="203697"/>
                  </a:lnTo>
                  <a:lnTo>
                    <a:pt x="27194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7" name="SMARTInkShape-5257"/>
            <p:cNvSpPr/>
            <p:nvPr/>
          </p:nvSpPr>
          <p:spPr bwMode="auto">
            <a:xfrm>
              <a:off x="5507831" y="3738096"/>
              <a:ext cx="207170" cy="160404"/>
            </a:xfrm>
            <a:custGeom>
              <a:avLst/>
              <a:gdLst/>
              <a:ahLst/>
              <a:cxnLst/>
              <a:rect l="0" t="0" r="0" b="0"/>
              <a:pathLst>
                <a:path w="207170" h="160404">
                  <a:moveTo>
                    <a:pt x="0" y="83810"/>
                  </a:moveTo>
                  <a:lnTo>
                    <a:pt x="3792" y="83810"/>
                  </a:lnTo>
                  <a:lnTo>
                    <a:pt x="7771" y="85927"/>
                  </a:lnTo>
                  <a:lnTo>
                    <a:pt x="9943" y="87602"/>
                  </a:lnTo>
                  <a:lnTo>
                    <a:pt x="16591" y="89465"/>
                  </a:lnTo>
                  <a:lnTo>
                    <a:pt x="20585" y="89961"/>
                  </a:lnTo>
                  <a:lnTo>
                    <a:pt x="51552" y="84716"/>
                  </a:lnTo>
                  <a:lnTo>
                    <a:pt x="62865" y="79979"/>
                  </a:lnTo>
                  <a:lnTo>
                    <a:pt x="92034" y="59493"/>
                  </a:lnTo>
                  <a:lnTo>
                    <a:pt x="103116" y="44767"/>
                  </a:lnTo>
                  <a:lnTo>
                    <a:pt x="110634" y="26469"/>
                  </a:lnTo>
                  <a:lnTo>
                    <a:pt x="112671" y="15727"/>
                  </a:lnTo>
                  <a:lnTo>
                    <a:pt x="111459" y="7778"/>
                  </a:lnTo>
                  <a:lnTo>
                    <a:pt x="110025" y="4547"/>
                  </a:lnTo>
                  <a:lnTo>
                    <a:pt x="106688" y="2393"/>
                  </a:lnTo>
                  <a:lnTo>
                    <a:pt x="96629" y="0"/>
                  </a:lnTo>
                  <a:lnTo>
                    <a:pt x="84221" y="3169"/>
                  </a:lnTo>
                  <a:lnTo>
                    <a:pt x="63848" y="15996"/>
                  </a:lnTo>
                  <a:lnTo>
                    <a:pt x="35631" y="45456"/>
                  </a:lnTo>
                  <a:lnTo>
                    <a:pt x="21847" y="72534"/>
                  </a:lnTo>
                  <a:lnTo>
                    <a:pt x="12735" y="100666"/>
                  </a:lnTo>
                  <a:lnTo>
                    <a:pt x="13862" y="117495"/>
                  </a:lnTo>
                  <a:lnTo>
                    <a:pt x="19655" y="132119"/>
                  </a:lnTo>
                  <a:lnTo>
                    <a:pt x="27521" y="143910"/>
                  </a:lnTo>
                  <a:lnTo>
                    <a:pt x="40542" y="152325"/>
                  </a:lnTo>
                  <a:lnTo>
                    <a:pt x="57706" y="157918"/>
                  </a:lnTo>
                  <a:lnTo>
                    <a:pt x="78564" y="160403"/>
                  </a:lnTo>
                  <a:lnTo>
                    <a:pt x="112620" y="154218"/>
                  </a:lnTo>
                  <a:lnTo>
                    <a:pt x="147845" y="142331"/>
                  </a:lnTo>
                  <a:lnTo>
                    <a:pt x="183418" y="124962"/>
                  </a:lnTo>
                  <a:lnTo>
                    <a:pt x="207169" y="1123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8" name="SMARTInkShape-5258"/>
            <p:cNvSpPr/>
            <p:nvPr/>
          </p:nvSpPr>
          <p:spPr bwMode="auto">
            <a:xfrm>
              <a:off x="5222785" y="3681437"/>
              <a:ext cx="349341" cy="236100"/>
            </a:xfrm>
            <a:custGeom>
              <a:avLst/>
              <a:gdLst/>
              <a:ahLst/>
              <a:cxnLst/>
              <a:rect l="0" t="0" r="0" b="0"/>
              <a:pathLst>
                <a:path w="349341" h="236100">
                  <a:moveTo>
                    <a:pt x="27871" y="11882"/>
                  </a:moveTo>
                  <a:lnTo>
                    <a:pt x="27871" y="45391"/>
                  </a:lnTo>
                  <a:lnTo>
                    <a:pt x="29988" y="77620"/>
                  </a:lnTo>
                  <a:lnTo>
                    <a:pt x="33526" y="105179"/>
                  </a:lnTo>
                  <a:lnTo>
                    <a:pt x="34574" y="135569"/>
                  </a:lnTo>
                  <a:lnTo>
                    <a:pt x="32767" y="167592"/>
                  </a:lnTo>
                  <a:lnTo>
                    <a:pt x="28839" y="203065"/>
                  </a:lnTo>
                  <a:lnTo>
                    <a:pt x="24366" y="225691"/>
                  </a:lnTo>
                  <a:lnTo>
                    <a:pt x="20228" y="233908"/>
                  </a:lnTo>
                  <a:lnTo>
                    <a:pt x="18013" y="236099"/>
                  </a:lnTo>
                  <a:lnTo>
                    <a:pt x="14950" y="235973"/>
                  </a:lnTo>
                  <a:lnTo>
                    <a:pt x="7311" y="231599"/>
                  </a:lnTo>
                  <a:lnTo>
                    <a:pt x="4639" y="228210"/>
                  </a:lnTo>
                  <a:lnTo>
                    <a:pt x="1671" y="220211"/>
                  </a:lnTo>
                  <a:lnTo>
                    <a:pt x="0" y="195405"/>
                  </a:lnTo>
                  <a:lnTo>
                    <a:pt x="1726" y="172029"/>
                  </a:lnTo>
                  <a:lnTo>
                    <a:pt x="5932" y="145765"/>
                  </a:lnTo>
                  <a:lnTo>
                    <a:pt x="13094" y="118216"/>
                  </a:lnTo>
                  <a:lnTo>
                    <a:pt x="21568" y="92214"/>
                  </a:lnTo>
                  <a:lnTo>
                    <a:pt x="37381" y="57380"/>
                  </a:lnTo>
                  <a:lnTo>
                    <a:pt x="59264" y="29067"/>
                  </a:lnTo>
                  <a:lnTo>
                    <a:pt x="77542" y="14757"/>
                  </a:lnTo>
                  <a:lnTo>
                    <a:pt x="110145" y="3032"/>
                  </a:lnTo>
                  <a:lnTo>
                    <a:pt x="144941" y="0"/>
                  </a:lnTo>
                  <a:lnTo>
                    <a:pt x="179593" y="3775"/>
                  </a:lnTo>
                  <a:lnTo>
                    <a:pt x="209527" y="10714"/>
                  </a:lnTo>
                  <a:lnTo>
                    <a:pt x="226082" y="18242"/>
                  </a:lnTo>
                  <a:lnTo>
                    <a:pt x="235028" y="26879"/>
                  </a:lnTo>
                  <a:lnTo>
                    <a:pt x="237413" y="31405"/>
                  </a:lnTo>
                  <a:lnTo>
                    <a:pt x="237416" y="36803"/>
                  </a:lnTo>
                  <a:lnTo>
                    <a:pt x="233185" y="49152"/>
                  </a:lnTo>
                  <a:lnTo>
                    <a:pt x="210244" y="82185"/>
                  </a:lnTo>
                  <a:lnTo>
                    <a:pt x="180245" y="109089"/>
                  </a:lnTo>
                  <a:lnTo>
                    <a:pt x="146221" y="132494"/>
                  </a:lnTo>
                  <a:lnTo>
                    <a:pt x="113385" y="153717"/>
                  </a:lnTo>
                  <a:lnTo>
                    <a:pt x="94131" y="169618"/>
                  </a:lnTo>
                  <a:lnTo>
                    <a:pt x="89070" y="176708"/>
                  </a:lnTo>
                  <a:lnTo>
                    <a:pt x="88514" y="180503"/>
                  </a:lnTo>
                  <a:lnTo>
                    <a:pt x="90013" y="188954"/>
                  </a:lnTo>
                  <a:lnTo>
                    <a:pt x="94699" y="192636"/>
                  </a:lnTo>
                  <a:lnTo>
                    <a:pt x="120256" y="201611"/>
                  </a:lnTo>
                  <a:lnTo>
                    <a:pt x="153758" y="209297"/>
                  </a:lnTo>
                  <a:lnTo>
                    <a:pt x="179864" y="214186"/>
                  </a:lnTo>
                  <a:lnTo>
                    <a:pt x="207342" y="219006"/>
                  </a:lnTo>
                  <a:lnTo>
                    <a:pt x="234636" y="222999"/>
                  </a:lnTo>
                  <a:lnTo>
                    <a:pt x="259996" y="224774"/>
                  </a:lnTo>
                  <a:lnTo>
                    <a:pt x="292793" y="225774"/>
                  </a:lnTo>
                  <a:lnTo>
                    <a:pt x="325823" y="220408"/>
                  </a:lnTo>
                  <a:lnTo>
                    <a:pt x="349340" y="2119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32" name="SMARTInkShape-Group1013"/>
          <p:cNvGrpSpPr/>
          <p:nvPr/>
        </p:nvGrpSpPr>
        <p:grpSpPr>
          <a:xfrm>
            <a:off x="8129588" y="3143258"/>
            <a:ext cx="151687" cy="321462"/>
            <a:chOff x="8129588" y="3143258"/>
            <a:chExt cx="151687" cy="321462"/>
          </a:xfrm>
        </p:grpSpPr>
        <p:sp>
          <p:nvSpPr>
            <p:cNvPr id="130" name="SMARTInkShape-5259"/>
            <p:cNvSpPr/>
            <p:nvPr/>
          </p:nvSpPr>
          <p:spPr bwMode="auto">
            <a:xfrm>
              <a:off x="8129588" y="3300413"/>
              <a:ext cx="151687" cy="164307"/>
            </a:xfrm>
            <a:custGeom>
              <a:avLst/>
              <a:gdLst/>
              <a:ahLst/>
              <a:cxnLst/>
              <a:rect l="0" t="0" r="0" b="0"/>
              <a:pathLst>
                <a:path w="151687" h="164307">
                  <a:moveTo>
                    <a:pt x="107156" y="0"/>
                  </a:moveTo>
                  <a:lnTo>
                    <a:pt x="110949" y="0"/>
                  </a:lnTo>
                  <a:lnTo>
                    <a:pt x="120891" y="3792"/>
                  </a:lnTo>
                  <a:lnTo>
                    <a:pt x="127283" y="9887"/>
                  </a:lnTo>
                  <a:lnTo>
                    <a:pt x="151331" y="44434"/>
                  </a:lnTo>
                  <a:lnTo>
                    <a:pt x="151686" y="51054"/>
                  </a:lnTo>
                  <a:lnTo>
                    <a:pt x="147849" y="64759"/>
                  </a:lnTo>
                  <a:lnTo>
                    <a:pt x="136764" y="85862"/>
                  </a:lnTo>
                  <a:lnTo>
                    <a:pt x="106595" y="114327"/>
                  </a:lnTo>
                  <a:lnTo>
                    <a:pt x="74622" y="134945"/>
                  </a:lnTo>
                  <a:lnTo>
                    <a:pt x="40808" y="150667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1" name="SMARTInkShape-5260"/>
            <p:cNvSpPr/>
            <p:nvPr/>
          </p:nvSpPr>
          <p:spPr bwMode="auto">
            <a:xfrm>
              <a:off x="8222456" y="3143258"/>
              <a:ext cx="35720" cy="21424"/>
            </a:xfrm>
            <a:custGeom>
              <a:avLst/>
              <a:gdLst/>
              <a:ahLst/>
              <a:cxnLst/>
              <a:rect l="0" t="0" r="0" b="0"/>
              <a:pathLst>
                <a:path w="35720" h="21424">
                  <a:moveTo>
                    <a:pt x="0" y="21423"/>
                  </a:moveTo>
                  <a:lnTo>
                    <a:pt x="0" y="10574"/>
                  </a:lnTo>
                  <a:lnTo>
                    <a:pt x="794" y="9428"/>
                  </a:lnTo>
                  <a:lnTo>
                    <a:pt x="2117" y="8664"/>
                  </a:lnTo>
                  <a:lnTo>
                    <a:pt x="7771" y="7588"/>
                  </a:lnTo>
                  <a:lnTo>
                    <a:pt x="13001" y="7225"/>
                  </a:lnTo>
                  <a:lnTo>
                    <a:pt x="19737" y="2244"/>
                  </a:lnTo>
                  <a:lnTo>
                    <a:pt x="28541" y="0"/>
                  </a:lnTo>
                  <a:lnTo>
                    <a:pt x="35719" y="71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56" name="SMARTInkShape-Group1014"/>
          <p:cNvGrpSpPr/>
          <p:nvPr/>
        </p:nvGrpSpPr>
        <p:grpSpPr>
          <a:xfrm>
            <a:off x="7308082" y="2516857"/>
            <a:ext cx="1269845" cy="882009"/>
            <a:chOff x="7308082" y="2516857"/>
            <a:chExt cx="1269845" cy="882009"/>
          </a:xfrm>
        </p:grpSpPr>
        <p:sp>
          <p:nvSpPr>
            <p:cNvPr id="133" name="SMARTInkShape-5261"/>
            <p:cNvSpPr/>
            <p:nvPr/>
          </p:nvSpPr>
          <p:spPr bwMode="auto">
            <a:xfrm>
              <a:off x="8229695" y="2519894"/>
              <a:ext cx="191261" cy="229879"/>
            </a:xfrm>
            <a:custGeom>
              <a:avLst/>
              <a:gdLst/>
              <a:ahLst/>
              <a:cxnLst/>
              <a:rect l="0" t="0" r="0" b="0"/>
              <a:pathLst>
                <a:path w="191261" h="229879">
                  <a:moveTo>
                    <a:pt x="14193" y="59000"/>
                  </a:moveTo>
                  <a:lnTo>
                    <a:pt x="10400" y="62792"/>
                  </a:lnTo>
                  <a:lnTo>
                    <a:pt x="3551" y="95679"/>
                  </a:lnTo>
                  <a:lnTo>
                    <a:pt x="385" y="128447"/>
                  </a:lnTo>
                  <a:lnTo>
                    <a:pt x="0" y="149094"/>
                  </a:lnTo>
                  <a:lnTo>
                    <a:pt x="1555" y="153194"/>
                  </a:lnTo>
                  <a:lnTo>
                    <a:pt x="7518" y="159866"/>
                  </a:lnTo>
                  <a:lnTo>
                    <a:pt x="13343" y="163360"/>
                  </a:lnTo>
                  <a:lnTo>
                    <a:pt x="21084" y="165328"/>
                  </a:lnTo>
                  <a:lnTo>
                    <a:pt x="23549" y="165604"/>
                  </a:lnTo>
                  <a:lnTo>
                    <a:pt x="34604" y="162200"/>
                  </a:lnTo>
                  <a:lnTo>
                    <a:pt x="47933" y="152372"/>
                  </a:lnTo>
                  <a:lnTo>
                    <a:pt x="53001" y="141773"/>
                  </a:lnTo>
                  <a:lnTo>
                    <a:pt x="64470" y="107258"/>
                  </a:lnTo>
                  <a:lnTo>
                    <a:pt x="67495" y="94735"/>
                  </a:lnTo>
                  <a:lnTo>
                    <a:pt x="64593" y="71264"/>
                  </a:lnTo>
                  <a:lnTo>
                    <a:pt x="64462" y="71144"/>
                  </a:lnTo>
                  <a:lnTo>
                    <a:pt x="64374" y="71859"/>
                  </a:lnTo>
                  <a:lnTo>
                    <a:pt x="60458" y="76656"/>
                  </a:lnTo>
                  <a:lnTo>
                    <a:pt x="58063" y="90690"/>
                  </a:lnTo>
                  <a:lnTo>
                    <a:pt x="58048" y="111062"/>
                  </a:lnTo>
                  <a:lnTo>
                    <a:pt x="70063" y="145682"/>
                  </a:lnTo>
                  <a:lnTo>
                    <a:pt x="71284" y="147744"/>
                  </a:lnTo>
                  <a:lnTo>
                    <a:pt x="72890" y="149119"/>
                  </a:lnTo>
                  <a:lnTo>
                    <a:pt x="76793" y="150646"/>
                  </a:lnTo>
                  <a:lnTo>
                    <a:pt x="81173" y="151326"/>
                  </a:lnTo>
                  <a:lnTo>
                    <a:pt x="85766" y="149511"/>
                  </a:lnTo>
                  <a:lnTo>
                    <a:pt x="98975" y="141878"/>
                  </a:lnTo>
                  <a:lnTo>
                    <a:pt x="105584" y="133141"/>
                  </a:lnTo>
                  <a:lnTo>
                    <a:pt x="116295" y="108129"/>
                  </a:lnTo>
                  <a:lnTo>
                    <a:pt x="120683" y="73172"/>
                  </a:lnTo>
                  <a:lnTo>
                    <a:pt x="122054" y="44050"/>
                  </a:lnTo>
                  <a:lnTo>
                    <a:pt x="127488" y="32376"/>
                  </a:lnTo>
                  <a:lnTo>
                    <a:pt x="127823" y="33313"/>
                  </a:lnTo>
                  <a:lnTo>
                    <a:pt x="128195" y="38588"/>
                  </a:lnTo>
                  <a:lnTo>
                    <a:pt x="122799" y="69335"/>
                  </a:lnTo>
                  <a:lnTo>
                    <a:pt x="121635" y="104874"/>
                  </a:lnTo>
                  <a:lnTo>
                    <a:pt x="121434" y="133005"/>
                  </a:lnTo>
                  <a:lnTo>
                    <a:pt x="121366" y="164458"/>
                  </a:lnTo>
                  <a:lnTo>
                    <a:pt x="121351" y="195605"/>
                  </a:lnTo>
                  <a:lnTo>
                    <a:pt x="128406" y="229878"/>
                  </a:lnTo>
                  <a:lnTo>
                    <a:pt x="127697" y="199901"/>
                  </a:lnTo>
                  <a:lnTo>
                    <a:pt x="122838" y="168676"/>
                  </a:lnTo>
                  <a:lnTo>
                    <a:pt x="121790" y="136211"/>
                  </a:lnTo>
                  <a:lnTo>
                    <a:pt x="121480" y="101456"/>
                  </a:lnTo>
                  <a:lnTo>
                    <a:pt x="121388" y="68140"/>
                  </a:lnTo>
                  <a:lnTo>
                    <a:pt x="123477" y="40277"/>
                  </a:lnTo>
                  <a:lnTo>
                    <a:pt x="127851" y="25278"/>
                  </a:lnTo>
                  <a:lnTo>
                    <a:pt x="144293" y="1456"/>
                  </a:lnTo>
                  <a:lnTo>
                    <a:pt x="147757" y="0"/>
                  </a:lnTo>
                  <a:lnTo>
                    <a:pt x="155840" y="498"/>
                  </a:lnTo>
                  <a:lnTo>
                    <a:pt x="173170" y="7286"/>
                  </a:lnTo>
                  <a:lnTo>
                    <a:pt x="179570" y="11674"/>
                  </a:lnTo>
                  <a:lnTo>
                    <a:pt x="187635" y="22400"/>
                  </a:lnTo>
                  <a:lnTo>
                    <a:pt x="191260" y="35632"/>
                  </a:lnTo>
                  <a:lnTo>
                    <a:pt x="189991" y="44910"/>
                  </a:lnTo>
                  <a:lnTo>
                    <a:pt x="184815" y="56941"/>
                  </a:lnTo>
                  <a:lnTo>
                    <a:pt x="173628" y="74751"/>
                  </a:lnTo>
                  <a:lnTo>
                    <a:pt x="168925" y="77906"/>
                  </a:lnTo>
                  <a:lnTo>
                    <a:pt x="161815" y="79683"/>
                  </a:lnTo>
                  <a:lnTo>
                    <a:pt x="160233" y="78345"/>
                  </a:lnTo>
                  <a:lnTo>
                    <a:pt x="158474" y="72624"/>
                  </a:lnTo>
                  <a:lnTo>
                    <a:pt x="157068" y="518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4" name="SMARTInkShape-5262"/>
            <p:cNvSpPr/>
            <p:nvPr/>
          </p:nvSpPr>
          <p:spPr bwMode="auto">
            <a:xfrm>
              <a:off x="8116708" y="2516857"/>
              <a:ext cx="134324" cy="224593"/>
            </a:xfrm>
            <a:custGeom>
              <a:avLst/>
              <a:gdLst/>
              <a:ahLst/>
              <a:cxnLst/>
              <a:rect l="0" t="0" r="0" b="0"/>
              <a:pathLst>
                <a:path w="134324" h="224593">
                  <a:moveTo>
                    <a:pt x="34311" y="126331"/>
                  </a:moveTo>
                  <a:lnTo>
                    <a:pt x="34311" y="113330"/>
                  </a:lnTo>
                  <a:lnTo>
                    <a:pt x="33517" y="112901"/>
                  </a:lnTo>
                  <a:lnTo>
                    <a:pt x="30518" y="112424"/>
                  </a:lnTo>
                  <a:lnTo>
                    <a:pt x="26540" y="114329"/>
                  </a:lnTo>
                  <a:lnTo>
                    <a:pt x="24368" y="115948"/>
                  </a:lnTo>
                  <a:lnTo>
                    <a:pt x="17518" y="125812"/>
                  </a:lnTo>
                  <a:lnTo>
                    <a:pt x="5719" y="155778"/>
                  </a:lnTo>
                  <a:lnTo>
                    <a:pt x="0" y="179860"/>
                  </a:lnTo>
                  <a:lnTo>
                    <a:pt x="6594" y="206397"/>
                  </a:lnTo>
                  <a:lnTo>
                    <a:pt x="12203" y="217478"/>
                  </a:lnTo>
                  <a:lnTo>
                    <a:pt x="14810" y="220433"/>
                  </a:lnTo>
                  <a:lnTo>
                    <a:pt x="21939" y="223716"/>
                  </a:lnTo>
                  <a:lnTo>
                    <a:pt x="26063" y="224592"/>
                  </a:lnTo>
                  <a:lnTo>
                    <a:pt x="30400" y="223588"/>
                  </a:lnTo>
                  <a:lnTo>
                    <a:pt x="44088" y="214591"/>
                  </a:lnTo>
                  <a:lnTo>
                    <a:pt x="67682" y="188920"/>
                  </a:lnTo>
                  <a:lnTo>
                    <a:pt x="81002" y="156803"/>
                  </a:lnTo>
                  <a:lnTo>
                    <a:pt x="91276" y="124589"/>
                  </a:lnTo>
                  <a:lnTo>
                    <a:pt x="94554" y="106507"/>
                  </a:lnTo>
                  <a:lnTo>
                    <a:pt x="92307" y="71144"/>
                  </a:lnTo>
                  <a:lnTo>
                    <a:pt x="87835" y="40993"/>
                  </a:lnTo>
                  <a:lnTo>
                    <a:pt x="82664" y="9171"/>
                  </a:lnTo>
                  <a:lnTo>
                    <a:pt x="78258" y="0"/>
                  </a:lnTo>
                  <a:lnTo>
                    <a:pt x="77103" y="42"/>
                  </a:lnTo>
                  <a:lnTo>
                    <a:pt x="73702" y="2204"/>
                  </a:lnTo>
                  <a:lnTo>
                    <a:pt x="71662" y="10045"/>
                  </a:lnTo>
                  <a:lnTo>
                    <a:pt x="66559" y="38273"/>
                  </a:lnTo>
                  <a:lnTo>
                    <a:pt x="63974" y="65138"/>
                  </a:lnTo>
                  <a:lnTo>
                    <a:pt x="63208" y="96999"/>
                  </a:lnTo>
                  <a:lnTo>
                    <a:pt x="66774" y="127782"/>
                  </a:lnTo>
                  <a:lnTo>
                    <a:pt x="70974" y="159337"/>
                  </a:lnTo>
                  <a:lnTo>
                    <a:pt x="83328" y="174860"/>
                  </a:lnTo>
                  <a:lnTo>
                    <a:pt x="86039" y="177734"/>
                  </a:lnTo>
                  <a:lnTo>
                    <a:pt x="93285" y="180926"/>
                  </a:lnTo>
                  <a:lnTo>
                    <a:pt x="97439" y="181778"/>
                  </a:lnTo>
                  <a:lnTo>
                    <a:pt x="101003" y="180758"/>
                  </a:lnTo>
                  <a:lnTo>
                    <a:pt x="118754" y="163445"/>
                  </a:lnTo>
                  <a:lnTo>
                    <a:pt x="128476" y="149851"/>
                  </a:lnTo>
                  <a:lnTo>
                    <a:pt x="132591" y="128184"/>
                  </a:lnTo>
                  <a:lnTo>
                    <a:pt x="133981" y="95593"/>
                  </a:lnTo>
                  <a:lnTo>
                    <a:pt x="134323" y="83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5" name="SMARTInkShape-5263"/>
            <p:cNvSpPr/>
            <p:nvPr/>
          </p:nvSpPr>
          <p:spPr bwMode="auto">
            <a:xfrm>
              <a:off x="8043863" y="2678906"/>
              <a:ext cx="85726" cy="112759"/>
            </a:xfrm>
            <a:custGeom>
              <a:avLst/>
              <a:gdLst/>
              <a:ahLst/>
              <a:cxnLst/>
              <a:rect l="0" t="0" r="0" b="0"/>
              <a:pathLst>
                <a:path w="85726" h="112759">
                  <a:moveTo>
                    <a:pt x="0" y="0"/>
                  </a:moveTo>
                  <a:lnTo>
                    <a:pt x="0" y="20585"/>
                  </a:lnTo>
                  <a:lnTo>
                    <a:pt x="2116" y="27141"/>
                  </a:lnTo>
                  <a:lnTo>
                    <a:pt x="16792" y="58895"/>
                  </a:lnTo>
                  <a:lnTo>
                    <a:pt x="26474" y="85328"/>
                  </a:lnTo>
                  <a:lnTo>
                    <a:pt x="28434" y="94280"/>
                  </a:lnTo>
                  <a:lnTo>
                    <a:pt x="34045" y="106495"/>
                  </a:lnTo>
                  <a:lnTo>
                    <a:pt x="34603" y="109096"/>
                  </a:lnTo>
                  <a:lnTo>
                    <a:pt x="35768" y="110831"/>
                  </a:lnTo>
                  <a:lnTo>
                    <a:pt x="37339" y="111987"/>
                  </a:lnTo>
                  <a:lnTo>
                    <a:pt x="39180" y="112758"/>
                  </a:lnTo>
                  <a:lnTo>
                    <a:pt x="41201" y="112479"/>
                  </a:lnTo>
                  <a:lnTo>
                    <a:pt x="45563" y="110051"/>
                  </a:lnTo>
                  <a:lnTo>
                    <a:pt x="47045" y="107499"/>
                  </a:lnTo>
                  <a:lnTo>
                    <a:pt x="57603" y="76206"/>
                  </a:lnTo>
                  <a:lnTo>
                    <a:pt x="68322" y="43344"/>
                  </a:lnTo>
                  <a:lnTo>
                    <a:pt x="71308" y="27836"/>
                  </a:lnTo>
                  <a:lnTo>
                    <a:pt x="76867" y="17861"/>
                  </a:lnTo>
                  <a:lnTo>
                    <a:pt x="82747" y="9878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6" name="SMARTInkShape-5264"/>
            <p:cNvSpPr/>
            <p:nvPr/>
          </p:nvSpPr>
          <p:spPr bwMode="auto">
            <a:xfrm>
              <a:off x="7865269" y="2678906"/>
              <a:ext cx="164307" cy="85726"/>
            </a:xfrm>
            <a:custGeom>
              <a:avLst/>
              <a:gdLst/>
              <a:ahLst/>
              <a:cxnLst/>
              <a:rect l="0" t="0" r="0" b="0"/>
              <a:pathLst>
                <a:path w="164307" h="85726">
                  <a:moveTo>
                    <a:pt x="0" y="85725"/>
                  </a:moveTo>
                  <a:lnTo>
                    <a:pt x="30539" y="84932"/>
                  </a:lnTo>
                  <a:lnTo>
                    <a:pt x="59654" y="75838"/>
                  </a:lnTo>
                  <a:lnTo>
                    <a:pt x="91952" y="62782"/>
                  </a:lnTo>
                  <a:lnTo>
                    <a:pt x="125378" y="46856"/>
                  </a:lnTo>
                  <a:lnTo>
                    <a:pt x="158908" y="19438"/>
                  </a:lnTo>
                  <a:lnTo>
                    <a:pt x="161907" y="14460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7" name="SMARTInkShape-5265"/>
            <p:cNvSpPr/>
            <p:nvPr/>
          </p:nvSpPr>
          <p:spPr bwMode="auto">
            <a:xfrm>
              <a:off x="7986713" y="2637124"/>
              <a:ext cx="70667" cy="203963"/>
            </a:xfrm>
            <a:custGeom>
              <a:avLst/>
              <a:gdLst/>
              <a:ahLst/>
              <a:cxnLst/>
              <a:rect l="0" t="0" r="0" b="0"/>
              <a:pathLst>
                <a:path w="70667" h="203963">
                  <a:moveTo>
                    <a:pt x="0" y="13207"/>
                  </a:moveTo>
                  <a:lnTo>
                    <a:pt x="0" y="0"/>
                  </a:lnTo>
                  <a:lnTo>
                    <a:pt x="0" y="31844"/>
                  </a:lnTo>
                  <a:lnTo>
                    <a:pt x="0" y="66659"/>
                  </a:lnTo>
                  <a:lnTo>
                    <a:pt x="0" y="99954"/>
                  </a:lnTo>
                  <a:lnTo>
                    <a:pt x="0" y="132837"/>
                  </a:lnTo>
                  <a:lnTo>
                    <a:pt x="2116" y="160572"/>
                  </a:lnTo>
                  <a:lnTo>
                    <a:pt x="9942" y="187484"/>
                  </a:lnTo>
                  <a:lnTo>
                    <a:pt x="16589" y="195968"/>
                  </a:lnTo>
                  <a:lnTo>
                    <a:pt x="20584" y="199342"/>
                  </a:lnTo>
                  <a:lnTo>
                    <a:pt x="31374" y="203090"/>
                  </a:lnTo>
                  <a:lnTo>
                    <a:pt x="42519" y="203962"/>
                  </a:lnTo>
                  <a:lnTo>
                    <a:pt x="50118" y="201704"/>
                  </a:lnTo>
                  <a:lnTo>
                    <a:pt x="62651" y="192177"/>
                  </a:lnTo>
                  <a:lnTo>
                    <a:pt x="67532" y="183766"/>
                  </a:lnTo>
                  <a:lnTo>
                    <a:pt x="70666" y="161639"/>
                  </a:lnTo>
                  <a:lnTo>
                    <a:pt x="66861" y="150350"/>
                  </a:lnTo>
                  <a:lnTo>
                    <a:pt x="59084" y="140041"/>
                  </a:lnTo>
                  <a:lnTo>
                    <a:pt x="35718" y="1203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8" name="SMARTInkShape-5266"/>
            <p:cNvSpPr/>
            <p:nvPr/>
          </p:nvSpPr>
          <p:spPr bwMode="auto">
            <a:xfrm>
              <a:off x="7851822" y="2744193"/>
              <a:ext cx="115522" cy="161402"/>
            </a:xfrm>
            <a:custGeom>
              <a:avLst/>
              <a:gdLst/>
              <a:ahLst/>
              <a:cxnLst/>
              <a:rect l="0" t="0" r="0" b="0"/>
              <a:pathLst>
                <a:path w="115522" h="161402">
                  <a:moveTo>
                    <a:pt x="84884" y="6151"/>
                  </a:moveTo>
                  <a:lnTo>
                    <a:pt x="84884" y="0"/>
                  </a:lnTo>
                  <a:lnTo>
                    <a:pt x="81091" y="3094"/>
                  </a:lnTo>
                  <a:lnTo>
                    <a:pt x="64164" y="18157"/>
                  </a:lnTo>
                  <a:lnTo>
                    <a:pt x="42868" y="29718"/>
                  </a:lnTo>
                  <a:lnTo>
                    <a:pt x="8734" y="61044"/>
                  </a:lnTo>
                  <a:lnTo>
                    <a:pt x="3415" y="70500"/>
                  </a:lnTo>
                  <a:lnTo>
                    <a:pt x="0" y="85713"/>
                  </a:lnTo>
                  <a:lnTo>
                    <a:pt x="1650" y="91253"/>
                  </a:lnTo>
                  <a:lnTo>
                    <a:pt x="3201" y="93842"/>
                  </a:lnTo>
                  <a:lnTo>
                    <a:pt x="6616" y="95568"/>
                  </a:lnTo>
                  <a:lnTo>
                    <a:pt x="16761" y="97485"/>
                  </a:lnTo>
                  <a:lnTo>
                    <a:pt x="51719" y="91046"/>
                  </a:lnTo>
                  <a:lnTo>
                    <a:pt x="83977" y="82187"/>
                  </a:lnTo>
                  <a:lnTo>
                    <a:pt x="102254" y="78951"/>
                  </a:lnTo>
                  <a:lnTo>
                    <a:pt x="110596" y="80311"/>
                  </a:lnTo>
                  <a:lnTo>
                    <a:pt x="113931" y="81785"/>
                  </a:lnTo>
                  <a:lnTo>
                    <a:pt x="115361" y="83561"/>
                  </a:lnTo>
                  <a:lnTo>
                    <a:pt x="115521" y="85539"/>
                  </a:lnTo>
                  <a:lnTo>
                    <a:pt x="114834" y="87651"/>
                  </a:lnTo>
                  <a:lnTo>
                    <a:pt x="82450" y="122774"/>
                  </a:lnTo>
                  <a:lnTo>
                    <a:pt x="60615" y="140454"/>
                  </a:lnTo>
                  <a:lnTo>
                    <a:pt x="26861" y="159009"/>
                  </a:lnTo>
                  <a:lnTo>
                    <a:pt x="16499" y="161401"/>
                  </a:lnTo>
                  <a:lnTo>
                    <a:pt x="13099" y="161244"/>
                  </a:lnTo>
                  <a:lnTo>
                    <a:pt x="10835" y="160346"/>
                  </a:lnTo>
                  <a:lnTo>
                    <a:pt x="9324" y="158954"/>
                  </a:lnTo>
                  <a:lnTo>
                    <a:pt x="10990" y="141825"/>
                  </a:lnTo>
                  <a:lnTo>
                    <a:pt x="27734" y="990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9" name="SMARTInkShape-5267"/>
            <p:cNvSpPr/>
            <p:nvPr/>
          </p:nvSpPr>
          <p:spPr bwMode="auto">
            <a:xfrm>
              <a:off x="8508206" y="2678906"/>
              <a:ext cx="69721" cy="271464"/>
            </a:xfrm>
            <a:custGeom>
              <a:avLst/>
              <a:gdLst/>
              <a:ahLst/>
              <a:cxnLst/>
              <a:rect l="0" t="0" r="0" b="0"/>
              <a:pathLst>
                <a:path w="69721" h="271464">
                  <a:moveTo>
                    <a:pt x="0" y="0"/>
                  </a:moveTo>
                  <a:lnTo>
                    <a:pt x="9943" y="0"/>
                  </a:lnTo>
                  <a:lnTo>
                    <a:pt x="14474" y="2117"/>
                  </a:lnTo>
                  <a:lnTo>
                    <a:pt x="27642" y="13736"/>
                  </a:lnTo>
                  <a:lnTo>
                    <a:pt x="44543" y="43731"/>
                  </a:lnTo>
                  <a:lnTo>
                    <a:pt x="55532" y="66668"/>
                  </a:lnTo>
                  <a:lnTo>
                    <a:pt x="61698" y="93572"/>
                  </a:lnTo>
                  <a:lnTo>
                    <a:pt x="65641" y="123769"/>
                  </a:lnTo>
                  <a:lnTo>
                    <a:pt x="69720" y="155735"/>
                  </a:lnTo>
                  <a:lnTo>
                    <a:pt x="68812" y="187431"/>
                  </a:lnTo>
                  <a:lnTo>
                    <a:pt x="65633" y="217725"/>
                  </a:lnTo>
                  <a:lnTo>
                    <a:pt x="62574" y="239665"/>
                  </a:lnTo>
                  <a:lnTo>
                    <a:pt x="54429" y="261301"/>
                  </a:lnTo>
                  <a:lnTo>
                    <a:pt x="49855" y="266946"/>
                  </a:lnTo>
                  <a:lnTo>
                    <a:pt x="42863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0" name="SMARTInkShape-5268"/>
            <p:cNvSpPr/>
            <p:nvPr/>
          </p:nvSpPr>
          <p:spPr bwMode="auto">
            <a:xfrm>
              <a:off x="8372475" y="2821781"/>
              <a:ext cx="121445" cy="56476"/>
            </a:xfrm>
            <a:custGeom>
              <a:avLst/>
              <a:gdLst/>
              <a:ahLst/>
              <a:cxnLst/>
              <a:rect l="0" t="0" r="0" b="0"/>
              <a:pathLst>
                <a:path w="121445" h="56476">
                  <a:moveTo>
                    <a:pt x="0" y="35719"/>
                  </a:moveTo>
                  <a:lnTo>
                    <a:pt x="0" y="49455"/>
                  </a:lnTo>
                  <a:lnTo>
                    <a:pt x="794" y="52020"/>
                  </a:lnTo>
                  <a:lnTo>
                    <a:pt x="2117" y="53730"/>
                  </a:lnTo>
                  <a:lnTo>
                    <a:pt x="3793" y="54870"/>
                  </a:lnTo>
                  <a:lnTo>
                    <a:pt x="13736" y="56475"/>
                  </a:lnTo>
                  <a:lnTo>
                    <a:pt x="37021" y="56223"/>
                  </a:lnTo>
                  <a:lnTo>
                    <a:pt x="56742" y="50614"/>
                  </a:lnTo>
                  <a:lnTo>
                    <a:pt x="91977" y="31532"/>
                  </a:lnTo>
                  <a:lnTo>
                    <a:pt x="115539" y="16720"/>
                  </a:lnTo>
                  <a:lnTo>
                    <a:pt x="118819" y="11929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1" name="SMARTInkShape-5269"/>
            <p:cNvSpPr/>
            <p:nvPr/>
          </p:nvSpPr>
          <p:spPr bwMode="auto">
            <a:xfrm>
              <a:off x="8443920" y="2786063"/>
              <a:ext cx="42856" cy="168693"/>
            </a:xfrm>
            <a:custGeom>
              <a:avLst/>
              <a:gdLst/>
              <a:ahLst/>
              <a:cxnLst/>
              <a:rect l="0" t="0" r="0" b="0"/>
              <a:pathLst>
                <a:path w="42856" h="168693">
                  <a:moveTo>
                    <a:pt x="7136" y="0"/>
                  </a:moveTo>
                  <a:lnTo>
                    <a:pt x="3343" y="0"/>
                  </a:lnTo>
                  <a:lnTo>
                    <a:pt x="2226" y="793"/>
                  </a:lnTo>
                  <a:lnTo>
                    <a:pt x="1482" y="2116"/>
                  </a:lnTo>
                  <a:lnTo>
                    <a:pt x="287" y="9942"/>
                  </a:lnTo>
                  <a:lnTo>
                    <a:pt x="0" y="44702"/>
                  </a:lnTo>
                  <a:lnTo>
                    <a:pt x="5648" y="78823"/>
                  </a:lnTo>
                  <a:lnTo>
                    <a:pt x="12644" y="114331"/>
                  </a:lnTo>
                  <a:lnTo>
                    <a:pt x="20111" y="146230"/>
                  </a:lnTo>
                  <a:lnTo>
                    <a:pt x="21958" y="164822"/>
                  </a:lnTo>
                  <a:lnTo>
                    <a:pt x="23368" y="167031"/>
                  </a:lnTo>
                  <a:lnTo>
                    <a:pt x="25101" y="168504"/>
                  </a:lnTo>
                  <a:lnTo>
                    <a:pt x="27050" y="168692"/>
                  </a:lnTo>
                  <a:lnTo>
                    <a:pt x="31332" y="166784"/>
                  </a:lnTo>
                  <a:lnTo>
                    <a:pt x="32792" y="164370"/>
                  </a:lnTo>
                  <a:lnTo>
                    <a:pt x="41748" y="130785"/>
                  </a:lnTo>
                  <a:lnTo>
                    <a:pt x="42855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2" name="SMARTInkShape-5270"/>
            <p:cNvSpPr/>
            <p:nvPr/>
          </p:nvSpPr>
          <p:spPr bwMode="auto">
            <a:xfrm>
              <a:off x="8330154" y="2893219"/>
              <a:ext cx="78041" cy="173484"/>
            </a:xfrm>
            <a:custGeom>
              <a:avLst/>
              <a:gdLst/>
              <a:ahLst/>
              <a:cxnLst/>
              <a:rect l="0" t="0" r="0" b="0"/>
              <a:pathLst>
                <a:path w="78041" h="173484">
                  <a:moveTo>
                    <a:pt x="78040" y="0"/>
                  </a:moveTo>
                  <a:lnTo>
                    <a:pt x="78040" y="3792"/>
                  </a:lnTo>
                  <a:lnTo>
                    <a:pt x="65061" y="37814"/>
                  </a:lnTo>
                  <a:lnTo>
                    <a:pt x="53204" y="64032"/>
                  </a:lnTo>
                  <a:lnTo>
                    <a:pt x="39637" y="95790"/>
                  </a:lnTo>
                  <a:lnTo>
                    <a:pt x="25562" y="124867"/>
                  </a:lnTo>
                  <a:lnTo>
                    <a:pt x="5620" y="160024"/>
                  </a:lnTo>
                  <a:lnTo>
                    <a:pt x="675" y="173309"/>
                  </a:lnTo>
                  <a:lnTo>
                    <a:pt x="270" y="173483"/>
                  </a:lnTo>
                  <a:lnTo>
                    <a:pt x="0" y="172805"/>
                  </a:lnTo>
                  <a:lnTo>
                    <a:pt x="1816" y="169936"/>
                  </a:lnTo>
                  <a:lnTo>
                    <a:pt x="6602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3" name="SMARTInkShape-5271"/>
            <p:cNvSpPr/>
            <p:nvPr/>
          </p:nvSpPr>
          <p:spPr bwMode="auto">
            <a:xfrm>
              <a:off x="8236744" y="2916593"/>
              <a:ext cx="192882" cy="119094"/>
            </a:xfrm>
            <a:custGeom>
              <a:avLst/>
              <a:gdLst/>
              <a:ahLst/>
              <a:cxnLst/>
              <a:rect l="0" t="0" r="0" b="0"/>
              <a:pathLst>
                <a:path w="192882" h="119094">
                  <a:moveTo>
                    <a:pt x="0" y="98070"/>
                  </a:moveTo>
                  <a:lnTo>
                    <a:pt x="0" y="101862"/>
                  </a:lnTo>
                  <a:lnTo>
                    <a:pt x="2117" y="105840"/>
                  </a:lnTo>
                  <a:lnTo>
                    <a:pt x="4910" y="110254"/>
                  </a:lnTo>
                  <a:lnTo>
                    <a:pt x="6151" y="114862"/>
                  </a:lnTo>
                  <a:lnTo>
                    <a:pt x="7275" y="116408"/>
                  </a:lnTo>
                  <a:lnTo>
                    <a:pt x="8819" y="117439"/>
                  </a:lnTo>
                  <a:lnTo>
                    <a:pt x="14783" y="118890"/>
                  </a:lnTo>
                  <a:lnTo>
                    <a:pt x="16999" y="119093"/>
                  </a:lnTo>
                  <a:lnTo>
                    <a:pt x="27703" y="115588"/>
                  </a:lnTo>
                  <a:lnTo>
                    <a:pt x="34273" y="109559"/>
                  </a:lnTo>
                  <a:lnTo>
                    <a:pt x="61988" y="74148"/>
                  </a:lnTo>
                  <a:lnTo>
                    <a:pt x="79875" y="50430"/>
                  </a:lnTo>
                  <a:lnTo>
                    <a:pt x="83992" y="36153"/>
                  </a:lnTo>
                  <a:lnTo>
                    <a:pt x="82838" y="28747"/>
                  </a:lnTo>
                  <a:lnTo>
                    <a:pt x="77726" y="20115"/>
                  </a:lnTo>
                  <a:lnTo>
                    <a:pt x="75630" y="17525"/>
                  </a:lnTo>
                  <a:lnTo>
                    <a:pt x="71851" y="16592"/>
                  </a:lnTo>
                  <a:lnTo>
                    <a:pt x="61302" y="17672"/>
                  </a:lnTo>
                  <a:lnTo>
                    <a:pt x="50794" y="22914"/>
                  </a:lnTo>
                  <a:lnTo>
                    <a:pt x="45768" y="26535"/>
                  </a:lnTo>
                  <a:lnTo>
                    <a:pt x="38069" y="36908"/>
                  </a:lnTo>
                  <a:lnTo>
                    <a:pt x="26657" y="62969"/>
                  </a:lnTo>
                  <a:lnTo>
                    <a:pt x="22119" y="96034"/>
                  </a:lnTo>
                  <a:lnTo>
                    <a:pt x="22531" y="105896"/>
                  </a:lnTo>
                  <a:lnTo>
                    <a:pt x="25359" y="112925"/>
                  </a:lnTo>
                  <a:lnTo>
                    <a:pt x="28019" y="115117"/>
                  </a:lnTo>
                  <a:lnTo>
                    <a:pt x="35207" y="117553"/>
                  </a:lnTo>
                  <a:lnTo>
                    <a:pt x="43693" y="116518"/>
                  </a:lnTo>
                  <a:lnTo>
                    <a:pt x="76249" y="102658"/>
                  </a:lnTo>
                  <a:lnTo>
                    <a:pt x="90502" y="88052"/>
                  </a:lnTo>
                  <a:lnTo>
                    <a:pt x="103837" y="66693"/>
                  </a:lnTo>
                  <a:lnTo>
                    <a:pt x="110846" y="47233"/>
                  </a:lnTo>
                  <a:lnTo>
                    <a:pt x="113997" y="11625"/>
                  </a:lnTo>
                  <a:lnTo>
                    <a:pt x="114165" y="4616"/>
                  </a:lnTo>
                  <a:lnTo>
                    <a:pt x="113416" y="2430"/>
                  </a:lnTo>
                  <a:lnTo>
                    <a:pt x="112123" y="972"/>
                  </a:lnTo>
                  <a:lnTo>
                    <a:pt x="110467" y="0"/>
                  </a:lnTo>
                  <a:lnTo>
                    <a:pt x="109364" y="146"/>
                  </a:lnTo>
                  <a:lnTo>
                    <a:pt x="108628" y="1037"/>
                  </a:lnTo>
                  <a:lnTo>
                    <a:pt x="107810" y="4938"/>
                  </a:lnTo>
                  <a:lnTo>
                    <a:pt x="108007" y="40021"/>
                  </a:lnTo>
                  <a:lnTo>
                    <a:pt x="117107" y="72727"/>
                  </a:lnTo>
                  <a:lnTo>
                    <a:pt x="122989" y="101406"/>
                  </a:lnTo>
                  <a:lnTo>
                    <a:pt x="124855" y="105056"/>
                  </a:lnTo>
                  <a:lnTo>
                    <a:pt x="131162" y="111229"/>
                  </a:lnTo>
                  <a:lnTo>
                    <a:pt x="138463" y="115824"/>
                  </a:lnTo>
                  <a:lnTo>
                    <a:pt x="144353" y="117867"/>
                  </a:lnTo>
                  <a:lnTo>
                    <a:pt x="151734" y="116658"/>
                  </a:lnTo>
                  <a:lnTo>
                    <a:pt x="160305" y="112681"/>
                  </a:lnTo>
                  <a:lnTo>
                    <a:pt x="169407" y="105622"/>
                  </a:lnTo>
                  <a:lnTo>
                    <a:pt x="179665" y="88930"/>
                  </a:lnTo>
                  <a:lnTo>
                    <a:pt x="192881" y="55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4" name="SMARTInkShape-5272"/>
            <p:cNvSpPr/>
            <p:nvPr/>
          </p:nvSpPr>
          <p:spPr bwMode="auto">
            <a:xfrm>
              <a:off x="8158163" y="2943225"/>
              <a:ext cx="114301" cy="84733"/>
            </a:xfrm>
            <a:custGeom>
              <a:avLst/>
              <a:gdLst/>
              <a:ahLst/>
              <a:cxnLst/>
              <a:rect l="0" t="0" r="0" b="0"/>
              <a:pathLst>
                <a:path w="114301" h="84733">
                  <a:moveTo>
                    <a:pt x="0" y="78581"/>
                  </a:moveTo>
                  <a:lnTo>
                    <a:pt x="6150" y="78581"/>
                  </a:lnTo>
                  <a:lnTo>
                    <a:pt x="12651" y="83491"/>
                  </a:lnTo>
                  <a:lnTo>
                    <a:pt x="16999" y="84732"/>
                  </a:lnTo>
                  <a:lnTo>
                    <a:pt x="27702" y="81638"/>
                  </a:lnTo>
                  <a:lnTo>
                    <a:pt x="59619" y="66575"/>
                  </a:lnTo>
                  <a:lnTo>
                    <a:pt x="92874" y="50000"/>
                  </a:lnTo>
                  <a:lnTo>
                    <a:pt x="101602" y="44447"/>
                  </a:lnTo>
                  <a:lnTo>
                    <a:pt x="108126" y="36688"/>
                  </a:lnTo>
                  <a:lnTo>
                    <a:pt x="111556" y="27948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5" name="SMARTInkShape-5273"/>
            <p:cNvSpPr/>
            <p:nvPr/>
          </p:nvSpPr>
          <p:spPr bwMode="auto">
            <a:xfrm>
              <a:off x="8186738" y="2839293"/>
              <a:ext cx="50007" cy="265817"/>
            </a:xfrm>
            <a:custGeom>
              <a:avLst/>
              <a:gdLst/>
              <a:ahLst/>
              <a:cxnLst/>
              <a:rect l="0" t="0" r="0" b="0"/>
              <a:pathLst>
                <a:path w="50007" h="265817">
                  <a:moveTo>
                    <a:pt x="0" y="11063"/>
                  </a:moveTo>
                  <a:lnTo>
                    <a:pt x="3792" y="7271"/>
                  </a:lnTo>
                  <a:lnTo>
                    <a:pt x="7770" y="5409"/>
                  </a:lnTo>
                  <a:lnTo>
                    <a:pt x="9942" y="4912"/>
                  </a:lnTo>
                  <a:lnTo>
                    <a:pt x="16792" y="421"/>
                  </a:lnTo>
                  <a:lnTo>
                    <a:pt x="19132" y="0"/>
                  </a:lnTo>
                  <a:lnTo>
                    <a:pt x="21486" y="513"/>
                  </a:lnTo>
                  <a:lnTo>
                    <a:pt x="23848" y="1648"/>
                  </a:lnTo>
                  <a:lnTo>
                    <a:pt x="25424" y="3993"/>
                  </a:lnTo>
                  <a:lnTo>
                    <a:pt x="31953" y="31191"/>
                  </a:lnTo>
                  <a:lnTo>
                    <a:pt x="30810" y="61124"/>
                  </a:lnTo>
                  <a:lnTo>
                    <a:pt x="29568" y="85700"/>
                  </a:lnTo>
                  <a:lnTo>
                    <a:pt x="28223" y="112498"/>
                  </a:lnTo>
                  <a:lnTo>
                    <a:pt x="24978" y="140283"/>
                  </a:lnTo>
                  <a:lnTo>
                    <a:pt x="23007" y="168507"/>
                  </a:lnTo>
                  <a:lnTo>
                    <a:pt x="22131" y="195338"/>
                  </a:lnTo>
                  <a:lnTo>
                    <a:pt x="22432" y="227500"/>
                  </a:lnTo>
                  <a:lnTo>
                    <a:pt x="27196" y="250876"/>
                  </a:lnTo>
                  <a:lnTo>
                    <a:pt x="31401" y="259993"/>
                  </a:lnTo>
                  <a:lnTo>
                    <a:pt x="35916" y="264573"/>
                  </a:lnTo>
                  <a:lnTo>
                    <a:pt x="38231" y="265795"/>
                  </a:lnTo>
                  <a:lnTo>
                    <a:pt x="40568" y="265816"/>
                  </a:lnTo>
                  <a:lnTo>
                    <a:pt x="50006" y="2610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6" name="SMARTInkShape-5274"/>
            <p:cNvSpPr/>
            <p:nvPr/>
          </p:nvSpPr>
          <p:spPr bwMode="auto">
            <a:xfrm>
              <a:off x="8086812" y="2974331"/>
              <a:ext cx="91867" cy="214009"/>
            </a:xfrm>
            <a:custGeom>
              <a:avLst/>
              <a:gdLst/>
              <a:ahLst/>
              <a:cxnLst/>
              <a:rect l="0" t="0" r="0" b="0"/>
              <a:pathLst>
                <a:path w="91867" h="214009">
                  <a:moveTo>
                    <a:pt x="7057" y="40332"/>
                  </a:moveTo>
                  <a:lnTo>
                    <a:pt x="0" y="40332"/>
                  </a:lnTo>
                  <a:lnTo>
                    <a:pt x="6072" y="40332"/>
                  </a:lnTo>
                  <a:lnTo>
                    <a:pt x="12566" y="45241"/>
                  </a:lnTo>
                  <a:lnTo>
                    <a:pt x="16914" y="46482"/>
                  </a:lnTo>
                  <a:lnTo>
                    <a:pt x="21492" y="51267"/>
                  </a:lnTo>
                  <a:lnTo>
                    <a:pt x="38022" y="71092"/>
                  </a:lnTo>
                  <a:lnTo>
                    <a:pt x="42779" y="73847"/>
                  </a:lnTo>
                  <a:lnTo>
                    <a:pt x="52301" y="75615"/>
                  </a:lnTo>
                  <a:lnTo>
                    <a:pt x="54683" y="74172"/>
                  </a:lnTo>
                  <a:lnTo>
                    <a:pt x="59444" y="68336"/>
                  </a:lnTo>
                  <a:lnTo>
                    <a:pt x="62090" y="62568"/>
                  </a:lnTo>
                  <a:lnTo>
                    <a:pt x="70234" y="31406"/>
                  </a:lnTo>
                  <a:lnTo>
                    <a:pt x="71331" y="0"/>
                  </a:lnTo>
                  <a:lnTo>
                    <a:pt x="71350" y="34535"/>
                  </a:lnTo>
                  <a:lnTo>
                    <a:pt x="73467" y="64146"/>
                  </a:lnTo>
                  <a:lnTo>
                    <a:pt x="79121" y="91044"/>
                  </a:lnTo>
                  <a:lnTo>
                    <a:pt x="88143" y="124785"/>
                  </a:lnTo>
                  <a:lnTo>
                    <a:pt x="91866" y="154380"/>
                  </a:lnTo>
                  <a:lnTo>
                    <a:pt x="91717" y="175195"/>
                  </a:lnTo>
                  <a:lnTo>
                    <a:pt x="80410" y="209475"/>
                  </a:lnTo>
                  <a:lnTo>
                    <a:pt x="79771" y="212625"/>
                  </a:lnTo>
                  <a:lnTo>
                    <a:pt x="77758" y="213931"/>
                  </a:lnTo>
                  <a:lnTo>
                    <a:pt x="74829" y="214008"/>
                  </a:lnTo>
                  <a:lnTo>
                    <a:pt x="49919" y="2046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7" name="SMARTInkShape-5275"/>
            <p:cNvSpPr/>
            <p:nvPr/>
          </p:nvSpPr>
          <p:spPr bwMode="auto">
            <a:xfrm>
              <a:off x="7965281" y="3030775"/>
              <a:ext cx="121322" cy="187464"/>
            </a:xfrm>
            <a:custGeom>
              <a:avLst/>
              <a:gdLst/>
              <a:ahLst/>
              <a:cxnLst/>
              <a:rect l="0" t="0" r="0" b="0"/>
              <a:pathLst>
                <a:path w="121322" h="187464">
                  <a:moveTo>
                    <a:pt x="0" y="33894"/>
                  </a:moveTo>
                  <a:lnTo>
                    <a:pt x="0" y="37686"/>
                  </a:lnTo>
                  <a:lnTo>
                    <a:pt x="794" y="38803"/>
                  </a:lnTo>
                  <a:lnTo>
                    <a:pt x="2117" y="39548"/>
                  </a:lnTo>
                  <a:lnTo>
                    <a:pt x="3793" y="40045"/>
                  </a:lnTo>
                  <a:lnTo>
                    <a:pt x="4910" y="41169"/>
                  </a:lnTo>
                  <a:lnTo>
                    <a:pt x="12668" y="61126"/>
                  </a:lnTo>
                  <a:lnTo>
                    <a:pt x="14361" y="66634"/>
                  </a:lnTo>
                  <a:lnTo>
                    <a:pt x="17760" y="71729"/>
                  </a:lnTo>
                  <a:lnTo>
                    <a:pt x="21916" y="74522"/>
                  </a:lnTo>
                  <a:lnTo>
                    <a:pt x="24136" y="75267"/>
                  </a:lnTo>
                  <a:lnTo>
                    <a:pt x="26409" y="74970"/>
                  </a:lnTo>
                  <a:lnTo>
                    <a:pt x="31052" y="72523"/>
                  </a:lnTo>
                  <a:lnTo>
                    <a:pt x="38129" y="66682"/>
                  </a:lnTo>
                  <a:lnTo>
                    <a:pt x="57151" y="33686"/>
                  </a:lnTo>
                  <a:lnTo>
                    <a:pt x="69321" y="7417"/>
                  </a:lnTo>
                  <a:lnTo>
                    <a:pt x="71020" y="0"/>
                  </a:lnTo>
                  <a:lnTo>
                    <a:pt x="71952" y="186"/>
                  </a:lnTo>
                  <a:lnTo>
                    <a:pt x="81344" y="8278"/>
                  </a:lnTo>
                  <a:lnTo>
                    <a:pt x="83778" y="16953"/>
                  </a:lnTo>
                  <a:lnTo>
                    <a:pt x="91172" y="48772"/>
                  </a:lnTo>
                  <a:lnTo>
                    <a:pt x="102484" y="83978"/>
                  </a:lnTo>
                  <a:lnTo>
                    <a:pt x="114312" y="119629"/>
                  </a:lnTo>
                  <a:lnTo>
                    <a:pt x="120036" y="144403"/>
                  </a:lnTo>
                  <a:lnTo>
                    <a:pt x="121321" y="174264"/>
                  </a:lnTo>
                  <a:lnTo>
                    <a:pt x="120568" y="177480"/>
                  </a:lnTo>
                  <a:lnTo>
                    <a:pt x="119273" y="179624"/>
                  </a:lnTo>
                  <a:lnTo>
                    <a:pt x="111490" y="186858"/>
                  </a:lnTo>
                  <a:lnTo>
                    <a:pt x="109252" y="187463"/>
                  </a:lnTo>
                  <a:lnTo>
                    <a:pt x="100013" y="1839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8" name="SMARTInkShape-5276"/>
            <p:cNvSpPr/>
            <p:nvPr/>
          </p:nvSpPr>
          <p:spPr bwMode="auto">
            <a:xfrm>
              <a:off x="7876641" y="3021806"/>
              <a:ext cx="102929" cy="302157"/>
            </a:xfrm>
            <a:custGeom>
              <a:avLst/>
              <a:gdLst/>
              <a:ahLst/>
              <a:cxnLst/>
              <a:rect l="0" t="0" r="0" b="0"/>
              <a:pathLst>
                <a:path w="102929" h="302157">
                  <a:moveTo>
                    <a:pt x="31490" y="0"/>
                  </a:moveTo>
                  <a:lnTo>
                    <a:pt x="30697" y="7291"/>
                  </a:lnTo>
                  <a:lnTo>
                    <a:pt x="21547" y="40471"/>
                  </a:lnTo>
                  <a:lnTo>
                    <a:pt x="14697" y="74963"/>
                  </a:lnTo>
                  <a:lnTo>
                    <a:pt x="10004" y="105813"/>
                  </a:lnTo>
                  <a:lnTo>
                    <a:pt x="5272" y="139897"/>
                  </a:lnTo>
                  <a:lnTo>
                    <a:pt x="523" y="173566"/>
                  </a:lnTo>
                  <a:lnTo>
                    <a:pt x="0" y="207051"/>
                  </a:lnTo>
                  <a:lnTo>
                    <a:pt x="3207" y="238073"/>
                  </a:lnTo>
                  <a:lnTo>
                    <a:pt x="13938" y="272594"/>
                  </a:lnTo>
                  <a:lnTo>
                    <a:pt x="22631" y="290221"/>
                  </a:lnTo>
                  <a:lnTo>
                    <a:pt x="27966" y="295875"/>
                  </a:lnTo>
                  <a:lnTo>
                    <a:pt x="40242" y="302156"/>
                  </a:lnTo>
                  <a:lnTo>
                    <a:pt x="55753" y="300715"/>
                  </a:lnTo>
                  <a:lnTo>
                    <a:pt x="64334" y="298108"/>
                  </a:lnTo>
                  <a:lnTo>
                    <a:pt x="80219" y="286745"/>
                  </a:lnTo>
                  <a:lnTo>
                    <a:pt x="102928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9" name="SMARTInkShape-5277"/>
            <p:cNvSpPr/>
            <p:nvPr/>
          </p:nvSpPr>
          <p:spPr bwMode="auto">
            <a:xfrm>
              <a:off x="7665331" y="3102341"/>
              <a:ext cx="164220" cy="215475"/>
            </a:xfrm>
            <a:custGeom>
              <a:avLst/>
              <a:gdLst/>
              <a:ahLst/>
              <a:cxnLst/>
              <a:rect l="0" t="0" r="0" b="0"/>
              <a:pathLst>
                <a:path w="164220" h="215475">
                  <a:moveTo>
                    <a:pt x="7057" y="126634"/>
                  </a:moveTo>
                  <a:lnTo>
                    <a:pt x="3264" y="126634"/>
                  </a:lnTo>
                  <a:lnTo>
                    <a:pt x="2147" y="127428"/>
                  </a:lnTo>
                  <a:lnTo>
                    <a:pt x="1402" y="128751"/>
                  </a:lnTo>
                  <a:lnTo>
                    <a:pt x="207" y="136577"/>
                  </a:lnTo>
                  <a:lnTo>
                    <a:pt x="0" y="147219"/>
                  </a:lnTo>
                  <a:lnTo>
                    <a:pt x="2068" y="153775"/>
                  </a:lnTo>
                  <a:lnTo>
                    <a:pt x="4840" y="160128"/>
                  </a:lnTo>
                  <a:lnTo>
                    <a:pt x="9043" y="188960"/>
                  </a:lnTo>
                  <a:lnTo>
                    <a:pt x="11908" y="194815"/>
                  </a:lnTo>
                  <a:lnTo>
                    <a:pt x="14110" y="204763"/>
                  </a:lnTo>
                  <a:lnTo>
                    <a:pt x="17966" y="201289"/>
                  </a:lnTo>
                  <a:lnTo>
                    <a:pt x="19843" y="197385"/>
                  </a:lnTo>
                  <a:lnTo>
                    <a:pt x="23329" y="178070"/>
                  </a:lnTo>
                  <a:lnTo>
                    <a:pt x="26195" y="172513"/>
                  </a:lnTo>
                  <a:lnTo>
                    <a:pt x="28186" y="163847"/>
                  </a:lnTo>
                  <a:lnTo>
                    <a:pt x="29264" y="181901"/>
                  </a:lnTo>
                  <a:lnTo>
                    <a:pt x="37306" y="204757"/>
                  </a:lnTo>
                  <a:lnTo>
                    <a:pt x="45487" y="214650"/>
                  </a:lnTo>
                  <a:lnTo>
                    <a:pt x="47758" y="215474"/>
                  </a:lnTo>
                  <a:lnTo>
                    <a:pt x="50066" y="215229"/>
                  </a:lnTo>
                  <a:lnTo>
                    <a:pt x="54747" y="212841"/>
                  </a:lnTo>
                  <a:lnTo>
                    <a:pt x="59473" y="209134"/>
                  </a:lnTo>
                  <a:lnTo>
                    <a:pt x="66596" y="198792"/>
                  </a:lnTo>
                  <a:lnTo>
                    <a:pt x="78495" y="168650"/>
                  </a:lnTo>
                  <a:lnTo>
                    <a:pt x="88019" y="136962"/>
                  </a:lnTo>
                  <a:lnTo>
                    <a:pt x="91370" y="109497"/>
                  </a:lnTo>
                  <a:lnTo>
                    <a:pt x="92503" y="78270"/>
                  </a:lnTo>
                  <a:lnTo>
                    <a:pt x="91905" y="61945"/>
                  </a:lnTo>
                  <a:lnTo>
                    <a:pt x="88952" y="54756"/>
                  </a:lnTo>
                  <a:lnTo>
                    <a:pt x="87848" y="53316"/>
                  </a:lnTo>
                  <a:lnTo>
                    <a:pt x="87111" y="53149"/>
                  </a:lnTo>
                  <a:lnTo>
                    <a:pt x="80128" y="67127"/>
                  </a:lnTo>
                  <a:lnTo>
                    <a:pt x="73319" y="91861"/>
                  </a:lnTo>
                  <a:lnTo>
                    <a:pt x="71739" y="123469"/>
                  </a:lnTo>
                  <a:lnTo>
                    <a:pt x="72221" y="154584"/>
                  </a:lnTo>
                  <a:lnTo>
                    <a:pt x="81304" y="187053"/>
                  </a:lnTo>
                  <a:lnTo>
                    <a:pt x="85828" y="193175"/>
                  </a:lnTo>
                  <a:lnTo>
                    <a:pt x="90486" y="195895"/>
                  </a:lnTo>
                  <a:lnTo>
                    <a:pt x="98363" y="197427"/>
                  </a:lnTo>
                  <a:lnTo>
                    <a:pt x="106109" y="197785"/>
                  </a:lnTo>
                  <a:lnTo>
                    <a:pt x="109605" y="196293"/>
                  </a:lnTo>
                  <a:lnTo>
                    <a:pt x="115605" y="190402"/>
                  </a:lnTo>
                  <a:lnTo>
                    <a:pt x="133205" y="159008"/>
                  </a:lnTo>
                  <a:lnTo>
                    <a:pt x="142776" y="131000"/>
                  </a:lnTo>
                  <a:lnTo>
                    <a:pt x="148518" y="98921"/>
                  </a:lnTo>
                  <a:lnTo>
                    <a:pt x="149652" y="69654"/>
                  </a:lnTo>
                  <a:lnTo>
                    <a:pt x="147760" y="40943"/>
                  </a:lnTo>
                  <a:lnTo>
                    <a:pt x="139977" y="16133"/>
                  </a:lnTo>
                  <a:lnTo>
                    <a:pt x="129874" y="0"/>
                  </a:lnTo>
                  <a:lnTo>
                    <a:pt x="129416" y="936"/>
                  </a:lnTo>
                  <a:lnTo>
                    <a:pt x="128581" y="33937"/>
                  </a:lnTo>
                  <a:lnTo>
                    <a:pt x="128524" y="61509"/>
                  </a:lnTo>
                  <a:lnTo>
                    <a:pt x="128507" y="93668"/>
                  </a:lnTo>
                  <a:lnTo>
                    <a:pt x="128503" y="122864"/>
                  </a:lnTo>
                  <a:lnTo>
                    <a:pt x="130617" y="152348"/>
                  </a:lnTo>
                  <a:lnTo>
                    <a:pt x="138443" y="173694"/>
                  </a:lnTo>
                  <a:lnTo>
                    <a:pt x="142974" y="179299"/>
                  </a:lnTo>
                  <a:lnTo>
                    <a:pt x="147632" y="181791"/>
                  </a:lnTo>
                  <a:lnTo>
                    <a:pt x="152349" y="182898"/>
                  </a:lnTo>
                  <a:lnTo>
                    <a:pt x="154719" y="182400"/>
                  </a:lnTo>
                  <a:lnTo>
                    <a:pt x="164219" y="1766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0" name="SMARTInkShape-5278"/>
            <p:cNvSpPr/>
            <p:nvPr/>
          </p:nvSpPr>
          <p:spPr bwMode="auto">
            <a:xfrm>
              <a:off x="7529513" y="3236529"/>
              <a:ext cx="121444" cy="42453"/>
            </a:xfrm>
            <a:custGeom>
              <a:avLst/>
              <a:gdLst/>
              <a:ahLst/>
              <a:cxnLst/>
              <a:rect l="0" t="0" r="0" b="0"/>
              <a:pathLst>
                <a:path w="121444" h="42453">
                  <a:moveTo>
                    <a:pt x="0" y="42452"/>
                  </a:moveTo>
                  <a:lnTo>
                    <a:pt x="3792" y="38660"/>
                  </a:lnTo>
                  <a:lnTo>
                    <a:pt x="5654" y="34681"/>
                  </a:lnTo>
                  <a:lnTo>
                    <a:pt x="6150" y="32509"/>
                  </a:lnTo>
                  <a:lnTo>
                    <a:pt x="10935" y="27979"/>
                  </a:lnTo>
                  <a:lnTo>
                    <a:pt x="14434" y="25659"/>
                  </a:lnTo>
                  <a:lnTo>
                    <a:pt x="46854" y="17636"/>
                  </a:lnTo>
                  <a:lnTo>
                    <a:pt x="82283" y="4264"/>
                  </a:lnTo>
                  <a:lnTo>
                    <a:pt x="104899" y="205"/>
                  </a:lnTo>
                  <a:lnTo>
                    <a:pt x="108032" y="0"/>
                  </a:lnTo>
                  <a:lnTo>
                    <a:pt x="113631" y="1889"/>
                  </a:lnTo>
                  <a:lnTo>
                    <a:pt x="121443" y="67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1" name="SMARTInkShape-5279"/>
            <p:cNvSpPr/>
            <p:nvPr/>
          </p:nvSpPr>
          <p:spPr bwMode="auto">
            <a:xfrm>
              <a:off x="7586663" y="3186407"/>
              <a:ext cx="57151" cy="155200"/>
            </a:xfrm>
            <a:custGeom>
              <a:avLst/>
              <a:gdLst/>
              <a:ahLst/>
              <a:cxnLst/>
              <a:rect l="0" t="0" r="0" b="0"/>
              <a:pathLst>
                <a:path w="57151" h="155200">
                  <a:moveTo>
                    <a:pt x="0" y="6849"/>
                  </a:moveTo>
                  <a:lnTo>
                    <a:pt x="0" y="0"/>
                  </a:lnTo>
                  <a:lnTo>
                    <a:pt x="0" y="3585"/>
                  </a:lnTo>
                  <a:lnTo>
                    <a:pt x="11391" y="37525"/>
                  </a:lnTo>
                  <a:lnTo>
                    <a:pt x="15832" y="72028"/>
                  </a:lnTo>
                  <a:lnTo>
                    <a:pt x="24117" y="105625"/>
                  </a:lnTo>
                  <a:lnTo>
                    <a:pt x="35759" y="138184"/>
                  </a:lnTo>
                  <a:lnTo>
                    <a:pt x="48597" y="155199"/>
                  </a:lnTo>
                  <a:lnTo>
                    <a:pt x="49860" y="154962"/>
                  </a:lnTo>
                  <a:lnTo>
                    <a:pt x="53381" y="152581"/>
                  </a:lnTo>
                  <a:lnTo>
                    <a:pt x="55474" y="144644"/>
                  </a:lnTo>
                  <a:lnTo>
                    <a:pt x="57150" y="128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2" name="SMARTInkShape-5280"/>
            <p:cNvSpPr/>
            <p:nvPr/>
          </p:nvSpPr>
          <p:spPr bwMode="auto">
            <a:xfrm>
              <a:off x="7502251" y="3250406"/>
              <a:ext cx="68617" cy="139969"/>
            </a:xfrm>
            <a:custGeom>
              <a:avLst/>
              <a:gdLst/>
              <a:ahLst/>
              <a:cxnLst/>
              <a:rect l="0" t="0" r="0" b="0"/>
              <a:pathLst>
                <a:path w="68617" h="139969">
                  <a:moveTo>
                    <a:pt x="20118" y="0"/>
                  </a:moveTo>
                  <a:lnTo>
                    <a:pt x="16325" y="0"/>
                  </a:lnTo>
                  <a:lnTo>
                    <a:pt x="15208" y="1588"/>
                  </a:lnTo>
                  <a:lnTo>
                    <a:pt x="12842" y="10613"/>
                  </a:lnTo>
                  <a:lnTo>
                    <a:pt x="656" y="34154"/>
                  </a:lnTo>
                  <a:lnTo>
                    <a:pt x="0" y="37057"/>
                  </a:lnTo>
                  <a:lnTo>
                    <a:pt x="355" y="39786"/>
                  </a:lnTo>
                  <a:lnTo>
                    <a:pt x="4953" y="48503"/>
                  </a:lnTo>
                  <a:lnTo>
                    <a:pt x="17064" y="49710"/>
                  </a:lnTo>
                  <a:lnTo>
                    <a:pt x="50987" y="49999"/>
                  </a:lnTo>
                  <a:lnTo>
                    <a:pt x="57121" y="50003"/>
                  </a:lnTo>
                  <a:lnTo>
                    <a:pt x="59867" y="51592"/>
                  </a:lnTo>
                  <a:lnTo>
                    <a:pt x="65037" y="57591"/>
                  </a:lnTo>
                  <a:lnTo>
                    <a:pt x="67863" y="65548"/>
                  </a:lnTo>
                  <a:lnTo>
                    <a:pt x="68616" y="69892"/>
                  </a:lnTo>
                  <a:lnTo>
                    <a:pt x="67337" y="78953"/>
                  </a:lnTo>
                  <a:lnTo>
                    <a:pt x="60038" y="95096"/>
                  </a:lnTo>
                  <a:lnTo>
                    <a:pt x="36263" y="128156"/>
                  </a:lnTo>
                  <a:lnTo>
                    <a:pt x="30468" y="136333"/>
                  </a:lnTo>
                  <a:lnTo>
                    <a:pt x="25247" y="139968"/>
                  </a:lnTo>
                  <a:lnTo>
                    <a:pt x="22744" y="139349"/>
                  </a:lnTo>
                  <a:lnTo>
                    <a:pt x="17845" y="134429"/>
                  </a:lnTo>
                  <a:lnTo>
                    <a:pt x="15139" y="124834"/>
                  </a:lnTo>
                  <a:lnTo>
                    <a:pt x="12974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3" name="SMARTInkShape-5281"/>
            <p:cNvSpPr/>
            <p:nvPr/>
          </p:nvSpPr>
          <p:spPr bwMode="auto">
            <a:xfrm>
              <a:off x="7379494" y="3285617"/>
              <a:ext cx="121445" cy="113249"/>
            </a:xfrm>
            <a:custGeom>
              <a:avLst/>
              <a:gdLst/>
              <a:ahLst/>
              <a:cxnLst/>
              <a:rect l="0" t="0" r="0" b="0"/>
              <a:pathLst>
                <a:path w="121445" h="113249">
                  <a:moveTo>
                    <a:pt x="0" y="14796"/>
                  </a:moveTo>
                  <a:lnTo>
                    <a:pt x="0" y="18588"/>
                  </a:lnTo>
                  <a:lnTo>
                    <a:pt x="14473" y="50755"/>
                  </a:lnTo>
                  <a:lnTo>
                    <a:pt x="28591" y="84764"/>
                  </a:lnTo>
                  <a:lnTo>
                    <a:pt x="38103" y="101201"/>
                  </a:lnTo>
                  <a:lnTo>
                    <a:pt x="48595" y="113248"/>
                  </a:lnTo>
                  <a:lnTo>
                    <a:pt x="49065" y="112180"/>
                  </a:lnTo>
                  <a:lnTo>
                    <a:pt x="51937" y="99061"/>
                  </a:lnTo>
                  <a:lnTo>
                    <a:pt x="54833" y="89553"/>
                  </a:lnTo>
                  <a:lnTo>
                    <a:pt x="60636" y="57155"/>
                  </a:lnTo>
                  <a:lnTo>
                    <a:pt x="65928" y="21873"/>
                  </a:lnTo>
                  <a:lnTo>
                    <a:pt x="70576" y="9210"/>
                  </a:lnTo>
                  <a:lnTo>
                    <a:pt x="77934" y="936"/>
                  </a:lnTo>
                  <a:lnTo>
                    <a:pt x="81324" y="0"/>
                  </a:lnTo>
                  <a:lnTo>
                    <a:pt x="84379" y="963"/>
                  </a:lnTo>
                  <a:lnTo>
                    <a:pt x="87209" y="3192"/>
                  </a:lnTo>
                  <a:lnTo>
                    <a:pt x="90353" y="9903"/>
                  </a:lnTo>
                  <a:lnTo>
                    <a:pt x="100418" y="44195"/>
                  </a:lnTo>
                  <a:lnTo>
                    <a:pt x="107062" y="77611"/>
                  </a:lnTo>
                  <a:lnTo>
                    <a:pt x="112596" y="89146"/>
                  </a:lnTo>
                  <a:lnTo>
                    <a:pt x="121444" y="1005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4" name="SMARTInkShape-5282"/>
            <p:cNvSpPr/>
            <p:nvPr/>
          </p:nvSpPr>
          <p:spPr bwMode="auto">
            <a:xfrm>
              <a:off x="7308082" y="3193256"/>
              <a:ext cx="35694" cy="21136"/>
            </a:xfrm>
            <a:custGeom>
              <a:avLst/>
              <a:gdLst/>
              <a:ahLst/>
              <a:cxnLst/>
              <a:rect l="0" t="0" r="0" b="0"/>
              <a:pathLst>
                <a:path w="35694" h="21136">
                  <a:moveTo>
                    <a:pt x="7118" y="0"/>
                  </a:moveTo>
                  <a:lnTo>
                    <a:pt x="7118" y="3792"/>
                  </a:lnTo>
                  <a:lnTo>
                    <a:pt x="6324" y="4910"/>
                  </a:lnTo>
                  <a:lnTo>
                    <a:pt x="5001" y="5655"/>
                  </a:lnTo>
                  <a:lnTo>
                    <a:pt x="3325" y="6151"/>
                  </a:lnTo>
                  <a:lnTo>
                    <a:pt x="2208" y="7276"/>
                  </a:lnTo>
                  <a:lnTo>
                    <a:pt x="0" y="14193"/>
                  </a:lnTo>
                  <a:lnTo>
                    <a:pt x="3774" y="18052"/>
                  </a:lnTo>
                  <a:lnTo>
                    <a:pt x="7748" y="19930"/>
                  </a:lnTo>
                  <a:lnTo>
                    <a:pt x="16767" y="21135"/>
                  </a:lnTo>
                  <a:lnTo>
                    <a:pt x="21461" y="19183"/>
                  </a:lnTo>
                  <a:lnTo>
                    <a:pt x="3569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5" name="SMARTInkShape-5283"/>
            <p:cNvSpPr/>
            <p:nvPr/>
          </p:nvSpPr>
          <p:spPr bwMode="auto">
            <a:xfrm>
              <a:off x="7358063" y="3300413"/>
              <a:ext cx="7144" cy="84606"/>
            </a:xfrm>
            <a:custGeom>
              <a:avLst/>
              <a:gdLst/>
              <a:ahLst/>
              <a:cxnLst/>
              <a:rect l="0" t="0" r="0" b="0"/>
              <a:pathLst>
                <a:path w="7144" h="84606">
                  <a:moveTo>
                    <a:pt x="7143" y="0"/>
                  </a:moveTo>
                  <a:lnTo>
                    <a:pt x="7143" y="6150"/>
                  </a:lnTo>
                  <a:lnTo>
                    <a:pt x="6350" y="6481"/>
                  </a:lnTo>
                  <a:lnTo>
                    <a:pt x="3350" y="6849"/>
                  </a:lnTo>
                  <a:lnTo>
                    <a:pt x="2233" y="8535"/>
                  </a:lnTo>
                  <a:lnTo>
                    <a:pt x="294" y="23211"/>
                  </a:lnTo>
                  <a:lnTo>
                    <a:pt x="851" y="38922"/>
                  </a:lnTo>
                  <a:lnTo>
                    <a:pt x="6705" y="63714"/>
                  </a:lnTo>
                  <a:lnTo>
                    <a:pt x="7141" y="84605"/>
                  </a:lnTo>
                  <a:lnTo>
                    <a:pt x="5026" y="83110"/>
                  </a:lnTo>
                  <a:lnTo>
                    <a:pt x="3350" y="81600"/>
                  </a:lnTo>
                  <a:lnTo>
                    <a:pt x="1489" y="75689"/>
                  </a:lnTo>
                  <a:lnTo>
                    <a:pt x="0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59" name="SMARTInkShape-Group1015"/>
          <p:cNvGrpSpPr/>
          <p:nvPr/>
        </p:nvGrpSpPr>
        <p:grpSpPr>
          <a:xfrm>
            <a:off x="3114675" y="1696405"/>
            <a:ext cx="684056" cy="452548"/>
            <a:chOff x="3114675" y="1696405"/>
            <a:chExt cx="684056" cy="452548"/>
          </a:xfrm>
        </p:grpSpPr>
        <p:sp>
          <p:nvSpPr>
            <p:cNvPr id="157" name="SMARTInkShape-5284"/>
            <p:cNvSpPr/>
            <p:nvPr/>
          </p:nvSpPr>
          <p:spPr bwMode="auto">
            <a:xfrm>
              <a:off x="3593382" y="1696405"/>
              <a:ext cx="205349" cy="236501"/>
            </a:xfrm>
            <a:custGeom>
              <a:avLst/>
              <a:gdLst/>
              <a:ahLst/>
              <a:cxnLst/>
              <a:rect l="0" t="0" r="0" b="0"/>
              <a:pathLst>
                <a:path w="205349" h="236501">
                  <a:moveTo>
                    <a:pt x="28499" y="68101"/>
                  </a:moveTo>
                  <a:lnTo>
                    <a:pt x="28499" y="64309"/>
                  </a:lnTo>
                  <a:lnTo>
                    <a:pt x="27706" y="63192"/>
                  </a:lnTo>
                  <a:lnTo>
                    <a:pt x="26383" y="62447"/>
                  </a:lnTo>
                  <a:lnTo>
                    <a:pt x="24707" y="61950"/>
                  </a:lnTo>
                  <a:lnTo>
                    <a:pt x="23590" y="62413"/>
                  </a:lnTo>
                  <a:lnTo>
                    <a:pt x="22845" y="63515"/>
                  </a:lnTo>
                  <a:lnTo>
                    <a:pt x="22348" y="65044"/>
                  </a:lnTo>
                  <a:lnTo>
                    <a:pt x="16642" y="73994"/>
                  </a:lnTo>
                  <a:lnTo>
                    <a:pt x="14425" y="105863"/>
                  </a:lnTo>
                  <a:lnTo>
                    <a:pt x="13481" y="132118"/>
                  </a:lnTo>
                  <a:lnTo>
                    <a:pt x="8527" y="163887"/>
                  </a:lnTo>
                  <a:lnTo>
                    <a:pt x="2826" y="192967"/>
                  </a:lnTo>
                  <a:lnTo>
                    <a:pt x="306" y="228125"/>
                  </a:lnTo>
                  <a:lnTo>
                    <a:pt x="0" y="236500"/>
                  </a:lnTo>
                  <a:lnTo>
                    <a:pt x="725" y="220671"/>
                  </a:lnTo>
                  <a:lnTo>
                    <a:pt x="7697" y="191548"/>
                  </a:lnTo>
                  <a:lnTo>
                    <a:pt x="12281" y="157330"/>
                  </a:lnTo>
                  <a:lnTo>
                    <a:pt x="14147" y="130777"/>
                  </a:lnTo>
                  <a:lnTo>
                    <a:pt x="17622" y="103101"/>
                  </a:lnTo>
                  <a:lnTo>
                    <a:pt x="21813" y="77042"/>
                  </a:lnTo>
                  <a:lnTo>
                    <a:pt x="28635" y="42176"/>
                  </a:lnTo>
                  <a:lnTo>
                    <a:pt x="38051" y="9534"/>
                  </a:lnTo>
                  <a:lnTo>
                    <a:pt x="41383" y="477"/>
                  </a:lnTo>
                  <a:lnTo>
                    <a:pt x="42645" y="0"/>
                  </a:lnTo>
                  <a:lnTo>
                    <a:pt x="44280" y="475"/>
                  </a:lnTo>
                  <a:lnTo>
                    <a:pt x="46163" y="1586"/>
                  </a:lnTo>
                  <a:lnTo>
                    <a:pt x="48256" y="9170"/>
                  </a:lnTo>
                  <a:lnTo>
                    <a:pt x="53392" y="37234"/>
                  </a:lnTo>
                  <a:lnTo>
                    <a:pt x="63568" y="67863"/>
                  </a:lnTo>
                  <a:lnTo>
                    <a:pt x="76637" y="98281"/>
                  </a:lnTo>
                  <a:lnTo>
                    <a:pt x="96069" y="130507"/>
                  </a:lnTo>
                  <a:lnTo>
                    <a:pt x="128943" y="158027"/>
                  </a:lnTo>
                  <a:lnTo>
                    <a:pt x="157966" y="177528"/>
                  </a:lnTo>
                  <a:lnTo>
                    <a:pt x="191383" y="197644"/>
                  </a:lnTo>
                  <a:lnTo>
                    <a:pt x="205348" y="215591"/>
                  </a:lnTo>
                  <a:lnTo>
                    <a:pt x="205136" y="216434"/>
                  </a:lnTo>
                  <a:lnTo>
                    <a:pt x="204201" y="216996"/>
                  </a:lnTo>
                  <a:lnTo>
                    <a:pt x="202783" y="217371"/>
                  </a:lnTo>
                  <a:lnTo>
                    <a:pt x="170042" y="205097"/>
                  </a:lnTo>
                  <a:lnTo>
                    <a:pt x="142799" y="1895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8" name="SMARTInkShape-5285"/>
            <p:cNvSpPr/>
            <p:nvPr/>
          </p:nvSpPr>
          <p:spPr bwMode="auto">
            <a:xfrm>
              <a:off x="3114675" y="1743075"/>
              <a:ext cx="114301" cy="405878"/>
            </a:xfrm>
            <a:custGeom>
              <a:avLst/>
              <a:gdLst/>
              <a:ahLst/>
              <a:cxnLst/>
              <a:rect l="0" t="0" r="0" b="0"/>
              <a:pathLst>
                <a:path w="114301" h="405878">
                  <a:moveTo>
                    <a:pt x="0" y="0"/>
                  </a:moveTo>
                  <a:lnTo>
                    <a:pt x="0" y="3792"/>
                  </a:lnTo>
                  <a:lnTo>
                    <a:pt x="5654" y="28594"/>
                  </a:lnTo>
                  <a:lnTo>
                    <a:pt x="8819" y="61389"/>
                  </a:lnTo>
                  <a:lnTo>
                    <a:pt x="12651" y="89196"/>
                  </a:lnTo>
                  <a:lnTo>
                    <a:pt x="17000" y="122722"/>
                  </a:lnTo>
                  <a:lnTo>
                    <a:pt x="19271" y="140552"/>
                  </a:lnTo>
                  <a:lnTo>
                    <a:pt x="21578" y="158789"/>
                  </a:lnTo>
                  <a:lnTo>
                    <a:pt x="23911" y="177297"/>
                  </a:lnTo>
                  <a:lnTo>
                    <a:pt x="27053" y="196779"/>
                  </a:lnTo>
                  <a:lnTo>
                    <a:pt x="30735" y="216911"/>
                  </a:lnTo>
                  <a:lnTo>
                    <a:pt x="34778" y="237476"/>
                  </a:lnTo>
                  <a:lnTo>
                    <a:pt x="39854" y="256742"/>
                  </a:lnTo>
                  <a:lnTo>
                    <a:pt x="45619" y="275143"/>
                  </a:lnTo>
                  <a:lnTo>
                    <a:pt x="57581" y="310405"/>
                  </a:lnTo>
                  <a:lnTo>
                    <a:pt x="68190" y="344597"/>
                  </a:lnTo>
                  <a:lnTo>
                    <a:pt x="78196" y="371965"/>
                  </a:lnTo>
                  <a:lnTo>
                    <a:pt x="87935" y="392330"/>
                  </a:lnTo>
                  <a:lnTo>
                    <a:pt x="97555" y="404027"/>
                  </a:lnTo>
                  <a:lnTo>
                    <a:pt x="101549" y="405877"/>
                  </a:lnTo>
                  <a:lnTo>
                    <a:pt x="105006" y="405522"/>
                  </a:lnTo>
                  <a:lnTo>
                    <a:pt x="114300" y="400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60" name="SMARTInkShape-5286"/>
          <p:cNvSpPr/>
          <p:nvPr/>
        </p:nvSpPr>
        <p:spPr bwMode="auto">
          <a:xfrm>
            <a:off x="3657600" y="1793081"/>
            <a:ext cx="92870" cy="392908"/>
          </a:xfrm>
          <a:custGeom>
            <a:avLst/>
            <a:gdLst/>
            <a:ahLst/>
            <a:cxnLst/>
            <a:rect l="0" t="0" r="0" b="0"/>
            <a:pathLst>
              <a:path w="92870" h="392908">
                <a:moveTo>
                  <a:pt x="0" y="0"/>
                </a:moveTo>
                <a:lnTo>
                  <a:pt x="794" y="13773"/>
                </a:lnTo>
                <a:lnTo>
                  <a:pt x="7771" y="41262"/>
                </a:lnTo>
                <a:lnTo>
                  <a:pt x="14473" y="75197"/>
                </a:lnTo>
                <a:lnTo>
                  <a:pt x="20720" y="103271"/>
                </a:lnTo>
                <a:lnTo>
                  <a:pt x="31434" y="136915"/>
                </a:lnTo>
                <a:lnTo>
                  <a:pt x="36831" y="155571"/>
                </a:lnTo>
                <a:lnTo>
                  <a:pt x="42016" y="175151"/>
                </a:lnTo>
                <a:lnTo>
                  <a:pt x="47061" y="195349"/>
                </a:lnTo>
                <a:lnTo>
                  <a:pt x="52012" y="215164"/>
                </a:lnTo>
                <a:lnTo>
                  <a:pt x="56899" y="234724"/>
                </a:lnTo>
                <a:lnTo>
                  <a:pt x="61745" y="254114"/>
                </a:lnTo>
                <a:lnTo>
                  <a:pt x="66564" y="272597"/>
                </a:lnTo>
                <a:lnTo>
                  <a:pt x="76150" y="307950"/>
                </a:lnTo>
                <a:lnTo>
                  <a:pt x="83586" y="337950"/>
                </a:lnTo>
                <a:lnTo>
                  <a:pt x="90119" y="370802"/>
                </a:lnTo>
                <a:lnTo>
                  <a:pt x="92869" y="39290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61" name="SMARTInkShape-5287"/>
          <p:cNvSpPr/>
          <p:nvPr/>
        </p:nvSpPr>
        <p:spPr bwMode="auto">
          <a:xfrm>
            <a:off x="2500295" y="772533"/>
            <a:ext cx="3324679" cy="1509094"/>
          </a:xfrm>
          <a:custGeom>
            <a:avLst/>
            <a:gdLst/>
            <a:ahLst/>
            <a:cxnLst/>
            <a:rect l="0" t="0" r="0" b="0"/>
            <a:pathLst>
              <a:path w="3324679" h="1509094">
                <a:moveTo>
                  <a:pt x="2907524" y="456192"/>
                </a:moveTo>
                <a:lnTo>
                  <a:pt x="2901373" y="450041"/>
                </a:lnTo>
                <a:lnTo>
                  <a:pt x="2896882" y="441758"/>
                </a:lnTo>
                <a:lnTo>
                  <a:pt x="2892369" y="424736"/>
                </a:lnTo>
                <a:lnTo>
                  <a:pt x="2863226" y="390914"/>
                </a:lnTo>
                <a:lnTo>
                  <a:pt x="2829453" y="361012"/>
                </a:lnTo>
                <a:lnTo>
                  <a:pt x="2804563" y="343246"/>
                </a:lnTo>
                <a:lnTo>
                  <a:pt x="2777626" y="324767"/>
                </a:lnTo>
                <a:lnTo>
                  <a:pt x="2745546" y="305970"/>
                </a:lnTo>
                <a:lnTo>
                  <a:pt x="2728101" y="296513"/>
                </a:lnTo>
                <a:lnTo>
                  <a:pt x="2708534" y="286239"/>
                </a:lnTo>
                <a:lnTo>
                  <a:pt x="2687551" y="275421"/>
                </a:lnTo>
                <a:lnTo>
                  <a:pt x="2665625" y="264241"/>
                </a:lnTo>
                <a:lnTo>
                  <a:pt x="2643071" y="252818"/>
                </a:lnTo>
                <a:lnTo>
                  <a:pt x="2620096" y="241234"/>
                </a:lnTo>
                <a:lnTo>
                  <a:pt x="2596843" y="229543"/>
                </a:lnTo>
                <a:lnTo>
                  <a:pt x="2571816" y="218574"/>
                </a:lnTo>
                <a:lnTo>
                  <a:pt x="2545606" y="208086"/>
                </a:lnTo>
                <a:lnTo>
                  <a:pt x="2518608" y="197919"/>
                </a:lnTo>
                <a:lnTo>
                  <a:pt x="2491084" y="186379"/>
                </a:lnTo>
                <a:lnTo>
                  <a:pt x="2463210" y="173923"/>
                </a:lnTo>
                <a:lnTo>
                  <a:pt x="2435102" y="160856"/>
                </a:lnTo>
                <a:lnTo>
                  <a:pt x="2406044" y="148177"/>
                </a:lnTo>
                <a:lnTo>
                  <a:pt x="2376354" y="135755"/>
                </a:lnTo>
                <a:lnTo>
                  <a:pt x="2346242" y="123505"/>
                </a:lnTo>
                <a:lnTo>
                  <a:pt x="2314261" y="111369"/>
                </a:lnTo>
                <a:lnTo>
                  <a:pt x="2281034" y="99310"/>
                </a:lnTo>
                <a:lnTo>
                  <a:pt x="2246976" y="87302"/>
                </a:lnTo>
                <a:lnTo>
                  <a:pt x="2212365" y="76122"/>
                </a:lnTo>
                <a:lnTo>
                  <a:pt x="2177385" y="65493"/>
                </a:lnTo>
                <a:lnTo>
                  <a:pt x="2142158" y="55232"/>
                </a:lnTo>
                <a:lnTo>
                  <a:pt x="2105974" y="46010"/>
                </a:lnTo>
                <a:lnTo>
                  <a:pt x="2069151" y="37481"/>
                </a:lnTo>
                <a:lnTo>
                  <a:pt x="2031902" y="29414"/>
                </a:lnTo>
                <a:lnTo>
                  <a:pt x="1993576" y="22448"/>
                </a:lnTo>
                <a:lnTo>
                  <a:pt x="1954532" y="16217"/>
                </a:lnTo>
                <a:lnTo>
                  <a:pt x="1915008" y="10475"/>
                </a:lnTo>
                <a:lnTo>
                  <a:pt x="1874372" y="6648"/>
                </a:lnTo>
                <a:lnTo>
                  <a:pt x="1832993" y="4096"/>
                </a:lnTo>
                <a:lnTo>
                  <a:pt x="1791120" y="2395"/>
                </a:lnTo>
                <a:lnTo>
                  <a:pt x="1747330" y="1260"/>
                </a:lnTo>
                <a:lnTo>
                  <a:pt x="1702261" y="504"/>
                </a:lnTo>
                <a:lnTo>
                  <a:pt x="1656340" y="0"/>
                </a:lnTo>
                <a:lnTo>
                  <a:pt x="1609851" y="2045"/>
                </a:lnTo>
                <a:lnTo>
                  <a:pt x="1562984" y="5790"/>
                </a:lnTo>
                <a:lnTo>
                  <a:pt x="1515864" y="10668"/>
                </a:lnTo>
                <a:lnTo>
                  <a:pt x="1466988" y="17888"/>
                </a:lnTo>
                <a:lnTo>
                  <a:pt x="1416941" y="26671"/>
                </a:lnTo>
                <a:lnTo>
                  <a:pt x="1366115" y="36495"/>
                </a:lnTo>
                <a:lnTo>
                  <a:pt x="1314768" y="47013"/>
                </a:lnTo>
                <a:lnTo>
                  <a:pt x="1263074" y="57993"/>
                </a:lnTo>
                <a:lnTo>
                  <a:pt x="1211149" y="69282"/>
                </a:lnTo>
                <a:lnTo>
                  <a:pt x="1159070" y="83158"/>
                </a:lnTo>
                <a:lnTo>
                  <a:pt x="1106888" y="98759"/>
                </a:lnTo>
                <a:lnTo>
                  <a:pt x="1054637" y="115510"/>
                </a:lnTo>
                <a:lnTo>
                  <a:pt x="1003135" y="133027"/>
                </a:lnTo>
                <a:lnTo>
                  <a:pt x="952131" y="151055"/>
                </a:lnTo>
                <a:lnTo>
                  <a:pt x="901460" y="169423"/>
                </a:lnTo>
                <a:lnTo>
                  <a:pt x="851804" y="189607"/>
                </a:lnTo>
                <a:lnTo>
                  <a:pt x="802825" y="211000"/>
                </a:lnTo>
                <a:lnTo>
                  <a:pt x="754298" y="233199"/>
                </a:lnTo>
                <a:lnTo>
                  <a:pt x="707658" y="255143"/>
                </a:lnTo>
                <a:lnTo>
                  <a:pt x="662278" y="276915"/>
                </a:lnTo>
                <a:lnTo>
                  <a:pt x="617737" y="298574"/>
                </a:lnTo>
                <a:lnTo>
                  <a:pt x="574549" y="320951"/>
                </a:lnTo>
                <a:lnTo>
                  <a:pt x="532264" y="343806"/>
                </a:lnTo>
                <a:lnTo>
                  <a:pt x="490579" y="366981"/>
                </a:lnTo>
                <a:lnTo>
                  <a:pt x="451678" y="390368"/>
                </a:lnTo>
                <a:lnTo>
                  <a:pt x="414631" y="413897"/>
                </a:lnTo>
                <a:lnTo>
                  <a:pt x="378820" y="437520"/>
                </a:lnTo>
                <a:lnTo>
                  <a:pt x="344627" y="461207"/>
                </a:lnTo>
                <a:lnTo>
                  <a:pt x="311514" y="484935"/>
                </a:lnTo>
                <a:lnTo>
                  <a:pt x="279119" y="508692"/>
                </a:lnTo>
                <a:lnTo>
                  <a:pt x="249585" y="533260"/>
                </a:lnTo>
                <a:lnTo>
                  <a:pt x="221959" y="558371"/>
                </a:lnTo>
                <a:lnTo>
                  <a:pt x="195603" y="583843"/>
                </a:lnTo>
                <a:lnTo>
                  <a:pt x="170889" y="608761"/>
                </a:lnTo>
                <a:lnTo>
                  <a:pt x="147270" y="633311"/>
                </a:lnTo>
                <a:lnTo>
                  <a:pt x="124379" y="657615"/>
                </a:lnTo>
                <a:lnTo>
                  <a:pt x="104356" y="682549"/>
                </a:lnTo>
                <a:lnTo>
                  <a:pt x="86246" y="707903"/>
                </a:lnTo>
                <a:lnTo>
                  <a:pt x="69409" y="733537"/>
                </a:lnTo>
                <a:lnTo>
                  <a:pt x="54216" y="759357"/>
                </a:lnTo>
                <a:lnTo>
                  <a:pt x="40119" y="785302"/>
                </a:lnTo>
                <a:lnTo>
                  <a:pt x="26752" y="811330"/>
                </a:lnTo>
                <a:lnTo>
                  <a:pt x="17046" y="838207"/>
                </a:lnTo>
                <a:lnTo>
                  <a:pt x="9783" y="865650"/>
                </a:lnTo>
                <a:lnTo>
                  <a:pt x="4146" y="893470"/>
                </a:lnTo>
                <a:lnTo>
                  <a:pt x="1183" y="921542"/>
                </a:lnTo>
                <a:lnTo>
                  <a:pt x="0" y="949782"/>
                </a:lnTo>
                <a:lnTo>
                  <a:pt x="6" y="978133"/>
                </a:lnTo>
                <a:lnTo>
                  <a:pt x="3185" y="1006559"/>
                </a:lnTo>
                <a:lnTo>
                  <a:pt x="8479" y="1035035"/>
                </a:lnTo>
                <a:lnTo>
                  <a:pt x="15184" y="1063543"/>
                </a:lnTo>
                <a:lnTo>
                  <a:pt x="24416" y="1091280"/>
                </a:lnTo>
                <a:lnTo>
                  <a:pt x="35333" y="1118503"/>
                </a:lnTo>
                <a:lnTo>
                  <a:pt x="47374" y="1145383"/>
                </a:lnTo>
                <a:lnTo>
                  <a:pt x="63338" y="1171240"/>
                </a:lnTo>
                <a:lnTo>
                  <a:pt x="81919" y="1196416"/>
                </a:lnTo>
                <a:lnTo>
                  <a:pt x="102243" y="1221137"/>
                </a:lnTo>
                <a:lnTo>
                  <a:pt x="123730" y="1244762"/>
                </a:lnTo>
                <a:lnTo>
                  <a:pt x="145993" y="1267655"/>
                </a:lnTo>
                <a:lnTo>
                  <a:pt x="168772" y="1290061"/>
                </a:lnTo>
                <a:lnTo>
                  <a:pt x="195864" y="1311349"/>
                </a:lnTo>
                <a:lnTo>
                  <a:pt x="225832" y="1331890"/>
                </a:lnTo>
                <a:lnTo>
                  <a:pt x="257717" y="1351934"/>
                </a:lnTo>
                <a:lnTo>
                  <a:pt x="290879" y="1370060"/>
                </a:lnTo>
                <a:lnTo>
                  <a:pt x="324894" y="1386906"/>
                </a:lnTo>
                <a:lnTo>
                  <a:pt x="359477" y="1402899"/>
                </a:lnTo>
                <a:lnTo>
                  <a:pt x="397613" y="1416736"/>
                </a:lnTo>
                <a:lnTo>
                  <a:pt x="438119" y="1429136"/>
                </a:lnTo>
                <a:lnTo>
                  <a:pt x="480204" y="1440578"/>
                </a:lnTo>
                <a:lnTo>
                  <a:pt x="524929" y="1450587"/>
                </a:lnTo>
                <a:lnTo>
                  <a:pt x="571415" y="1459640"/>
                </a:lnTo>
                <a:lnTo>
                  <a:pt x="619074" y="1468058"/>
                </a:lnTo>
                <a:lnTo>
                  <a:pt x="668310" y="1475257"/>
                </a:lnTo>
                <a:lnTo>
                  <a:pt x="718595" y="1481643"/>
                </a:lnTo>
                <a:lnTo>
                  <a:pt x="769582" y="1487489"/>
                </a:lnTo>
                <a:lnTo>
                  <a:pt x="822623" y="1492179"/>
                </a:lnTo>
                <a:lnTo>
                  <a:pt x="877034" y="1496100"/>
                </a:lnTo>
                <a:lnTo>
                  <a:pt x="932357" y="1499508"/>
                </a:lnTo>
                <a:lnTo>
                  <a:pt x="989877" y="1502573"/>
                </a:lnTo>
                <a:lnTo>
                  <a:pt x="1048862" y="1505411"/>
                </a:lnTo>
                <a:lnTo>
                  <a:pt x="1108822" y="1508096"/>
                </a:lnTo>
                <a:lnTo>
                  <a:pt x="1170227" y="1509093"/>
                </a:lnTo>
                <a:lnTo>
                  <a:pt x="1232595" y="1508963"/>
                </a:lnTo>
                <a:lnTo>
                  <a:pt x="1295604" y="1508083"/>
                </a:lnTo>
                <a:lnTo>
                  <a:pt x="1359042" y="1506703"/>
                </a:lnTo>
                <a:lnTo>
                  <a:pt x="1422765" y="1504989"/>
                </a:lnTo>
                <a:lnTo>
                  <a:pt x="1486679" y="1503052"/>
                </a:lnTo>
                <a:lnTo>
                  <a:pt x="1551512" y="1500174"/>
                </a:lnTo>
                <a:lnTo>
                  <a:pt x="1616960" y="1496667"/>
                </a:lnTo>
                <a:lnTo>
                  <a:pt x="1682816" y="1492742"/>
                </a:lnTo>
                <a:lnTo>
                  <a:pt x="1748152" y="1488538"/>
                </a:lnTo>
                <a:lnTo>
                  <a:pt x="1813141" y="1484148"/>
                </a:lnTo>
                <a:lnTo>
                  <a:pt x="1877897" y="1479633"/>
                </a:lnTo>
                <a:lnTo>
                  <a:pt x="1942500" y="1473449"/>
                </a:lnTo>
                <a:lnTo>
                  <a:pt x="2007000" y="1466151"/>
                </a:lnTo>
                <a:lnTo>
                  <a:pt x="2071431" y="1458110"/>
                </a:lnTo>
                <a:lnTo>
                  <a:pt x="2135022" y="1448781"/>
                </a:lnTo>
                <a:lnTo>
                  <a:pt x="2198054" y="1438593"/>
                </a:lnTo>
                <a:lnTo>
                  <a:pt x="2260713" y="1427832"/>
                </a:lnTo>
                <a:lnTo>
                  <a:pt x="2322329" y="1415896"/>
                </a:lnTo>
                <a:lnTo>
                  <a:pt x="2383250" y="1403176"/>
                </a:lnTo>
                <a:lnTo>
                  <a:pt x="2443708" y="1389933"/>
                </a:lnTo>
                <a:lnTo>
                  <a:pt x="2502269" y="1374755"/>
                </a:lnTo>
                <a:lnTo>
                  <a:pt x="2559567" y="1358286"/>
                </a:lnTo>
                <a:lnTo>
                  <a:pt x="2616021" y="1340957"/>
                </a:lnTo>
                <a:lnTo>
                  <a:pt x="2670326" y="1322260"/>
                </a:lnTo>
                <a:lnTo>
                  <a:pt x="2723199" y="1302652"/>
                </a:lnTo>
                <a:lnTo>
                  <a:pt x="2775115" y="1282436"/>
                </a:lnTo>
                <a:lnTo>
                  <a:pt x="2824807" y="1261021"/>
                </a:lnTo>
                <a:lnTo>
                  <a:pt x="2873017" y="1238807"/>
                </a:lnTo>
                <a:lnTo>
                  <a:pt x="2920238" y="1216061"/>
                </a:lnTo>
                <a:lnTo>
                  <a:pt x="2964419" y="1192165"/>
                </a:lnTo>
                <a:lnTo>
                  <a:pt x="3006572" y="1167503"/>
                </a:lnTo>
                <a:lnTo>
                  <a:pt x="3047375" y="1142331"/>
                </a:lnTo>
                <a:lnTo>
                  <a:pt x="3084101" y="1116024"/>
                </a:lnTo>
                <a:lnTo>
                  <a:pt x="3118111" y="1088961"/>
                </a:lnTo>
                <a:lnTo>
                  <a:pt x="3150309" y="1061394"/>
                </a:lnTo>
                <a:lnTo>
                  <a:pt x="3179712" y="1032698"/>
                </a:lnTo>
                <a:lnTo>
                  <a:pt x="3207251" y="1003248"/>
                </a:lnTo>
                <a:lnTo>
                  <a:pt x="3233548" y="973296"/>
                </a:lnTo>
                <a:lnTo>
                  <a:pt x="3255048" y="943009"/>
                </a:lnTo>
                <a:lnTo>
                  <a:pt x="3273351" y="912499"/>
                </a:lnTo>
                <a:lnTo>
                  <a:pt x="3289521" y="881841"/>
                </a:lnTo>
                <a:lnTo>
                  <a:pt x="3301889" y="850289"/>
                </a:lnTo>
                <a:lnTo>
                  <a:pt x="3311721" y="818142"/>
                </a:lnTo>
                <a:lnTo>
                  <a:pt x="3319864" y="785598"/>
                </a:lnTo>
                <a:lnTo>
                  <a:pt x="3323705" y="753584"/>
                </a:lnTo>
                <a:lnTo>
                  <a:pt x="3324678" y="721922"/>
                </a:lnTo>
                <a:lnTo>
                  <a:pt x="3323739" y="690495"/>
                </a:lnTo>
                <a:lnTo>
                  <a:pt x="3319938" y="658432"/>
                </a:lnTo>
                <a:lnTo>
                  <a:pt x="3314229" y="625943"/>
                </a:lnTo>
                <a:lnTo>
                  <a:pt x="3307248" y="593172"/>
                </a:lnTo>
                <a:lnTo>
                  <a:pt x="3294657" y="561006"/>
                </a:lnTo>
                <a:lnTo>
                  <a:pt x="3278325" y="529243"/>
                </a:lnTo>
                <a:lnTo>
                  <a:pt x="3259499" y="497749"/>
                </a:lnTo>
                <a:lnTo>
                  <a:pt x="3238218" y="467228"/>
                </a:lnTo>
                <a:lnTo>
                  <a:pt x="3215299" y="437355"/>
                </a:lnTo>
                <a:lnTo>
                  <a:pt x="3191289" y="407916"/>
                </a:lnTo>
                <a:lnTo>
                  <a:pt x="3161788" y="378764"/>
                </a:lnTo>
                <a:lnTo>
                  <a:pt x="3128627" y="349805"/>
                </a:lnTo>
                <a:lnTo>
                  <a:pt x="3093026" y="320973"/>
                </a:lnTo>
                <a:lnTo>
                  <a:pt x="3054211" y="293021"/>
                </a:lnTo>
                <a:lnTo>
                  <a:pt x="3013253" y="265655"/>
                </a:lnTo>
                <a:lnTo>
                  <a:pt x="2970866" y="238680"/>
                </a:lnTo>
                <a:lnTo>
                  <a:pt x="2924352" y="212759"/>
                </a:lnTo>
                <a:lnTo>
                  <a:pt x="2875086" y="187541"/>
                </a:lnTo>
                <a:lnTo>
                  <a:pt x="2823986" y="162791"/>
                </a:lnTo>
                <a:lnTo>
                  <a:pt x="2770076" y="140735"/>
                </a:lnTo>
                <a:lnTo>
                  <a:pt x="2714292" y="120475"/>
                </a:lnTo>
                <a:lnTo>
                  <a:pt x="2657259" y="101412"/>
                </a:lnTo>
                <a:lnTo>
                  <a:pt x="2596218" y="83941"/>
                </a:lnTo>
                <a:lnTo>
                  <a:pt x="2532506" y="67531"/>
                </a:lnTo>
                <a:lnTo>
                  <a:pt x="2467011" y="51828"/>
                </a:lnTo>
                <a:lnTo>
                  <a:pt x="2398742" y="38979"/>
                </a:lnTo>
                <a:lnTo>
                  <a:pt x="2328624" y="28031"/>
                </a:lnTo>
                <a:lnTo>
                  <a:pt x="2257272" y="18351"/>
                </a:lnTo>
                <a:lnTo>
                  <a:pt x="2183510" y="11104"/>
                </a:lnTo>
                <a:lnTo>
                  <a:pt x="2108142" y="5479"/>
                </a:lnTo>
                <a:lnTo>
                  <a:pt x="2031702" y="936"/>
                </a:lnTo>
                <a:lnTo>
                  <a:pt x="1952168" y="288"/>
                </a:lnTo>
                <a:lnTo>
                  <a:pt x="1870570" y="2237"/>
                </a:lnTo>
                <a:lnTo>
                  <a:pt x="1787596" y="5918"/>
                </a:lnTo>
                <a:lnTo>
                  <a:pt x="1703705" y="12341"/>
                </a:lnTo>
                <a:lnTo>
                  <a:pt x="1619203" y="20591"/>
                </a:lnTo>
                <a:lnTo>
                  <a:pt x="1534293" y="30060"/>
                </a:lnTo>
                <a:lnTo>
                  <a:pt x="1449112" y="44310"/>
                </a:lnTo>
                <a:lnTo>
                  <a:pt x="1363749" y="61748"/>
                </a:lnTo>
                <a:lnTo>
                  <a:pt x="1278266" y="81311"/>
                </a:lnTo>
                <a:lnTo>
                  <a:pt x="1193495" y="103877"/>
                </a:lnTo>
                <a:lnTo>
                  <a:pt x="1109201" y="128447"/>
                </a:lnTo>
                <a:lnTo>
                  <a:pt x="1025223" y="154351"/>
                </a:lnTo>
                <a:lnTo>
                  <a:pt x="943838" y="183527"/>
                </a:lnTo>
                <a:lnTo>
                  <a:pt x="864181" y="214884"/>
                </a:lnTo>
                <a:lnTo>
                  <a:pt x="785677" y="247695"/>
                </a:lnTo>
                <a:lnTo>
                  <a:pt x="733340" y="269569"/>
                </a:lnTo>
                <a:lnTo>
                  <a:pt x="628668" y="31331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77" name="SMARTInkShape-Group1018"/>
          <p:cNvGrpSpPr/>
          <p:nvPr/>
        </p:nvGrpSpPr>
        <p:grpSpPr>
          <a:xfrm>
            <a:off x="3402044" y="2151288"/>
            <a:ext cx="2084357" cy="641599"/>
            <a:chOff x="3402044" y="2151288"/>
            <a:chExt cx="2084357" cy="641599"/>
          </a:xfrm>
        </p:grpSpPr>
        <p:sp>
          <p:nvSpPr>
            <p:cNvPr id="162" name="SMARTInkShape-5288"/>
            <p:cNvSpPr/>
            <p:nvPr/>
          </p:nvSpPr>
          <p:spPr bwMode="auto">
            <a:xfrm>
              <a:off x="5072070" y="2307431"/>
              <a:ext cx="166475" cy="197049"/>
            </a:xfrm>
            <a:custGeom>
              <a:avLst/>
              <a:gdLst/>
              <a:ahLst/>
              <a:cxnLst/>
              <a:rect l="0" t="0" r="0" b="0"/>
              <a:pathLst>
                <a:path w="166475" h="197049">
                  <a:moveTo>
                    <a:pt x="14280" y="0"/>
                  </a:moveTo>
                  <a:lnTo>
                    <a:pt x="10488" y="3793"/>
                  </a:lnTo>
                  <a:lnTo>
                    <a:pt x="8626" y="7771"/>
                  </a:lnTo>
                  <a:lnTo>
                    <a:pt x="7267" y="37028"/>
                  </a:lnTo>
                  <a:lnTo>
                    <a:pt x="7162" y="68345"/>
                  </a:lnTo>
                  <a:lnTo>
                    <a:pt x="3352" y="95745"/>
                  </a:lnTo>
                  <a:lnTo>
                    <a:pt x="988" y="123972"/>
                  </a:lnTo>
                  <a:lnTo>
                    <a:pt x="189" y="156251"/>
                  </a:lnTo>
                  <a:lnTo>
                    <a:pt x="18" y="188969"/>
                  </a:lnTo>
                  <a:lnTo>
                    <a:pt x="0" y="196749"/>
                  </a:lnTo>
                  <a:lnTo>
                    <a:pt x="1585" y="197048"/>
                  </a:lnTo>
                  <a:lnTo>
                    <a:pt x="7580" y="195262"/>
                  </a:lnTo>
                  <a:lnTo>
                    <a:pt x="19880" y="186002"/>
                  </a:lnTo>
                  <a:lnTo>
                    <a:pt x="44755" y="156451"/>
                  </a:lnTo>
                  <a:lnTo>
                    <a:pt x="70317" y="124584"/>
                  </a:lnTo>
                  <a:lnTo>
                    <a:pt x="98000" y="90801"/>
                  </a:lnTo>
                  <a:lnTo>
                    <a:pt x="124723" y="61917"/>
                  </a:lnTo>
                  <a:lnTo>
                    <a:pt x="153952" y="35690"/>
                  </a:lnTo>
                  <a:lnTo>
                    <a:pt x="158194" y="34112"/>
                  </a:lnTo>
                  <a:lnTo>
                    <a:pt x="161817" y="33854"/>
                  </a:lnTo>
                  <a:lnTo>
                    <a:pt x="165025" y="34476"/>
                  </a:lnTo>
                  <a:lnTo>
                    <a:pt x="166371" y="35684"/>
                  </a:lnTo>
                  <a:lnTo>
                    <a:pt x="166474" y="37283"/>
                  </a:lnTo>
                  <a:lnTo>
                    <a:pt x="150011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3" name="SMARTInkShape-5289"/>
            <p:cNvSpPr/>
            <p:nvPr/>
          </p:nvSpPr>
          <p:spPr bwMode="auto">
            <a:xfrm>
              <a:off x="5159162" y="2324049"/>
              <a:ext cx="193409" cy="169121"/>
            </a:xfrm>
            <a:custGeom>
              <a:avLst/>
              <a:gdLst/>
              <a:ahLst/>
              <a:cxnLst/>
              <a:rect l="0" t="0" r="0" b="0"/>
              <a:pathLst>
                <a:path w="193409" h="169121">
                  <a:moveTo>
                    <a:pt x="20057" y="61964"/>
                  </a:moveTo>
                  <a:lnTo>
                    <a:pt x="1718" y="93747"/>
                  </a:lnTo>
                  <a:lnTo>
                    <a:pt x="0" y="102813"/>
                  </a:lnTo>
                  <a:lnTo>
                    <a:pt x="1352" y="110017"/>
                  </a:lnTo>
                  <a:lnTo>
                    <a:pt x="6577" y="118535"/>
                  </a:lnTo>
                  <a:lnTo>
                    <a:pt x="8689" y="121109"/>
                  </a:lnTo>
                  <a:lnTo>
                    <a:pt x="12478" y="122031"/>
                  </a:lnTo>
                  <a:lnTo>
                    <a:pt x="29188" y="119537"/>
                  </a:lnTo>
                  <a:lnTo>
                    <a:pt x="58285" y="109466"/>
                  </a:lnTo>
                  <a:lnTo>
                    <a:pt x="87211" y="94824"/>
                  </a:lnTo>
                  <a:lnTo>
                    <a:pt x="118800" y="75404"/>
                  </a:lnTo>
                  <a:lnTo>
                    <a:pt x="148268" y="52452"/>
                  </a:lnTo>
                  <a:lnTo>
                    <a:pt x="179085" y="20045"/>
                  </a:lnTo>
                  <a:lnTo>
                    <a:pt x="193169" y="2913"/>
                  </a:lnTo>
                  <a:lnTo>
                    <a:pt x="193408" y="1165"/>
                  </a:lnTo>
                  <a:lnTo>
                    <a:pt x="192775" y="0"/>
                  </a:lnTo>
                  <a:lnTo>
                    <a:pt x="180505" y="9737"/>
                  </a:lnTo>
                  <a:lnTo>
                    <a:pt x="149323" y="40858"/>
                  </a:lnTo>
                  <a:lnTo>
                    <a:pt x="121946" y="72202"/>
                  </a:lnTo>
                  <a:lnTo>
                    <a:pt x="95313" y="101951"/>
                  </a:lnTo>
                  <a:lnTo>
                    <a:pt x="73404" y="136214"/>
                  </a:lnTo>
                  <a:lnTo>
                    <a:pt x="69910" y="142420"/>
                  </a:lnTo>
                  <a:lnTo>
                    <a:pt x="68143" y="153549"/>
                  </a:lnTo>
                  <a:lnTo>
                    <a:pt x="68783" y="158739"/>
                  </a:lnTo>
                  <a:lnTo>
                    <a:pt x="70797" y="162200"/>
                  </a:lnTo>
                  <a:lnTo>
                    <a:pt x="73727" y="164506"/>
                  </a:lnTo>
                  <a:lnTo>
                    <a:pt x="84351" y="1691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4" name="SMARTInkShape-5290"/>
            <p:cNvSpPr/>
            <p:nvPr/>
          </p:nvSpPr>
          <p:spPr bwMode="auto">
            <a:xfrm>
              <a:off x="3461323" y="2571750"/>
              <a:ext cx="2025078" cy="221137"/>
            </a:xfrm>
            <a:custGeom>
              <a:avLst/>
              <a:gdLst/>
              <a:ahLst/>
              <a:cxnLst/>
              <a:rect l="0" t="0" r="0" b="0"/>
              <a:pathLst>
                <a:path w="2025078" h="221137">
                  <a:moveTo>
                    <a:pt x="17683" y="207169"/>
                  </a:moveTo>
                  <a:lnTo>
                    <a:pt x="7041" y="217811"/>
                  </a:lnTo>
                  <a:lnTo>
                    <a:pt x="2899" y="219836"/>
                  </a:lnTo>
                  <a:lnTo>
                    <a:pt x="684" y="220376"/>
                  </a:lnTo>
                  <a:lnTo>
                    <a:pt x="0" y="220736"/>
                  </a:lnTo>
                  <a:lnTo>
                    <a:pt x="338" y="220976"/>
                  </a:lnTo>
                  <a:lnTo>
                    <a:pt x="1358" y="221136"/>
                  </a:lnTo>
                  <a:lnTo>
                    <a:pt x="35731" y="214162"/>
                  </a:lnTo>
                  <a:lnTo>
                    <a:pt x="58248" y="210806"/>
                  </a:lnTo>
                  <a:lnTo>
                    <a:pt x="86248" y="206668"/>
                  </a:lnTo>
                  <a:lnTo>
                    <a:pt x="118800" y="202184"/>
                  </a:lnTo>
                  <a:lnTo>
                    <a:pt x="137482" y="199877"/>
                  </a:lnTo>
                  <a:lnTo>
                    <a:pt x="157081" y="197545"/>
                  </a:lnTo>
                  <a:lnTo>
                    <a:pt x="178084" y="195197"/>
                  </a:lnTo>
                  <a:lnTo>
                    <a:pt x="200023" y="192837"/>
                  </a:lnTo>
                  <a:lnTo>
                    <a:pt x="222587" y="190471"/>
                  </a:lnTo>
                  <a:lnTo>
                    <a:pt x="247948" y="188099"/>
                  </a:lnTo>
                  <a:lnTo>
                    <a:pt x="275175" y="185724"/>
                  </a:lnTo>
                  <a:lnTo>
                    <a:pt x="303644" y="183348"/>
                  </a:lnTo>
                  <a:lnTo>
                    <a:pt x="334530" y="180175"/>
                  </a:lnTo>
                  <a:lnTo>
                    <a:pt x="367027" y="176473"/>
                  </a:lnTo>
                  <a:lnTo>
                    <a:pt x="400598" y="172417"/>
                  </a:lnTo>
                  <a:lnTo>
                    <a:pt x="434885" y="168920"/>
                  </a:lnTo>
                  <a:lnTo>
                    <a:pt x="469649" y="165795"/>
                  </a:lnTo>
                  <a:lnTo>
                    <a:pt x="504731" y="162917"/>
                  </a:lnTo>
                  <a:lnTo>
                    <a:pt x="541613" y="160205"/>
                  </a:lnTo>
                  <a:lnTo>
                    <a:pt x="579695" y="157604"/>
                  </a:lnTo>
                  <a:lnTo>
                    <a:pt x="618576" y="155075"/>
                  </a:lnTo>
                  <a:lnTo>
                    <a:pt x="658785" y="151802"/>
                  </a:lnTo>
                  <a:lnTo>
                    <a:pt x="699878" y="148033"/>
                  </a:lnTo>
                  <a:lnTo>
                    <a:pt x="741561" y="143932"/>
                  </a:lnTo>
                  <a:lnTo>
                    <a:pt x="784431" y="139611"/>
                  </a:lnTo>
                  <a:lnTo>
                    <a:pt x="828092" y="135143"/>
                  </a:lnTo>
                  <a:lnTo>
                    <a:pt x="872281" y="130577"/>
                  </a:lnTo>
                  <a:lnTo>
                    <a:pt x="917615" y="125945"/>
                  </a:lnTo>
                  <a:lnTo>
                    <a:pt x="963713" y="121269"/>
                  </a:lnTo>
                  <a:lnTo>
                    <a:pt x="1010320" y="116565"/>
                  </a:lnTo>
                  <a:lnTo>
                    <a:pt x="1056472" y="111047"/>
                  </a:lnTo>
                  <a:lnTo>
                    <a:pt x="1102322" y="104988"/>
                  </a:lnTo>
                  <a:lnTo>
                    <a:pt x="1147969" y="98567"/>
                  </a:lnTo>
                  <a:lnTo>
                    <a:pt x="1194276" y="91905"/>
                  </a:lnTo>
                  <a:lnTo>
                    <a:pt x="1241022" y="85083"/>
                  </a:lnTo>
                  <a:lnTo>
                    <a:pt x="1288061" y="78153"/>
                  </a:lnTo>
                  <a:lnTo>
                    <a:pt x="1334502" y="71152"/>
                  </a:lnTo>
                  <a:lnTo>
                    <a:pt x="1380543" y="64103"/>
                  </a:lnTo>
                  <a:lnTo>
                    <a:pt x="1426319" y="57023"/>
                  </a:lnTo>
                  <a:lnTo>
                    <a:pt x="1471918" y="49922"/>
                  </a:lnTo>
                  <a:lnTo>
                    <a:pt x="1517398" y="42806"/>
                  </a:lnTo>
                  <a:lnTo>
                    <a:pt x="1562799" y="35681"/>
                  </a:lnTo>
                  <a:lnTo>
                    <a:pt x="1606561" y="29344"/>
                  </a:lnTo>
                  <a:lnTo>
                    <a:pt x="1649229" y="23531"/>
                  </a:lnTo>
                  <a:lnTo>
                    <a:pt x="1691168" y="18069"/>
                  </a:lnTo>
                  <a:lnTo>
                    <a:pt x="1730240" y="13633"/>
                  </a:lnTo>
                  <a:lnTo>
                    <a:pt x="1767400" y="9883"/>
                  </a:lnTo>
                  <a:lnTo>
                    <a:pt x="1803286" y="6588"/>
                  </a:lnTo>
                  <a:lnTo>
                    <a:pt x="1835941" y="4392"/>
                  </a:lnTo>
                  <a:lnTo>
                    <a:pt x="1866443" y="2928"/>
                  </a:lnTo>
                  <a:lnTo>
                    <a:pt x="1895508" y="1952"/>
                  </a:lnTo>
                  <a:lnTo>
                    <a:pt x="1920442" y="1301"/>
                  </a:lnTo>
                  <a:lnTo>
                    <a:pt x="1942620" y="868"/>
                  </a:lnTo>
                  <a:lnTo>
                    <a:pt x="1962962" y="578"/>
                  </a:lnTo>
                  <a:lnTo>
                    <a:pt x="1991914" y="257"/>
                  </a:lnTo>
                  <a:lnTo>
                    <a:pt x="202507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5" name="SMARTInkShape-5291"/>
            <p:cNvSpPr/>
            <p:nvPr/>
          </p:nvSpPr>
          <p:spPr bwMode="auto">
            <a:xfrm>
              <a:off x="5029591" y="2151288"/>
              <a:ext cx="56760" cy="13269"/>
            </a:xfrm>
            <a:custGeom>
              <a:avLst/>
              <a:gdLst/>
              <a:ahLst/>
              <a:cxnLst/>
              <a:rect l="0" t="0" r="0" b="0"/>
              <a:pathLst>
                <a:path w="56760" h="13269">
                  <a:moveTo>
                    <a:pt x="28184" y="13268"/>
                  </a:moveTo>
                  <a:lnTo>
                    <a:pt x="24392" y="9476"/>
                  </a:lnTo>
                  <a:lnTo>
                    <a:pt x="20413" y="7614"/>
                  </a:lnTo>
                  <a:lnTo>
                    <a:pt x="15184" y="6419"/>
                  </a:lnTo>
                  <a:lnTo>
                    <a:pt x="8447" y="1273"/>
                  </a:lnTo>
                  <a:lnTo>
                    <a:pt x="4066" y="0"/>
                  </a:lnTo>
                  <a:lnTo>
                    <a:pt x="2580" y="454"/>
                  </a:lnTo>
                  <a:lnTo>
                    <a:pt x="1589" y="1550"/>
                  </a:lnTo>
                  <a:lnTo>
                    <a:pt x="0" y="5221"/>
                  </a:lnTo>
                  <a:lnTo>
                    <a:pt x="664" y="5522"/>
                  </a:lnTo>
                  <a:lnTo>
                    <a:pt x="6183" y="6740"/>
                  </a:lnTo>
                  <a:lnTo>
                    <a:pt x="18314" y="10981"/>
                  </a:lnTo>
                  <a:lnTo>
                    <a:pt x="56759" y="132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6" name="SMARTInkShape-5292"/>
            <p:cNvSpPr/>
            <p:nvPr/>
          </p:nvSpPr>
          <p:spPr bwMode="auto">
            <a:xfrm>
              <a:off x="5002867" y="2321719"/>
              <a:ext cx="104915" cy="155288"/>
            </a:xfrm>
            <a:custGeom>
              <a:avLst/>
              <a:gdLst/>
              <a:ahLst/>
              <a:cxnLst/>
              <a:rect l="0" t="0" r="0" b="0"/>
              <a:pathLst>
                <a:path w="104915" h="155288">
                  <a:moveTo>
                    <a:pt x="104914" y="0"/>
                  </a:moveTo>
                  <a:lnTo>
                    <a:pt x="74841" y="18682"/>
                  </a:lnTo>
                  <a:lnTo>
                    <a:pt x="40423" y="54377"/>
                  </a:lnTo>
                  <a:lnTo>
                    <a:pt x="13594" y="90086"/>
                  </a:lnTo>
                  <a:lnTo>
                    <a:pt x="2803" y="112682"/>
                  </a:lnTo>
                  <a:lnTo>
                    <a:pt x="0" y="124429"/>
                  </a:lnTo>
                  <a:lnTo>
                    <a:pt x="871" y="134941"/>
                  </a:lnTo>
                  <a:lnTo>
                    <a:pt x="3904" y="144111"/>
                  </a:lnTo>
                  <a:lnTo>
                    <a:pt x="7898" y="150833"/>
                  </a:lnTo>
                  <a:lnTo>
                    <a:pt x="10868" y="152942"/>
                  </a:lnTo>
                  <a:lnTo>
                    <a:pt x="18402" y="155287"/>
                  </a:lnTo>
                  <a:lnTo>
                    <a:pt x="27041" y="154212"/>
                  </a:lnTo>
                  <a:lnTo>
                    <a:pt x="40621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7" name="SMARTInkShape-5293"/>
            <p:cNvSpPr/>
            <p:nvPr/>
          </p:nvSpPr>
          <p:spPr bwMode="auto">
            <a:xfrm>
              <a:off x="4896721" y="2336006"/>
              <a:ext cx="108100" cy="227767"/>
            </a:xfrm>
            <a:custGeom>
              <a:avLst/>
              <a:gdLst/>
              <a:ahLst/>
              <a:cxnLst/>
              <a:rect l="0" t="0" r="0" b="0"/>
              <a:pathLst>
                <a:path w="108100" h="227767">
                  <a:moveTo>
                    <a:pt x="53898" y="0"/>
                  </a:moveTo>
                  <a:lnTo>
                    <a:pt x="44011" y="15542"/>
                  </a:lnTo>
                  <a:lnTo>
                    <a:pt x="36803" y="25164"/>
                  </a:lnTo>
                  <a:lnTo>
                    <a:pt x="23199" y="57642"/>
                  </a:lnTo>
                  <a:lnTo>
                    <a:pt x="19667" y="78727"/>
                  </a:lnTo>
                  <a:lnTo>
                    <a:pt x="22412" y="100056"/>
                  </a:lnTo>
                  <a:lnTo>
                    <a:pt x="28253" y="117664"/>
                  </a:lnTo>
                  <a:lnTo>
                    <a:pt x="39060" y="127966"/>
                  </a:lnTo>
                  <a:lnTo>
                    <a:pt x="53654" y="136249"/>
                  </a:lnTo>
                  <a:lnTo>
                    <a:pt x="85792" y="145795"/>
                  </a:lnTo>
                  <a:lnTo>
                    <a:pt x="108099" y="155799"/>
                  </a:lnTo>
                  <a:lnTo>
                    <a:pt x="107494" y="157841"/>
                  </a:lnTo>
                  <a:lnTo>
                    <a:pt x="90902" y="176929"/>
                  </a:lnTo>
                  <a:lnTo>
                    <a:pt x="62119" y="195404"/>
                  </a:lnTo>
                  <a:lnTo>
                    <a:pt x="32679" y="214341"/>
                  </a:lnTo>
                  <a:lnTo>
                    <a:pt x="19067" y="222263"/>
                  </a:lnTo>
                  <a:lnTo>
                    <a:pt x="0" y="227766"/>
                  </a:lnTo>
                  <a:lnTo>
                    <a:pt x="504" y="226457"/>
                  </a:lnTo>
                  <a:lnTo>
                    <a:pt x="32467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8" name="SMARTInkShape-5294"/>
            <p:cNvSpPr/>
            <p:nvPr/>
          </p:nvSpPr>
          <p:spPr bwMode="auto">
            <a:xfrm>
              <a:off x="4602063" y="2352702"/>
              <a:ext cx="298098" cy="185261"/>
            </a:xfrm>
            <a:custGeom>
              <a:avLst/>
              <a:gdLst/>
              <a:ahLst/>
              <a:cxnLst/>
              <a:rect l="0" t="0" r="0" b="0"/>
              <a:pathLst>
                <a:path w="298098" h="185261">
                  <a:moveTo>
                    <a:pt x="34231" y="54742"/>
                  </a:moveTo>
                  <a:lnTo>
                    <a:pt x="33437" y="66942"/>
                  </a:lnTo>
                  <a:lnTo>
                    <a:pt x="27734" y="84815"/>
                  </a:lnTo>
                  <a:lnTo>
                    <a:pt x="14103" y="114304"/>
                  </a:lnTo>
                  <a:lnTo>
                    <a:pt x="6042" y="141181"/>
                  </a:lnTo>
                  <a:lnTo>
                    <a:pt x="0" y="171123"/>
                  </a:lnTo>
                  <a:lnTo>
                    <a:pt x="1290" y="180021"/>
                  </a:lnTo>
                  <a:lnTo>
                    <a:pt x="2745" y="183505"/>
                  </a:lnTo>
                  <a:lnTo>
                    <a:pt x="5303" y="185034"/>
                  </a:lnTo>
                  <a:lnTo>
                    <a:pt x="8595" y="185260"/>
                  </a:lnTo>
                  <a:lnTo>
                    <a:pt x="20814" y="181785"/>
                  </a:lnTo>
                  <a:lnTo>
                    <a:pt x="30649" y="176293"/>
                  </a:lnTo>
                  <a:lnTo>
                    <a:pt x="48780" y="159019"/>
                  </a:lnTo>
                  <a:lnTo>
                    <a:pt x="65353" y="133352"/>
                  </a:lnTo>
                  <a:lnTo>
                    <a:pt x="84198" y="101758"/>
                  </a:lnTo>
                  <a:lnTo>
                    <a:pt x="100189" y="71936"/>
                  </a:lnTo>
                  <a:lnTo>
                    <a:pt x="117697" y="39764"/>
                  </a:lnTo>
                  <a:lnTo>
                    <a:pt x="125242" y="28853"/>
                  </a:lnTo>
                  <a:lnTo>
                    <a:pt x="125861" y="30339"/>
                  </a:lnTo>
                  <a:lnTo>
                    <a:pt x="126549" y="38340"/>
                  </a:lnTo>
                  <a:lnTo>
                    <a:pt x="119256" y="71808"/>
                  </a:lnTo>
                  <a:lnTo>
                    <a:pt x="110292" y="103886"/>
                  </a:lnTo>
                  <a:lnTo>
                    <a:pt x="106582" y="133153"/>
                  </a:lnTo>
                  <a:lnTo>
                    <a:pt x="106733" y="153116"/>
                  </a:lnTo>
                  <a:lnTo>
                    <a:pt x="109581" y="161435"/>
                  </a:lnTo>
                  <a:lnTo>
                    <a:pt x="111452" y="163970"/>
                  </a:lnTo>
                  <a:lnTo>
                    <a:pt x="115647" y="166788"/>
                  </a:lnTo>
                  <a:lnTo>
                    <a:pt x="122274" y="165923"/>
                  </a:lnTo>
                  <a:lnTo>
                    <a:pt x="126264" y="164582"/>
                  </a:lnTo>
                  <a:lnTo>
                    <a:pt x="132813" y="158857"/>
                  </a:lnTo>
                  <a:lnTo>
                    <a:pt x="138370" y="149434"/>
                  </a:lnTo>
                  <a:lnTo>
                    <a:pt x="150522" y="117514"/>
                  </a:lnTo>
                  <a:lnTo>
                    <a:pt x="163408" y="87893"/>
                  </a:lnTo>
                  <a:lnTo>
                    <a:pt x="175164" y="53981"/>
                  </a:lnTo>
                  <a:lnTo>
                    <a:pt x="185791" y="25148"/>
                  </a:lnTo>
                  <a:lnTo>
                    <a:pt x="196019" y="8767"/>
                  </a:lnTo>
                  <a:lnTo>
                    <a:pt x="196859" y="9011"/>
                  </a:lnTo>
                  <a:lnTo>
                    <a:pt x="197791" y="13515"/>
                  </a:lnTo>
                  <a:lnTo>
                    <a:pt x="197596" y="40748"/>
                  </a:lnTo>
                  <a:lnTo>
                    <a:pt x="192790" y="68234"/>
                  </a:lnTo>
                  <a:lnTo>
                    <a:pt x="187133" y="100367"/>
                  </a:lnTo>
                  <a:lnTo>
                    <a:pt x="185897" y="129555"/>
                  </a:lnTo>
                  <a:lnTo>
                    <a:pt x="192189" y="159037"/>
                  </a:lnTo>
                  <a:lnTo>
                    <a:pt x="198773" y="173221"/>
                  </a:lnTo>
                  <a:lnTo>
                    <a:pt x="201076" y="176591"/>
                  </a:lnTo>
                  <a:lnTo>
                    <a:pt x="204198" y="178043"/>
                  </a:lnTo>
                  <a:lnTo>
                    <a:pt x="211901" y="177540"/>
                  </a:lnTo>
                  <a:lnTo>
                    <a:pt x="214590" y="174707"/>
                  </a:lnTo>
                  <a:lnTo>
                    <a:pt x="226845" y="142683"/>
                  </a:lnTo>
                  <a:lnTo>
                    <a:pt x="239645" y="115900"/>
                  </a:lnTo>
                  <a:lnTo>
                    <a:pt x="249699" y="80271"/>
                  </a:lnTo>
                  <a:lnTo>
                    <a:pt x="261497" y="47137"/>
                  </a:lnTo>
                  <a:lnTo>
                    <a:pt x="278913" y="14787"/>
                  </a:lnTo>
                  <a:lnTo>
                    <a:pt x="288145" y="3039"/>
                  </a:lnTo>
                  <a:lnTo>
                    <a:pt x="293396" y="13"/>
                  </a:lnTo>
                  <a:lnTo>
                    <a:pt x="295114" y="0"/>
                  </a:lnTo>
                  <a:lnTo>
                    <a:pt x="296259" y="785"/>
                  </a:lnTo>
                  <a:lnTo>
                    <a:pt x="297022" y="2102"/>
                  </a:lnTo>
                  <a:lnTo>
                    <a:pt x="298097" y="7748"/>
                  </a:lnTo>
                  <a:lnTo>
                    <a:pt x="291406" y="333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9" name="SMARTInkShape-5295"/>
            <p:cNvSpPr/>
            <p:nvPr/>
          </p:nvSpPr>
          <p:spPr bwMode="auto">
            <a:xfrm>
              <a:off x="4532466" y="2407444"/>
              <a:ext cx="103829" cy="126640"/>
            </a:xfrm>
            <a:custGeom>
              <a:avLst/>
              <a:gdLst/>
              <a:ahLst/>
              <a:cxnLst/>
              <a:rect l="0" t="0" r="0" b="0"/>
              <a:pathLst>
                <a:path w="103829" h="126640">
                  <a:moveTo>
                    <a:pt x="60965" y="0"/>
                  </a:moveTo>
                  <a:lnTo>
                    <a:pt x="57173" y="0"/>
                  </a:lnTo>
                  <a:lnTo>
                    <a:pt x="53194" y="2116"/>
                  </a:lnTo>
                  <a:lnTo>
                    <a:pt x="51022" y="3792"/>
                  </a:lnTo>
                  <a:lnTo>
                    <a:pt x="44375" y="5654"/>
                  </a:lnTo>
                  <a:lnTo>
                    <a:pt x="31708" y="8819"/>
                  </a:lnTo>
                  <a:lnTo>
                    <a:pt x="20017" y="14784"/>
                  </a:lnTo>
                  <a:lnTo>
                    <a:pt x="8956" y="23910"/>
                  </a:lnTo>
                  <a:lnTo>
                    <a:pt x="6100" y="30735"/>
                  </a:lnTo>
                  <a:lnTo>
                    <a:pt x="0" y="58375"/>
                  </a:lnTo>
                  <a:lnTo>
                    <a:pt x="3156" y="93030"/>
                  </a:lnTo>
                  <a:lnTo>
                    <a:pt x="7756" y="105111"/>
                  </a:lnTo>
                  <a:lnTo>
                    <a:pt x="15092" y="114978"/>
                  </a:lnTo>
                  <a:lnTo>
                    <a:pt x="23643" y="122010"/>
                  </a:lnTo>
                  <a:lnTo>
                    <a:pt x="32736" y="125664"/>
                  </a:lnTo>
                  <a:lnTo>
                    <a:pt x="37383" y="126639"/>
                  </a:lnTo>
                  <a:lnTo>
                    <a:pt x="55301" y="124217"/>
                  </a:lnTo>
                  <a:lnTo>
                    <a:pt x="60364" y="120912"/>
                  </a:lnTo>
                  <a:lnTo>
                    <a:pt x="84512" y="91858"/>
                  </a:lnTo>
                  <a:lnTo>
                    <a:pt x="103828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0" name="SMARTInkShape-5296"/>
            <p:cNvSpPr/>
            <p:nvPr/>
          </p:nvSpPr>
          <p:spPr bwMode="auto">
            <a:xfrm>
              <a:off x="4279106" y="2403208"/>
              <a:ext cx="157164" cy="177240"/>
            </a:xfrm>
            <a:custGeom>
              <a:avLst/>
              <a:gdLst/>
              <a:ahLst/>
              <a:cxnLst/>
              <a:rect l="0" t="0" r="0" b="0"/>
              <a:pathLst>
                <a:path w="157164" h="177240">
                  <a:moveTo>
                    <a:pt x="0" y="68530"/>
                  </a:moveTo>
                  <a:lnTo>
                    <a:pt x="0" y="72322"/>
                  </a:lnTo>
                  <a:lnTo>
                    <a:pt x="2117" y="76300"/>
                  </a:lnTo>
                  <a:lnTo>
                    <a:pt x="6497" y="80714"/>
                  </a:lnTo>
                  <a:lnTo>
                    <a:pt x="26736" y="92379"/>
                  </a:lnTo>
                  <a:lnTo>
                    <a:pt x="40642" y="95704"/>
                  </a:lnTo>
                  <a:lnTo>
                    <a:pt x="64473" y="96034"/>
                  </a:lnTo>
                  <a:lnTo>
                    <a:pt x="75221" y="93189"/>
                  </a:lnTo>
                  <a:lnTo>
                    <a:pt x="90198" y="83333"/>
                  </a:lnTo>
                  <a:lnTo>
                    <a:pt x="103777" y="65780"/>
                  </a:lnTo>
                  <a:lnTo>
                    <a:pt x="110830" y="50958"/>
                  </a:lnTo>
                  <a:lnTo>
                    <a:pt x="113843" y="21883"/>
                  </a:lnTo>
                  <a:lnTo>
                    <a:pt x="110373" y="6907"/>
                  </a:lnTo>
                  <a:lnTo>
                    <a:pt x="107713" y="3635"/>
                  </a:lnTo>
                  <a:lnTo>
                    <a:pt x="100525" y="0"/>
                  </a:lnTo>
                  <a:lnTo>
                    <a:pt x="96385" y="618"/>
                  </a:lnTo>
                  <a:lnTo>
                    <a:pt x="87552" y="5538"/>
                  </a:lnTo>
                  <a:lnTo>
                    <a:pt x="73655" y="21026"/>
                  </a:lnTo>
                  <a:lnTo>
                    <a:pt x="60440" y="54090"/>
                  </a:lnTo>
                  <a:lnTo>
                    <a:pt x="53450" y="86564"/>
                  </a:lnTo>
                  <a:lnTo>
                    <a:pt x="52614" y="119734"/>
                  </a:lnTo>
                  <a:lnTo>
                    <a:pt x="58045" y="137325"/>
                  </a:lnTo>
                  <a:lnTo>
                    <a:pt x="73820" y="160615"/>
                  </a:lnTo>
                  <a:lnTo>
                    <a:pt x="93575" y="175013"/>
                  </a:lnTo>
                  <a:lnTo>
                    <a:pt x="109587" y="177239"/>
                  </a:lnTo>
                  <a:lnTo>
                    <a:pt x="126493" y="174789"/>
                  </a:lnTo>
                  <a:lnTo>
                    <a:pt x="157163" y="1613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1" name="SMARTInkShape-5297"/>
            <p:cNvSpPr/>
            <p:nvPr/>
          </p:nvSpPr>
          <p:spPr bwMode="auto">
            <a:xfrm>
              <a:off x="4171950" y="2354104"/>
              <a:ext cx="164307" cy="221402"/>
            </a:xfrm>
            <a:custGeom>
              <a:avLst/>
              <a:gdLst/>
              <a:ahLst/>
              <a:cxnLst/>
              <a:rect l="0" t="0" r="0" b="0"/>
              <a:pathLst>
                <a:path w="164307" h="221402">
                  <a:moveTo>
                    <a:pt x="0" y="31909"/>
                  </a:moveTo>
                  <a:lnTo>
                    <a:pt x="3792" y="35701"/>
                  </a:lnTo>
                  <a:lnTo>
                    <a:pt x="5654" y="39679"/>
                  </a:lnTo>
                  <a:lnTo>
                    <a:pt x="7013" y="71053"/>
                  </a:lnTo>
                  <a:lnTo>
                    <a:pt x="7118" y="106404"/>
                  </a:lnTo>
                  <a:lnTo>
                    <a:pt x="7136" y="138295"/>
                  </a:lnTo>
                  <a:lnTo>
                    <a:pt x="7141" y="169087"/>
                  </a:lnTo>
                  <a:lnTo>
                    <a:pt x="7143" y="201440"/>
                  </a:lnTo>
                  <a:lnTo>
                    <a:pt x="7938" y="217166"/>
                  </a:lnTo>
                  <a:lnTo>
                    <a:pt x="9260" y="219707"/>
                  </a:lnTo>
                  <a:lnTo>
                    <a:pt x="10936" y="221401"/>
                  </a:lnTo>
                  <a:lnTo>
                    <a:pt x="12847" y="220943"/>
                  </a:lnTo>
                  <a:lnTo>
                    <a:pt x="17087" y="216201"/>
                  </a:lnTo>
                  <a:lnTo>
                    <a:pt x="25093" y="185823"/>
                  </a:lnTo>
                  <a:lnTo>
                    <a:pt x="34687" y="155300"/>
                  </a:lnTo>
                  <a:lnTo>
                    <a:pt x="41610" y="129612"/>
                  </a:lnTo>
                  <a:lnTo>
                    <a:pt x="52625" y="102320"/>
                  </a:lnTo>
                  <a:lnTo>
                    <a:pt x="63341" y="76432"/>
                  </a:lnTo>
                  <a:lnTo>
                    <a:pt x="82532" y="41661"/>
                  </a:lnTo>
                  <a:lnTo>
                    <a:pt x="113669" y="9052"/>
                  </a:lnTo>
                  <a:lnTo>
                    <a:pt x="126190" y="1906"/>
                  </a:lnTo>
                  <a:lnTo>
                    <a:pt x="131752" y="1"/>
                  </a:lnTo>
                  <a:lnTo>
                    <a:pt x="142165" y="0"/>
                  </a:lnTo>
                  <a:lnTo>
                    <a:pt x="151290" y="2646"/>
                  </a:lnTo>
                  <a:lnTo>
                    <a:pt x="164306" y="104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2" name="SMARTInkShape-5298"/>
            <p:cNvSpPr/>
            <p:nvPr/>
          </p:nvSpPr>
          <p:spPr bwMode="auto">
            <a:xfrm>
              <a:off x="3793331" y="2393156"/>
              <a:ext cx="171451" cy="48487"/>
            </a:xfrm>
            <a:custGeom>
              <a:avLst/>
              <a:gdLst/>
              <a:ahLst/>
              <a:cxnLst/>
              <a:rect l="0" t="0" r="0" b="0"/>
              <a:pathLst>
                <a:path w="171451" h="48487">
                  <a:moveTo>
                    <a:pt x="0" y="0"/>
                  </a:moveTo>
                  <a:lnTo>
                    <a:pt x="794" y="17888"/>
                  </a:lnTo>
                  <a:lnTo>
                    <a:pt x="3792" y="26736"/>
                  </a:lnTo>
                  <a:lnTo>
                    <a:pt x="12005" y="33843"/>
                  </a:lnTo>
                  <a:lnTo>
                    <a:pt x="40471" y="44873"/>
                  </a:lnTo>
                  <a:lnTo>
                    <a:pt x="67378" y="48486"/>
                  </a:lnTo>
                  <a:lnTo>
                    <a:pt x="99251" y="45763"/>
                  </a:lnTo>
                  <a:lnTo>
                    <a:pt x="130038" y="39930"/>
                  </a:lnTo>
                  <a:lnTo>
                    <a:pt x="17145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3" name="SMARTInkShape-5299"/>
            <p:cNvSpPr/>
            <p:nvPr/>
          </p:nvSpPr>
          <p:spPr bwMode="auto">
            <a:xfrm>
              <a:off x="3876010" y="2278856"/>
              <a:ext cx="57509" cy="279731"/>
            </a:xfrm>
            <a:custGeom>
              <a:avLst/>
              <a:gdLst/>
              <a:ahLst/>
              <a:cxnLst/>
              <a:rect l="0" t="0" r="0" b="0"/>
              <a:pathLst>
                <a:path w="57509" h="279731">
                  <a:moveTo>
                    <a:pt x="24478" y="0"/>
                  </a:moveTo>
                  <a:lnTo>
                    <a:pt x="23684" y="11407"/>
                  </a:lnTo>
                  <a:lnTo>
                    <a:pt x="13086" y="45556"/>
                  </a:lnTo>
                  <a:lnTo>
                    <a:pt x="10254" y="76028"/>
                  </a:lnTo>
                  <a:lnTo>
                    <a:pt x="4741" y="110986"/>
                  </a:lnTo>
                  <a:lnTo>
                    <a:pt x="360" y="137434"/>
                  </a:lnTo>
                  <a:lnTo>
                    <a:pt x="0" y="162947"/>
                  </a:lnTo>
                  <a:lnTo>
                    <a:pt x="2486" y="187514"/>
                  </a:lnTo>
                  <a:lnTo>
                    <a:pt x="8349" y="222071"/>
                  </a:lnTo>
                  <a:lnTo>
                    <a:pt x="17440" y="255885"/>
                  </a:lnTo>
                  <a:lnTo>
                    <a:pt x="22937" y="269302"/>
                  </a:lnTo>
                  <a:lnTo>
                    <a:pt x="30672" y="277911"/>
                  </a:lnTo>
                  <a:lnTo>
                    <a:pt x="34957" y="279730"/>
                  </a:lnTo>
                  <a:lnTo>
                    <a:pt x="43952" y="279635"/>
                  </a:lnTo>
                  <a:lnTo>
                    <a:pt x="47779" y="277705"/>
                  </a:lnTo>
                  <a:lnTo>
                    <a:pt x="54149" y="271327"/>
                  </a:lnTo>
                  <a:lnTo>
                    <a:pt x="57508" y="258967"/>
                  </a:lnTo>
                  <a:lnTo>
                    <a:pt x="57283" y="234158"/>
                  </a:lnTo>
                  <a:lnTo>
                    <a:pt x="53053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4" name="SMARTInkShape-5300"/>
            <p:cNvSpPr/>
            <p:nvPr/>
          </p:nvSpPr>
          <p:spPr bwMode="auto">
            <a:xfrm>
              <a:off x="3681762" y="2265977"/>
              <a:ext cx="168720" cy="302647"/>
            </a:xfrm>
            <a:custGeom>
              <a:avLst/>
              <a:gdLst/>
              <a:ahLst/>
              <a:cxnLst/>
              <a:rect l="0" t="0" r="0" b="0"/>
              <a:pathLst>
                <a:path w="168720" h="302647">
                  <a:moveTo>
                    <a:pt x="154432" y="34311"/>
                  </a:moveTo>
                  <a:lnTo>
                    <a:pt x="137842" y="19837"/>
                  </a:lnTo>
                  <a:lnTo>
                    <a:pt x="119138" y="5719"/>
                  </a:lnTo>
                  <a:lnTo>
                    <a:pt x="113064" y="0"/>
                  </a:lnTo>
                  <a:lnTo>
                    <a:pt x="111772" y="324"/>
                  </a:lnTo>
                  <a:lnTo>
                    <a:pt x="108220" y="2801"/>
                  </a:lnTo>
                  <a:lnTo>
                    <a:pt x="106112" y="10782"/>
                  </a:lnTo>
                  <a:lnTo>
                    <a:pt x="100966" y="42892"/>
                  </a:lnTo>
                  <a:lnTo>
                    <a:pt x="98919" y="66699"/>
                  </a:lnTo>
                  <a:lnTo>
                    <a:pt x="98010" y="93949"/>
                  </a:lnTo>
                  <a:lnTo>
                    <a:pt x="97605" y="124581"/>
                  </a:lnTo>
                  <a:lnTo>
                    <a:pt x="97426" y="154599"/>
                  </a:lnTo>
                  <a:lnTo>
                    <a:pt x="97346" y="183022"/>
                  </a:lnTo>
                  <a:lnTo>
                    <a:pt x="97310" y="208884"/>
                  </a:lnTo>
                  <a:lnTo>
                    <a:pt x="95178" y="233607"/>
                  </a:lnTo>
                  <a:lnTo>
                    <a:pt x="91631" y="265605"/>
                  </a:lnTo>
                  <a:lnTo>
                    <a:pt x="88464" y="288050"/>
                  </a:lnTo>
                  <a:lnTo>
                    <a:pt x="84631" y="297896"/>
                  </a:lnTo>
                  <a:lnTo>
                    <a:pt x="80282" y="302272"/>
                  </a:lnTo>
                  <a:lnTo>
                    <a:pt x="77217" y="302646"/>
                  </a:lnTo>
                  <a:lnTo>
                    <a:pt x="69579" y="300943"/>
                  </a:lnTo>
                  <a:lnTo>
                    <a:pt x="56353" y="291730"/>
                  </a:lnTo>
                  <a:lnTo>
                    <a:pt x="27275" y="256348"/>
                  </a:lnTo>
                  <a:lnTo>
                    <a:pt x="7077" y="227306"/>
                  </a:lnTo>
                  <a:lnTo>
                    <a:pt x="1628" y="210838"/>
                  </a:lnTo>
                  <a:lnTo>
                    <a:pt x="0" y="194524"/>
                  </a:lnTo>
                  <a:lnTo>
                    <a:pt x="1923" y="181981"/>
                  </a:lnTo>
                  <a:lnTo>
                    <a:pt x="7540" y="173231"/>
                  </a:lnTo>
                  <a:lnTo>
                    <a:pt x="11260" y="169787"/>
                  </a:lnTo>
                  <a:lnTo>
                    <a:pt x="21744" y="165960"/>
                  </a:lnTo>
                  <a:lnTo>
                    <a:pt x="51669" y="159710"/>
                  </a:lnTo>
                  <a:lnTo>
                    <a:pt x="82621" y="156926"/>
                  </a:lnTo>
                  <a:lnTo>
                    <a:pt x="113134" y="152309"/>
                  </a:lnTo>
                  <a:lnTo>
                    <a:pt x="145392" y="143638"/>
                  </a:lnTo>
                  <a:lnTo>
                    <a:pt x="168719" y="1343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5" name="SMARTInkShape-5301"/>
            <p:cNvSpPr/>
            <p:nvPr/>
          </p:nvSpPr>
          <p:spPr bwMode="auto">
            <a:xfrm>
              <a:off x="3507581" y="2399216"/>
              <a:ext cx="157164" cy="208840"/>
            </a:xfrm>
            <a:custGeom>
              <a:avLst/>
              <a:gdLst/>
              <a:ahLst/>
              <a:cxnLst/>
              <a:rect l="0" t="0" r="0" b="0"/>
              <a:pathLst>
                <a:path w="157164" h="208840">
                  <a:moveTo>
                    <a:pt x="0" y="115384"/>
                  </a:moveTo>
                  <a:lnTo>
                    <a:pt x="0" y="139233"/>
                  </a:lnTo>
                  <a:lnTo>
                    <a:pt x="2117" y="143975"/>
                  </a:lnTo>
                  <a:lnTo>
                    <a:pt x="3792" y="146351"/>
                  </a:lnTo>
                  <a:lnTo>
                    <a:pt x="6497" y="147141"/>
                  </a:lnTo>
                  <a:lnTo>
                    <a:pt x="13735" y="145902"/>
                  </a:lnTo>
                  <a:lnTo>
                    <a:pt x="44434" y="130394"/>
                  </a:lnTo>
                  <a:lnTo>
                    <a:pt x="66839" y="101269"/>
                  </a:lnTo>
                  <a:lnTo>
                    <a:pt x="85685" y="74248"/>
                  </a:lnTo>
                  <a:lnTo>
                    <a:pt x="104562" y="38790"/>
                  </a:lnTo>
                  <a:lnTo>
                    <a:pt x="111415" y="18077"/>
                  </a:lnTo>
                  <a:lnTo>
                    <a:pt x="112224" y="7843"/>
                  </a:lnTo>
                  <a:lnTo>
                    <a:pt x="109938" y="648"/>
                  </a:lnTo>
                  <a:lnTo>
                    <a:pt x="107423" y="0"/>
                  </a:lnTo>
                  <a:lnTo>
                    <a:pt x="100396" y="3513"/>
                  </a:lnTo>
                  <a:lnTo>
                    <a:pt x="82156" y="31697"/>
                  </a:lnTo>
                  <a:lnTo>
                    <a:pt x="69851" y="55171"/>
                  </a:lnTo>
                  <a:lnTo>
                    <a:pt x="58562" y="81479"/>
                  </a:lnTo>
                  <a:lnTo>
                    <a:pt x="48252" y="108252"/>
                  </a:lnTo>
                  <a:lnTo>
                    <a:pt x="38379" y="133381"/>
                  </a:lnTo>
                  <a:lnTo>
                    <a:pt x="32932" y="157779"/>
                  </a:lnTo>
                  <a:lnTo>
                    <a:pt x="31983" y="187476"/>
                  </a:lnTo>
                  <a:lnTo>
                    <a:pt x="33228" y="194402"/>
                  </a:lnTo>
                  <a:lnTo>
                    <a:pt x="37234" y="199813"/>
                  </a:lnTo>
                  <a:lnTo>
                    <a:pt x="50150" y="207941"/>
                  </a:lnTo>
                  <a:lnTo>
                    <a:pt x="58040" y="208839"/>
                  </a:lnTo>
                  <a:lnTo>
                    <a:pt x="75273" y="205603"/>
                  </a:lnTo>
                  <a:lnTo>
                    <a:pt x="102825" y="187271"/>
                  </a:lnTo>
                  <a:lnTo>
                    <a:pt x="134889" y="157939"/>
                  </a:lnTo>
                  <a:lnTo>
                    <a:pt x="157163" y="1368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6" name="SMARTInkShape-5302"/>
            <p:cNvSpPr/>
            <p:nvPr/>
          </p:nvSpPr>
          <p:spPr bwMode="auto">
            <a:xfrm>
              <a:off x="3402044" y="2271713"/>
              <a:ext cx="26957" cy="281191"/>
            </a:xfrm>
            <a:custGeom>
              <a:avLst/>
              <a:gdLst/>
              <a:ahLst/>
              <a:cxnLst/>
              <a:rect l="0" t="0" r="0" b="0"/>
              <a:pathLst>
                <a:path w="26957" h="281191">
                  <a:moveTo>
                    <a:pt x="5525" y="0"/>
                  </a:moveTo>
                  <a:lnTo>
                    <a:pt x="5525" y="3792"/>
                  </a:lnTo>
                  <a:lnTo>
                    <a:pt x="11676" y="30527"/>
                  </a:lnTo>
                  <a:lnTo>
                    <a:pt x="12374" y="58169"/>
                  </a:lnTo>
                  <a:lnTo>
                    <a:pt x="12538" y="82209"/>
                  </a:lnTo>
                  <a:lnTo>
                    <a:pt x="11817" y="108768"/>
                  </a:lnTo>
                  <a:lnTo>
                    <a:pt x="8851" y="136448"/>
                  </a:lnTo>
                  <a:lnTo>
                    <a:pt x="7003" y="162508"/>
                  </a:lnTo>
                  <a:lnTo>
                    <a:pt x="3846" y="197375"/>
                  </a:lnTo>
                  <a:lnTo>
                    <a:pt x="0" y="225698"/>
                  </a:lnTo>
                  <a:lnTo>
                    <a:pt x="977" y="249171"/>
                  </a:lnTo>
                  <a:lnTo>
                    <a:pt x="5720" y="274230"/>
                  </a:lnTo>
                  <a:lnTo>
                    <a:pt x="9051" y="280100"/>
                  </a:lnTo>
                  <a:lnTo>
                    <a:pt x="11844" y="281190"/>
                  </a:lnTo>
                  <a:lnTo>
                    <a:pt x="26956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89" name="SMARTInkShape-Group1019"/>
          <p:cNvGrpSpPr/>
          <p:nvPr/>
        </p:nvGrpSpPr>
        <p:grpSpPr>
          <a:xfrm>
            <a:off x="807270" y="1900238"/>
            <a:ext cx="1114400" cy="600076"/>
            <a:chOff x="807270" y="1900238"/>
            <a:chExt cx="1114400" cy="600076"/>
          </a:xfrm>
        </p:grpSpPr>
        <p:sp>
          <p:nvSpPr>
            <p:cNvPr id="178" name="SMARTInkShape-5303"/>
            <p:cNvSpPr/>
            <p:nvPr/>
          </p:nvSpPr>
          <p:spPr bwMode="auto">
            <a:xfrm>
              <a:off x="822611" y="1985963"/>
              <a:ext cx="70359" cy="204169"/>
            </a:xfrm>
            <a:custGeom>
              <a:avLst/>
              <a:gdLst/>
              <a:ahLst/>
              <a:cxnLst/>
              <a:rect l="0" t="0" r="0" b="0"/>
              <a:pathLst>
                <a:path w="70359" h="204169">
                  <a:moveTo>
                    <a:pt x="13208" y="0"/>
                  </a:moveTo>
                  <a:lnTo>
                    <a:pt x="13208" y="34320"/>
                  </a:lnTo>
                  <a:lnTo>
                    <a:pt x="9415" y="60528"/>
                  </a:lnTo>
                  <a:lnTo>
                    <a:pt x="7057" y="92193"/>
                  </a:lnTo>
                  <a:lnTo>
                    <a:pt x="2566" y="126711"/>
                  </a:lnTo>
                  <a:lnTo>
                    <a:pt x="0" y="154489"/>
                  </a:lnTo>
                  <a:lnTo>
                    <a:pt x="4837" y="184415"/>
                  </a:lnTo>
                  <a:lnTo>
                    <a:pt x="11169" y="199721"/>
                  </a:lnTo>
                  <a:lnTo>
                    <a:pt x="15741" y="203858"/>
                  </a:lnTo>
                  <a:lnTo>
                    <a:pt x="18865" y="204168"/>
                  </a:lnTo>
                  <a:lnTo>
                    <a:pt x="26570" y="202395"/>
                  </a:lnTo>
                  <a:lnTo>
                    <a:pt x="35286" y="194728"/>
                  </a:lnTo>
                  <a:lnTo>
                    <a:pt x="53817" y="166611"/>
                  </a:lnTo>
                  <a:lnTo>
                    <a:pt x="64222" y="135973"/>
                  </a:lnTo>
                  <a:lnTo>
                    <a:pt x="70358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9" name="SMARTInkShape-5304"/>
            <p:cNvSpPr/>
            <p:nvPr/>
          </p:nvSpPr>
          <p:spPr bwMode="auto">
            <a:xfrm>
              <a:off x="807270" y="1900325"/>
              <a:ext cx="21406" cy="28489"/>
            </a:xfrm>
            <a:custGeom>
              <a:avLst/>
              <a:gdLst/>
              <a:ahLst/>
              <a:cxnLst/>
              <a:rect l="0" t="0" r="0" b="0"/>
              <a:pathLst>
                <a:path w="21406" h="28489">
                  <a:moveTo>
                    <a:pt x="7118" y="7056"/>
                  </a:moveTo>
                  <a:lnTo>
                    <a:pt x="3325" y="7056"/>
                  </a:lnTo>
                  <a:lnTo>
                    <a:pt x="2208" y="6263"/>
                  </a:lnTo>
                  <a:lnTo>
                    <a:pt x="1463" y="4940"/>
                  </a:lnTo>
                  <a:lnTo>
                    <a:pt x="0" y="0"/>
                  </a:lnTo>
                  <a:lnTo>
                    <a:pt x="6127" y="6071"/>
                  </a:lnTo>
                  <a:lnTo>
                    <a:pt x="21405" y="28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0" name="SMARTInkShape-5305"/>
            <p:cNvSpPr/>
            <p:nvPr/>
          </p:nvSpPr>
          <p:spPr bwMode="auto">
            <a:xfrm>
              <a:off x="928724" y="2007394"/>
              <a:ext cx="142840" cy="206747"/>
            </a:xfrm>
            <a:custGeom>
              <a:avLst/>
              <a:gdLst/>
              <a:ahLst/>
              <a:cxnLst/>
              <a:rect l="0" t="0" r="0" b="0"/>
              <a:pathLst>
                <a:path w="142840" h="206747">
                  <a:moveTo>
                    <a:pt x="28539" y="0"/>
                  </a:moveTo>
                  <a:lnTo>
                    <a:pt x="24746" y="0"/>
                  </a:lnTo>
                  <a:lnTo>
                    <a:pt x="20768" y="2116"/>
                  </a:lnTo>
                  <a:lnTo>
                    <a:pt x="11746" y="9943"/>
                  </a:lnTo>
                  <a:lnTo>
                    <a:pt x="4689" y="20585"/>
                  </a:lnTo>
                  <a:lnTo>
                    <a:pt x="1364" y="37584"/>
                  </a:lnTo>
                  <a:lnTo>
                    <a:pt x="148" y="71683"/>
                  </a:lnTo>
                  <a:lnTo>
                    <a:pt x="0" y="103853"/>
                  </a:lnTo>
                  <a:lnTo>
                    <a:pt x="4880" y="134285"/>
                  </a:lnTo>
                  <a:lnTo>
                    <a:pt x="6814" y="157628"/>
                  </a:lnTo>
                  <a:lnTo>
                    <a:pt x="7705" y="159854"/>
                  </a:lnTo>
                  <a:lnTo>
                    <a:pt x="9094" y="161338"/>
                  </a:lnTo>
                  <a:lnTo>
                    <a:pt x="10813" y="162327"/>
                  </a:lnTo>
                  <a:lnTo>
                    <a:pt x="11959" y="162193"/>
                  </a:lnTo>
                  <a:lnTo>
                    <a:pt x="12723" y="161310"/>
                  </a:lnTo>
                  <a:lnTo>
                    <a:pt x="27542" y="132097"/>
                  </a:lnTo>
                  <a:lnTo>
                    <a:pt x="37867" y="96913"/>
                  </a:lnTo>
                  <a:lnTo>
                    <a:pt x="48941" y="68843"/>
                  </a:lnTo>
                  <a:lnTo>
                    <a:pt x="66112" y="38999"/>
                  </a:lnTo>
                  <a:lnTo>
                    <a:pt x="72490" y="33208"/>
                  </a:lnTo>
                  <a:lnTo>
                    <a:pt x="76096" y="33251"/>
                  </a:lnTo>
                  <a:lnTo>
                    <a:pt x="84335" y="37532"/>
                  </a:lnTo>
                  <a:lnTo>
                    <a:pt x="91173" y="46843"/>
                  </a:lnTo>
                  <a:lnTo>
                    <a:pt x="102029" y="79808"/>
                  </a:lnTo>
                  <a:lnTo>
                    <a:pt x="105612" y="112988"/>
                  </a:lnTo>
                  <a:lnTo>
                    <a:pt x="106673" y="147954"/>
                  </a:lnTo>
                  <a:lnTo>
                    <a:pt x="110780" y="179658"/>
                  </a:lnTo>
                  <a:lnTo>
                    <a:pt x="113231" y="201575"/>
                  </a:lnTo>
                  <a:lnTo>
                    <a:pt x="115163" y="205027"/>
                  </a:lnTo>
                  <a:lnTo>
                    <a:pt x="118038" y="206534"/>
                  </a:lnTo>
                  <a:lnTo>
                    <a:pt x="121542" y="206746"/>
                  </a:lnTo>
                  <a:lnTo>
                    <a:pt x="124672" y="205299"/>
                  </a:lnTo>
                  <a:lnTo>
                    <a:pt x="130267" y="199459"/>
                  </a:lnTo>
                  <a:lnTo>
                    <a:pt x="142839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1" name="SMARTInkShape-5306"/>
            <p:cNvSpPr/>
            <p:nvPr/>
          </p:nvSpPr>
          <p:spPr bwMode="auto">
            <a:xfrm>
              <a:off x="1143453" y="1900238"/>
              <a:ext cx="63842" cy="273305"/>
            </a:xfrm>
            <a:custGeom>
              <a:avLst/>
              <a:gdLst/>
              <a:ahLst/>
              <a:cxnLst/>
              <a:rect l="0" t="0" r="0" b="0"/>
              <a:pathLst>
                <a:path w="63842" h="273305">
                  <a:moveTo>
                    <a:pt x="13835" y="0"/>
                  </a:moveTo>
                  <a:lnTo>
                    <a:pt x="13835" y="9942"/>
                  </a:lnTo>
                  <a:lnTo>
                    <a:pt x="11718" y="14473"/>
                  </a:lnTo>
                  <a:lnTo>
                    <a:pt x="10042" y="16792"/>
                  </a:lnTo>
                  <a:lnTo>
                    <a:pt x="7684" y="31433"/>
                  </a:lnTo>
                  <a:lnTo>
                    <a:pt x="6093" y="64211"/>
                  </a:lnTo>
                  <a:lnTo>
                    <a:pt x="1839" y="97430"/>
                  </a:lnTo>
                  <a:lnTo>
                    <a:pt x="566" y="123471"/>
                  </a:lnTo>
                  <a:lnTo>
                    <a:pt x="0" y="150919"/>
                  </a:lnTo>
                  <a:lnTo>
                    <a:pt x="542" y="178200"/>
                  </a:lnTo>
                  <a:lnTo>
                    <a:pt x="3429" y="203554"/>
                  </a:lnTo>
                  <a:lnTo>
                    <a:pt x="13309" y="236348"/>
                  </a:lnTo>
                  <a:lnTo>
                    <a:pt x="25960" y="263673"/>
                  </a:lnTo>
                  <a:lnTo>
                    <a:pt x="34040" y="271440"/>
                  </a:lnTo>
                  <a:lnTo>
                    <a:pt x="37624" y="273035"/>
                  </a:lnTo>
                  <a:lnTo>
                    <a:pt x="40807" y="273304"/>
                  </a:lnTo>
                  <a:lnTo>
                    <a:pt x="46460" y="271487"/>
                  </a:lnTo>
                  <a:lnTo>
                    <a:pt x="51618" y="268034"/>
                  </a:lnTo>
                  <a:lnTo>
                    <a:pt x="63841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2" name="SMARTInkShape-5307"/>
            <p:cNvSpPr/>
            <p:nvPr/>
          </p:nvSpPr>
          <p:spPr bwMode="auto">
            <a:xfrm>
              <a:off x="1092994" y="2014538"/>
              <a:ext cx="121445" cy="19959"/>
            </a:xfrm>
            <a:custGeom>
              <a:avLst/>
              <a:gdLst/>
              <a:ahLst/>
              <a:cxnLst/>
              <a:rect l="0" t="0" r="0" b="0"/>
              <a:pathLst>
                <a:path w="121445" h="19959">
                  <a:moveTo>
                    <a:pt x="0" y="7143"/>
                  </a:moveTo>
                  <a:lnTo>
                    <a:pt x="0" y="10936"/>
                  </a:lnTo>
                  <a:lnTo>
                    <a:pt x="794" y="12053"/>
                  </a:lnTo>
                  <a:lnTo>
                    <a:pt x="2116" y="12798"/>
                  </a:lnTo>
                  <a:lnTo>
                    <a:pt x="9887" y="13846"/>
                  </a:lnTo>
                  <a:lnTo>
                    <a:pt x="17888" y="14885"/>
                  </a:lnTo>
                  <a:lnTo>
                    <a:pt x="38076" y="19903"/>
                  </a:lnTo>
                  <a:lnTo>
                    <a:pt x="51054" y="19958"/>
                  </a:lnTo>
                  <a:lnTo>
                    <a:pt x="85863" y="15191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3" name="SMARTInkShape-5308"/>
            <p:cNvSpPr/>
            <p:nvPr/>
          </p:nvSpPr>
          <p:spPr bwMode="auto">
            <a:xfrm>
              <a:off x="1371608" y="2014538"/>
              <a:ext cx="14281" cy="50007"/>
            </a:xfrm>
            <a:custGeom>
              <a:avLst/>
              <a:gdLst/>
              <a:ahLst/>
              <a:cxnLst/>
              <a:rect l="0" t="0" r="0" b="0"/>
              <a:pathLst>
                <a:path w="14281" h="50007">
                  <a:moveTo>
                    <a:pt x="7136" y="0"/>
                  </a:moveTo>
                  <a:lnTo>
                    <a:pt x="985" y="0"/>
                  </a:lnTo>
                  <a:lnTo>
                    <a:pt x="654" y="793"/>
                  </a:lnTo>
                  <a:lnTo>
                    <a:pt x="0" y="23150"/>
                  </a:lnTo>
                  <a:lnTo>
                    <a:pt x="2112" y="28280"/>
                  </a:lnTo>
                  <a:lnTo>
                    <a:pt x="14280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4" name="SMARTInkShape-5309"/>
            <p:cNvSpPr/>
            <p:nvPr/>
          </p:nvSpPr>
          <p:spPr bwMode="auto">
            <a:xfrm>
              <a:off x="1378831" y="2128838"/>
              <a:ext cx="21345" cy="34311"/>
            </a:xfrm>
            <a:custGeom>
              <a:avLst/>
              <a:gdLst/>
              <a:ahLst/>
              <a:cxnLst/>
              <a:rect l="0" t="0" r="0" b="0"/>
              <a:pathLst>
                <a:path w="21345" h="34311">
                  <a:moveTo>
                    <a:pt x="7057" y="0"/>
                  </a:moveTo>
                  <a:lnTo>
                    <a:pt x="3264" y="0"/>
                  </a:lnTo>
                  <a:lnTo>
                    <a:pt x="2147" y="793"/>
                  </a:lnTo>
                  <a:lnTo>
                    <a:pt x="1402" y="2116"/>
                  </a:lnTo>
                  <a:lnTo>
                    <a:pt x="207" y="9942"/>
                  </a:lnTo>
                  <a:lnTo>
                    <a:pt x="0" y="16792"/>
                  </a:lnTo>
                  <a:lnTo>
                    <a:pt x="2068" y="21486"/>
                  </a:lnTo>
                  <a:lnTo>
                    <a:pt x="4839" y="26218"/>
                  </a:lnTo>
                  <a:lnTo>
                    <a:pt x="6071" y="30967"/>
                  </a:lnTo>
                  <a:lnTo>
                    <a:pt x="7193" y="32550"/>
                  </a:lnTo>
                  <a:lnTo>
                    <a:pt x="8735" y="33606"/>
                  </a:lnTo>
                  <a:lnTo>
                    <a:pt x="10557" y="34310"/>
                  </a:lnTo>
                  <a:lnTo>
                    <a:pt x="11771" y="33986"/>
                  </a:lnTo>
                  <a:lnTo>
                    <a:pt x="12581" y="32976"/>
                  </a:lnTo>
                  <a:lnTo>
                    <a:pt x="21344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5" name="SMARTInkShape-5310"/>
            <p:cNvSpPr/>
            <p:nvPr/>
          </p:nvSpPr>
          <p:spPr bwMode="auto">
            <a:xfrm>
              <a:off x="1543050" y="2078831"/>
              <a:ext cx="185739" cy="168689"/>
            </a:xfrm>
            <a:custGeom>
              <a:avLst/>
              <a:gdLst/>
              <a:ahLst/>
              <a:cxnLst/>
              <a:rect l="0" t="0" r="0" b="0"/>
              <a:pathLst>
                <a:path w="185739" h="168689">
                  <a:moveTo>
                    <a:pt x="0" y="0"/>
                  </a:moveTo>
                  <a:lnTo>
                    <a:pt x="3792" y="0"/>
                  </a:lnTo>
                  <a:lnTo>
                    <a:pt x="7771" y="2117"/>
                  </a:lnTo>
                  <a:lnTo>
                    <a:pt x="38479" y="31374"/>
                  </a:lnTo>
                  <a:lnTo>
                    <a:pt x="67685" y="65456"/>
                  </a:lnTo>
                  <a:lnTo>
                    <a:pt x="96919" y="98596"/>
                  </a:lnTo>
                  <a:lnTo>
                    <a:pt x="122244" y="128308"/>
                  </a:lnTo>
                  <a:lnTo>
                    <a:pt x="154433" y="161483"/>
                  </a:lnTo>
                  <a:lnTo>
                    <a:pt x="162035" y="167020"/>
                  </a:lnTo>
                  <a:lnTo>
                    <a:pt x="165173" y="168497"/>
                  </a:lnTo>
                  <a:lnTo>
                    <a:pt x="168059" y="168688"/>
                  </a:lnTo>
                  <a:lnTo>
                    <a:pt x="173383" y="166783"/>
                  </a:lnTo>
                  <a:lnTo>
                    <a:pt x="178394" y="159057"/>
                  </a:lnTo>
                  <a:lnTo>
                    <a:pt x="185738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6" name="SMARTInkShape-5311"/>
            <p:cNvSpPr/>
            <p:nvPr/>
          </p:nvSpPr>
          <p:spPr bwMode="auto">
            <a:xfrm>
              <a:off x="1577597" y="2078831"/>
              <a:ext cx="101185" cy="190454"/>
            </a:xfrm>
            <a:custGeom>
              <a:avLst/>
              <a:gdLst/>
              <a:ahLst/>
              <a:cxnLst/>
              <a:rect l="0" t="0" r="0" b="0"/>
              <a:pathLst>
                <a:path w="101185" h="190454">
                  <a:moveTo>
                    <a:pt x="101184" y="0"/>
                  </a:moveTo>
                  <a:lnTo>
                    <a:pt x="76823" y="32132"/>
                  </a:lnTo>
                  <a:lnTo>
                    <a:pt x="57454" y="60321"/>
                  </a:lnTo>
                  <a:lnTo>
                    <a:pt x="36633" y="95925"/>
                  </a:lnTo>
                  <a:lnTo>
                    <a:pt x="23282" y="121215"/>
                  </a:lnTo>
                  <a:lnTo>
                    <a:pt x="7635" y="152509"/>
                  </a:lnTo>
                  <a:lnTo>
                    <a:pt x="605" y="169382"/>
                  </a:lnTo>
                  <a:lnTo>
                    <a:pt x="0" y="175628"/>
                  </a:lnTo>
                  <a:lnTo>
                    <a:pt x="1184" y="180585"/>
                  </a:lnTo>
                  <a:lnTo>
                    <a:pt x="3561" y="184684"/>
                  </a:lnTo>
                  <a:lnTo>
                    <a:pt x="7527" y="187416"/>
                  </a:lnTo>
                  <a:lnTo>
                    <a:pt x="18284" y="190453"/>
                  </a:lnTo>
                  <a:lnTo>
                    <a:pt x="33119" y="185452"/>
                  </a:lnTo>
                  <a:lnTo>
                    <a:pt x="50295" y="173704"/>
                  </a:lnTo>
                  <a:lnTo>
                    <a:pt x="86897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7" name="SMARTInkShape-5312"/>
            <p:cNvSpPr/>
            <p:nvPr/>
          </p:nvSpPr>
          <p:spPr bwMode="auto">
            <a:xfrm>
              <a:off x="1850231" y="2064544"/>
              <a:ext cx="42864" cy="14281"/>
            </a:xfrm>
            <a:custGeom>
              <a:avLst/>
              <a:gdLst/>
              <a:ahLst/>
              <a:cxnLst/>
              <a:rect l="0" t="0" r="0" b="0"/>
              <a:pathLst>
                <a:path w="42864" h="14281">
                  <a:moveTo>
                    <a:pt x="0" y="7144"/>
                  </a:moveTo>
                  <a:lnTo>
                    <a:pt x="0" y="14200"/>
                  </a:lnTo>
                  <a:lnTo>
                    <a:pt x="9943" y="14280"/>
                  </a:lnTo>
                  <a:lnTo>
                    <a:pt x="32700" y="7011"/>
                  </a:lnTo>
                  <a:lnTo>
                    <a:pt x="428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8" name="SMARTInkShape-5313"/>
            <p:cNvSpPr/>
            <p:nvPr/>
          </p:nvSpPr>
          <p:spPr bwMode="auto">
            <a:xfrm>
              <a:off x="1735931" y="2264569"/>
              <a:ext cx="185739" cy="235745"/>
            </a:xfrm>
            <a:custGeom>
              <a:avLst/>
              <a:gdLst/>
              <a:ahLst/>
              <a:cxnLst/>
              <a:rect l="0" t="0" r="0" b="0"/>
              <a:pathLst>
                <a:path w="185739" h="235745">
                  <a:moveTo>
                    <a:pt x="185738" y="0"/>
                  </a:moveTo>
                  <a:lnTo>
                    <a:pt x="185738" y="30528"/>
                  </a:lnTo>
                  <a:lnTo>
                    <a:pt x="184944" y="64032"/>
                  </a:lnTo>
                  <a:lnTo>
                    <a:pt x="179241" y="96584"/>
                  </a:lnTo>
                  <a:lnTo>
                    <a:pt x="167850" y="130570"/>
                  </a:lnTo>
                  <a:lnTo>
                    <a:pt x="152833" y="161895"/>
                  </a:lnTo>
                  <a:lnTo>
                    <a:pt x="128187" y="194371"/>
                  </a:lnTo>
                  <a:lnTo>
                    <a:pt x="95308" y="218987"/>
                  </a:lnTo>
                  <a:lnTo>
                    <a:pt x="69347" y="231207"/>
                  </a:lnTo>
                  <a:lnTo>
                    <a:pt x="41933" y="235579"/>
                  </a:lnTo>
                  <a:lnTo>
                    <a:pt x="0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95" name="SMARTInkShape-Group1020"/>
          <p:cNvGrpSpPr/>
          <p:nvPr/>
        </p:nvGrpSpPr>
        <p:grpSpPr>
          <a:xfrm>
            <a:off x="792956" y="1821656"/>
            <a:ext cx="848795" cy="535783"/>
            <a:chOff x="792956" y="1821656"/>
            <a:chExt cx="848795" cy="535783"/>
          </a:xfrm>
        </p:grpSpPr>
        <p:sp>
          <p:nvSpPr>
            <p:cNvPr id="190" name="SMARTInkShape-5314"/>
            <p:cNvSpPr/>
            <p:nvPr/>
          </p:nvSpPr>
          <p:spPr bwMode="auto">
            <a:xfrm>
              <a:off x="1593056" y="1821656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1" name="SMARTInkShape-5315"/>
            <p:cNvSpPr/>
            <p:nvPr/>
          </p:nvSpPr>
          <p:spPr bwMode="auto">
            <a:xfrm>
              <a:off x="1621718" y="1978819"/>
              <a:ext cx="20033" cy="7145"/>
            </a:xfrm>
            <a:custGeom>
              <a:avLst/>
              <a:gdLst/>
              <a:ahLst/>
              <a:cxnLst/>
              <a:rect l="0" t="0" r="0" b="0"/>
              <a:pathLst>
                <a:path w="20033" h="7145">
                  <a:moveTo>
                    <a:pt x="7057" y="7144"/>
                  </a:moveTo>
                  <a:lnTo>
                    <a:pt x="0" y="7144"/>
                  </a:lnTo>
                  <a:lnTo>
                    <a:pt x="20032" y="7144"/>
                  </a:lnTo>
                  <a:lnTo>
                    <a:pt x="19676" y="6350"/>
                  </a:lnTo>
                  <a:lnTo>
                    <a:pt x="1420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2" name="SMARTInkShape-5316"/>
            <p:cNvSpPr/>
            <p:nvPr/>
          </p:nvSpPr>
          <p:spPr bwMode="auto">
            <a:xfrm>
              <a:off x="1614488" y="1943100"/>
              <a:ext cx="7118" cy="14289"/>
            </a:xfrm>
            <a:custGeom>
              <a:avLst/>
              <a:gdLst/>
              <a:ahLst/>
              <a:cxnLst/>
              <a:rect l="0" t="0" r="0" b="0"/>
              <a:pathLst>
                <a:path w="7118" h="14289">
                  <a:moveTo>
                    <a:pt x="0" y="14288"/>
                  </a:moveTo>
                  <a:lnTo>
                    <a:pt x="0" y="10495"/>
                  </a:lnTo>
                  <a:lnTo>
                    <a:pt x="793" y="9378"/>
                  </a:lnTo>
                  <a:lnTo>
                    <a:pt x="2116" y="8633"/>
                  </a:lnTo>
                  <a:lnTo>
                    <a:pt x="7056" y="7170"/>
                  </a:lnTo>
                  <a:lnTo>
                    <a:pt x="7117" y="3359"/>
                  </a:lnTo>
                  <a:lnTo>
                    <a:pt x="6332" y="2239"/>
                  </a:lnTo>
                  <a:lnTo>
                    <a:pt x="5015" y="149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3" name="SMARTInkShape-5317"/>
            <p:cNvSpPr/>
            <p:nvPr/>
          </p:nvSpPr>
          <p:spPr bwMode="auto">
            <a:xfrm>
              <a:off x="792956" y="2221706"/>
              <a:ext cx="435770" cy="28576"/>
            </a:xfrm>
            <a:custGeom>
              <a:avLst/>
              <a:gdLst/>
              <a:ahLst/>
              <a:cxnLst/>
              <a:rect l="0" t="0" r="0" b="0"/>
              <a:pathLst>
                <a:path w="435770" h="28576">
                  <a:moveTo>
                    <a:pt x="0" y="28575"/>
                  </a:moveTo>
                  <a:lnTo>
                    <a:pt x="27546" y="28575"/>
                  </a:lnTo>
                  <a:lnTo>
                    <a:pt x="63195" y="28575"/>
                  </a:lnTo>
                  <a:lnTo>
                    <a:pt x="95556" y="27782"/>
                  </a:lnTo>
                  <a:lnTo>
                    <a:pt x="115298" y="26459"/>
                  </a:lnTo>
                  <a:lnTo>
                    <a:pt x="136396" y="24783"/>
                  </a:lnTo>
                  <a:lnTo>
                    <a:pt x="158400" y="22872"/>
                  </a:lnTo>
                  <a:lnTo>
                    <a:pt x="181006" y="20804"/>
                  </a:lnTo>
                  <a:lnTo>
                    <a:pt x="204015" y="18632"/>
                  </a:lnTo>
                  <a:lnTo>
                    <a:pt x="226497" y="16390"/>
                  </a:lnTo>
                  <a:lnTo>
                    <a:pt x="248630" y="14102"/>
                  </a:lnTo>
                  <a:lnTo>
                    <a:pt x="270528" y="11783"/>
                  </a:lnTo>
                  <a:lnTo>
                    <a:pt x="292271" y="9443"/>
                  </a:lnTo>
                  <a:lnTo>
                    <a:pt x="313910" y="7089"/>
                  </a:lnTo>
                  <a:lnTo>
                    <a:pt x="335480" y="4726"/>
                  </a:lnTo>
                  <a:lnTo>
                    <a:pt x="370029" y="2101"/>
                  </a:lnTo>
                  <a:lnTo>
                    <a:pt x="397026" y="934"/>
                  </a:lnTo>
                  <a:lnTo>
                    <a:pt x="4357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4" name="SMARTInkShape-5318"/>
            <p:cNvSpPr/>
            <p:nvPr/>
          </p:nvSpPr>
          <p:spPr bwMode="auto">
            <a:xfrm>
              <a:off x="857250" y="2314575"/>
              <a:ext cx="271464" cy="42864"/>
            </a:xfrm>
            <a:custGeom>
              <a:avLst/>
              <a:gdLst/>
              <a:ahLst/>
              <a:cxnLst/>
              <a:rect l="0" t="0" r="0" b="0"/>
              <a:pathLst>
                <a:path w="271464" h="42864">
                  <a:moveTo>
                    <a:pt x="0" y="42863"/>
                  </a:moveTo>
                  <a:lnTo>
                    <a:pt x="34320" y="42863"/>
                  </a:lnTo>
                  <a:lnTo>
                    <a:pt x="68113" y="39070"/>
                  </a:lnTo>
                  <a:lnTo>
                    <a:pt x="94566" y="37208"/>
                  </a:lnTo>
                  <a:lnTo>
                    <a:pt x="122198" y="35587"/>
                  </a:lnTo>
                  <a:lnTo>
                    <a:pt x="150354" y="32221"/>
                  </a:lnTo>
                  <a:lnTo>
                    <a:pt x="176626" y="28079"/>
                  </a:lnTo>
                  <a:lnTo>
                    <a:pt x="201532" y="24386"/>
                  </a:lnTo>
                  <a:lnTo>
                    <a:pt x="235485" y="20719"/>
                  </a:lnTo>
                  <a:lnTo>
                    <a:pt x="255864" y="11078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2" name="SMARTInkShape-Group1021"/>
          <p:cNvGrpSpPr/>
          <p:nvPr/>
        </p:nvGrpSpPr>
        <p:grpSpPr>
          <a:xfrm>
            <a:off x="262216" y="742950"/>
            <a:ext cx="6167160" cy="2064545"/>
            <a:chOff x="262216" y="742950"/>
            <a:chExt cx="6167160" cy="2064545"/>
          </a:xfrm>
        </p:grpSpPr>
        <p:sp>
          <p:nvSpPr>
            <p:cNvPr id="196" name="SMARTInkShape-5319"/>
            <p:cNvSpPr/>
            <p:nvPr/>
          </p:nvSpPr>
          <p:spPr bwMode="auto">
            <a:xfrm>
              <a:off x="1124464" y="885825"/>
              <a:ext cx="143767" cy="225834"/>
            </a:xfrm>
            <a:custGeom>
              <a:avLst/>
              <a:gdLst/>
              <a:ahLst/>
              <a:cxnLst/>
              <a:rect l="0" t="0" r="0" b="0"/>
              <a:pathLst>
                <a:path w="143767" h="225834">
                  <a:moveTo>
                    <a:pt x="68542" y="0"/>
                  </a:moveTo>
                  <a:lnTo>
                    <a:pt x="58655" y="15542"/>
                  </a:lnTo>
                  <a:lnTo>
                    <a:pt x="26928" y="48627"/>
                  </a:lnTo>
                  <a:lnTo>
                    <a:pt x="3619" y="77753"/>
                  </a:lnTo>
                  <a:lnTo>
                    <a:pt x="0" y="85621"/>
                  </a:lnTo>
                  <a:lnTo>
                    <a:pt x="622" y="88831"/>
                  </a:lnTo>
                  <a:lnTo>
                    <a:pt x="5547" y="94514"/>
                  </a:lnTo>
                  <a:lnTo>
                    <a:pt x="17245" y="102176"/>
                  </a:lnTo>
                  <a:lnTo>
                    <a:pt x="46827" y="106172"/>
                  </a:lnTo>
                  <a:lnTo>
                    <a:pt x="73926" y="106865"/>
                  </a:lnTo>
                  <a:lnTo>
                    <a:pt x="101270" y="108657"/>
                  </a:lnTo>
                  <a:lnTo>
                    <a:pt x="124012" y="118537"/>
                  </a:lnTo>
                  <a:lnTo>
                    <a:pt x="135794" y="127031"/>
                  </a:lnTo>
                  <a:lnTo>
                    <a:pt x="142088" y="136098"/>
                  </a:lnTo>
                  <a:lnTo>
                    <a:pt x="143766" y="140738"/>
                  </a:lnTo>
                  <a:lnTo>
                    <a:pt x="142336" y="162438"/>
                  </a:lnTo>
                  <a:lnTo>
                    <a:pt x="134677" y="177764"/>
                  </a:lnTo>
                  <a:lnTo>
                    <a:pt x="122542" y="191719"/>
                  </a:lnTo>
                  <a:lnTo>
                    <a:pt x="88881" y="213612"/>
                  </a:lnTo>
                  <a:lnTo>
                    <a:pt x="65308" y="224159"/>
                  </a:lnTo>
                  <a:lnTo>
                    <a:pt x="54405" y="225833"/>
                  </a:lnTo>
                  <a:lnTo>
                    <a:pt x="46913" y="223930"/>
                  </a:lnTo>
                  <a:lnTo>
                    <a:pt x="45392" y="219931"/>
                  </a:lnTo>
                  <a:lnTo>
                    <a:pt x="47111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7" name="SMARTInkShape-5320"/>
            <p:cNvSpPr/>
            <p:nvPr/>
          </p:nvSpPr>
          <p:spPr bwMode="auto">
            <a:xfrm>
              <a:off x="1273843" y="742950"/>
              <a:ext cx="554958" cy="326535"/>
            </a:xfrm>
            <a:custGeom>
              <a:avLst/>
              <a:gdLst/>
              <a:ahLst/>
              <a:cxnLst/>
              <a:rect l="0" t="0" r="0" b="0"/>
              <a:pathLst>
                <a:path w="554958" h="326535">
                  <a:moveTo>
                    <a:pt x="90613" y="228600"/>
                  </a:moveTo>
                  <a:lnTo>
                    <a:pt x="55631" y="246488"/>
                  </a:lnTo>
                  <a:lnTo>
                    <a:pt x="26465" y="264560"/>
                  </a:lnTo>
                  <a:lnTo>
                    <a:pt x="13684" y="273951"/>
                  </a:lnTo>
                  <a:lnTo>
                    <a:pt x="0" y="290086"/>
                  </a:lnTo>
                  <a:lnTo>
                    <a:pt x="836" y="291022"/>
                  </a:lnTo>
                  <a:lnTo>
                    <a:pt x="5998" y="292062"/>
                  </a:lnTo>
                  <a:lnTo>
                    <a:pt x="21621" y="288855"/>
                  </a:lnTo>
                  <a:lnTo>
                    <a:pt x="53937" y="274163"/>
                  </a:lnTo>
                  <a:lnTo>
                    <a:pt x="81510" y="255859"/>
                  </a:lnTo>
                  <a:lnTo>
                    <a:pt x="108201" y="234560"/>
                  </a:lnTo>
                  <a:lnTo>
                    <a:pt x="130129" y="201437"/>
                  </a:lnTo>
                  <a:lnTo>
                    <a:pt x="142340" y="175521"/>
                  </a:lnTo>
                  <a:lnTo>
                    <a:pt x="143236" y="162941"/>
                  </a:lnTo>
                  <a:lnTo>
                    <a:pt x="142364" y="156252"/>
                  </a:lnTo>
                  <a:lnTo>
                    <a:pt x="140195" y="151793"/>
                  </a:lnTo>
                  <a:lnTo>
                    <a:pt x="137161" y="148820"/>
                  </a:lnTo>
                  <a:lnTo>
                    <a:pt x="133552" y="146839"/>
                  </a:lnTo>
                  <a:lnTo>
                    <a:pt x="117094" y="144049"/>
                  </a:lnTo>
                  <a:lnTo>
                    <a:pt x="103970" y="149747"/>
                  </a:lnTo>
                  <a:lnTo>
                    <a:pt x="76142" y="172807"/>
                  </a:lnTo>
                  <a:lnTo>
                    <a:pt x="58632" y="200868"/>
                  </a:lnTo>
                  <a:lnTo>
                    <a:pt x="47183" y="230526"/>
                  </a:lnTo>
                  <a:lnTo>
                    <a:pt x="46348" y="259421"/>
                  </a:lnTo>
                  <a:lnTo>
                    <a:pt x="51127" y="288091"/>
                  </a:lnTo>
                  <a:lnTo>
                    <a:pt x="59570" y="302930"/>
                  </a:lnTo>
                  <a:lnTo>
                    <a:pt x="71260" y="314023"/>
                  </a:lnTo>
                  <a:lnTo>
                    <a:pt x="84393" y="321599"/>
                  </a:lnTo>
                  <a:lnTo>
                    <a:pt x="108967" y="326534"/>
                  </a:lnTo>
                  <a:lnTo>
                    <a:pt x="124964" y="323456"/>
                  </a:lnTo>
                  <a:lnTo>
                    <a:pt x="154637" y="308544"/>
                  </a:lnTo>
                  <a:lnTo>
                    <a:pt x="176258" y="287388"/>
                  </a:lnTo>
                  <a:lnTo>
                    <a:pt x="190161" y="264804"/>
                  </a:lnTo>
                  <a:lnTo>
                    <a:pt x="199307" y="235447"/>
                  </a:lnTo>
                  <a:lnTo>
                    <a:pt x="207045" y="205405"/>
                  </a:lnTo>
                  <a:lnTo>
                    <a:pt x="214364" y="176395"/>
                  </a:lnTo>
                  <a:lnTo>
                    <a:pt x="219039" y="146233"/>
                  </a:lnTo>
                  <a:lnTo>
                    <a:pt x="220681" y="142732"/>
                  </a:lnTo>
                  <a:lnTo>
                    <a:pt x="222569" y="140399"/>
                  </a:lnTo>
                  <a:lnTo>
                    <a:pt x="223827" y="139637"/>
                  </a:lnTo>
                  <a:lnTo>
                    <a:pt x="224666" y="139922"/>
                  </a:lnTo>
                  <a:lnTo>
                    <a:pt x="225226" y="140907"/>
                  </a:lnTo>
                  <a:lnTo>
                    <a:pt x="226246" y="176324"/>
                  </a:lnTo>
                  <a:lnTo>
                    <a:pt x="230108" y="203145"/>
                  </a:lnTo>
                  <a:lnTo>
                    <a:pt x="232487" y="231200"/>
                  </a:lnTo>
                  <a:lnTo>
                    <a:pt x="233290" y="263421"/>
                  </a:lnTo>
                  <a:lnTo>
                    <a:pt x="235566" y="290600"/>
                  </a:lnTo>
                  <a:lnTo>
                    <a:pt x="239631" y="307698"/>
                  </a:lnTo>
                  <a:lnTo>
                    <a:pt x="240759" y="309113"/>
                  </a:lnTo>
                  <a:lnTo>
                    <a:pt x="242304" y="309263"/>
                  </a:lnTo>
                  <a:lnTo>
                    <a:pt x="244128" y="308569"/>
                  </a:lnTo>
                  <a:lnTo>
                    <a:pt x="254280" y="300008"/>
                  </a:lnTo>
                  <a:lnTo>
                    <a:pt x="270926" y="268401"/>
                  </a:lnTo>
                  <a:lnTo>
                    <a:pt x="284004" y="239864"/>
                  </a:lnTo>
                  <a:lnTo>
                    <a:pt x="302166" y="206273"/>
                  </a:lnTo>
                  <a:lnTo>
                    <a:pt x="323423" y="171185"/>
                  </a:lnTo>
                  <a:lnTo>
                    <a:pt x="344008" y="137769"/>
                  </a:lnTo>
                  <a:lnTo>
                    <a:pt x="370216" y="109877"/>
                  </a:lnTo>
                  <a:lnTo>
                    <a:pt x="400207" y="86531"/>
                  </a:lnTo>
                  <a:lnTo>
                    <a:pt x="434228" y="64533"/>
                  </a:lnTo>
                  <a:lnTo>
                    <a:pt x="458437" y="50112"/>
                  </a:lnTo>
                  <a:lnTo>
                    <a:pt x="485072" y="35766"/>
                  </a:lnTo>
                  <a:lnTo>
                    <a:pt x="512784" y="21452"/>
                  </a:lnTo>
                  <a:lnTo>
                    <a:pt x="5549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8" name="SMARTInkShape-5321"/>
            <p:cNvSpPr/>
            <p:nvPr/>
          </p:nvSpPr>
          <p:spPr bwMode="auto">
            <a:xfrm>
              <a:off x="262216" y="1619827"/>
              <a:ext cx="2312386" cy="1172266"/>
            </a:xfrm>
            <a:custGeom>
              <a:avLst/>
              <a:gdLst/>
              <a:ahLst/>
              <a:cxnLst/>
              <a:rect l="0" t="0" r="0" b="0"/>
              <a:pathLst>
                <a:path w="2312386" h="1172266">
                  <a:moveTo>
                    <a:pt x="1702315" y="294698"/>
                  </a:moveTo>
                  <a:lnTo>
                    <a:pt x="1702315" y="260906"/>
                  </a:lnTo>
                  <a:lnTo>
                    <a:pt x="1698523" y="243146"/>
                  </a:lnTo>
                  <a:lnTo>
                    <a:pt x="1678724" y="215018"/>
                  </a:lnTo>
                  <a:lnTo>
                    <a:pt x="1657225" y="189685"/>
                  </a:lnTo>
                  <a:lnTo>
                    <a:pt x="1624838" y="165952"/>
                  </a:lnTo>
                  <a:lnTo>
                    <a:pt x="1596179" y="148313"/>
                  </a:lnTo>
                  <a:lnTo>
                    <a:pt x="1564921" y="129890"/>
                  </a:lnTo>
                  <a:lnTo>
                    <a:pt x="1531713" y="111912"/>
                  </a:lnTo>
                  <a:lnTo>
                    <a:pt x="1513968" y="103785"/>
                  </a:lnTo>
                  <a:lnTo>
                    <a:pt x="1495788" y="95985"/>
                  </a:lnTo>
                  <a:lnTo>
                    <a:pt x="1475730" y="87610"/>
                  </a:lnTo>
                  <a:lnTo>
                    <a:pt x="1454421" y="78852"/>
                  </a:lnTo>
                  <a:lnTo>
                    <a:pt x="1432278" y="69838"/>
                  </a:lnTo>
                  <a:lnTo>
                    <a:pt x="1408784" y="61448"/>
                  </a:lnTo>
                  <a:lnTo>
                    <a:pt x="1384390" y="53473"/>
                  </a:lnTo>
                  <a:lnTo>
                    <a:pt x="1359396" y="45775"/>
                  </a:lnTo>
                  <a:lnTo>
                    <a:pt x="1333209" y="38262"/>
                  </a:lnTo>
                  <a:lnTo>
                    <a:pt x="1306226" y="30872"/>
                  </a:lnTo>
                  <a:lnTo>
                    <a:pt x="1278712" y="23564"/>
                  </a:lnTo>
                  <a:lnTo>
                    <a:pt x="1250050" y="17898"/>
                  </a:lnTo>
                  <a:lnTo>
                    <a:pt x="1220624" y="13327"/>
                  </a:lnTo>
                  <a:lnTo>
                    <a:pt x="1190688" y="9486"/>
                  </a:lnTo>
                  <a:lnTo>
                    <a:pt x="1159618" y="6132"/>
                  </a:lnTo>
                  <a:lnTo>
                    <a:pt x="1127792" y="3102"/>
                  </a:lnTo>
                  <a:lnTo>
                    <a:pt x="1095462" y="288"/>
                  </a:lnTo>
                  <a:lnTo>
                    <a:pt x="1062003" y="0"/>
                  </a:lnTo>
                  <a:lnTo>
                    <a:pt x="1027790" y="1395"/>
                  </a:lnTo>
                  <a:lnTo>
                    <a:pt x="993076" y="3913"/>
                  </a:lnTo>
                  <a:lnTo>
                    <a:pt x="957233" y="7179"/>
                  </a:lnTo>
                  <a:lnTo>
                    <a:pt x="920637" y="10943"/>
                  </a:lnTo>
                  <a:lnTo>
                    <a:pt x="883540" y="15041"/>
                  </a:lnTo>
                  <a:lnTo>
                    <a:pt x="845315" y="20947"/>
                  </a:lnTo>
                  <a:lnTo>
                    <a:pt x="806338" y="28060"/>
                  </a:lnTo>
                  <a:lnTo>
                    <a:pt x="766860" y="35977"/>
                  </a:lnTo>
                  <a:lnTo>
                    <a:pt x="727047" y="45223"/>
                  </a:lnTo>
                  <a:lnTo>
                    <a:pt x="687011" y="55357"/>
                  </a:lnTo>
                  <a:lnTo>
                    <a:pt x="646827" y="66081"/>
                  </a:lnTo>
                  <a:lnTo>
                    <a:pt x="606544" y="78787"/>
                  </a:lnTo>
                  <a:lnTo>
                    <a:pt x="566195" y="92813"/>
                  </a:lnTo>
                  <a:lnTo>
                    <a:pt x="525802" y="107721"/>
                  </a:lnTo>
                  <a:lnTo>
                    <a:pt x="489348" y="121628"/>
                  </a:lnTo>
                  <a:lnTo>
                    <a:pt x="455520" y="134868"/>
                  </a:lnTo>
                  <a:lnTo>
                    <a:pt x="423444" y="147663"/>
                  </a:lnTo>
                  <a:lnTo>
                    <a:pt x="395709" y="160956"/>
                  </a:lnTo>
                  <a:lnTo>
                    <a:pt x="370870" y="174581"/>
                  </a:lnTo>
                  <a:lnTo>
                    <a:pt x="347960" y="188426"/>
                  </a:lnTo>
                  <a:lnTo>
                    <a:pt x="326337" y="201625"/>
                  </a:lnTo>
                  <a:lnTo>
                    <a:pt x="305571" y="214393"/>
                  </a:lnTo>
                  <a:lnTo>
                    <a:pt x="285378" y="226874"/>
                  </a:lnTo>
                  <a:lnTo>
                    <a:pt x="250240" y="251325"/>
                  </a:lnTo>
                  <a:lnTo>
                    <a:pt x="217161" y="277009"/>
                  </a:lnTo>
                  <a:lnTo>
                    <a:pt x="199450" y="291636"/>
                  </a:lnTo>
                  <a:lnTo>
                    <a:pt x="181293" y="306944"/>
                  </a:lnTo>
                  <a:lnTo>
                    <a:pt x="162838" y="324293"/>
                  </a:lnTo>
                  <a:lnTo>
                    <a:pt x="144184" y="343003"/>
                  </a:lnTo>
                  <a:lnTo>
                    <a:pt x="125399" y="362620"/>
                  </a:lnTo>
                  <a:lnTo>
                    <a:pt x="107319" y="383636"/>
                  </a:lnTo>
                  <a:lnTo>
                    <a:pt x="89709" y="405584"/>
                  </a:lnTo>
                  <a:lnTo>
                    <a:pt x="72413" y="428153"/>
                  </a:lnTo>
                  <a:lnTo>
                    <a:pt x="56914" y="451137"/>
                  </a:lnTo>
                  <a:lnTo>
                    <a:pt x="42612" y="474397"/>
                  </a:lnTo>
                  <a:lnTo>
                    <a:pt x="29109" y="497841"/>
                  </a:lnTo>
                  <a:lnTo>
                    <a:pt x="18520" y="523789"/>
                  </a:lnTo>
                  <a:lnTo>
                    <a:pt x="9872" y="551407"/>
                  </a:lnTo>
                  <a:lnTo>
                    <a:pt x="2520" y="580137"/>
                  </a:lnTo>
                  <a:lnTo>
                    <a:pt x="0" y="610403"/>
                  </a:lnTo>
                  <a:lnTo>
                    <a:pt x="701" y="641693"/>
                  </a:lnTo>
                  <a:lnTo>
                    <a:pt x="3549" y="673666"/>
                  </a:lnTo>
                  <a:lnTo>
                    <a:pt x="12592" y="706093"/>
                  </a:lnTo>
                  <a:lnTo>
                    <a:pt x="25764" y="738824"/>
                  </a:lnTo>
                  <a:lnTo>
                    <a:pt x="41690" y="771757"/>
                  </a:lnTo>
                  <a:lnTo>
                    <a:pt x="62625" y="804825"/>
                  </a:lnTo>
                  <a:lnTo>
                    <a:pt x="86901" y="837983"/>
                  </a:lnTo>
                  <a:lnTo>
                    <a:pt x="113404" y="871200"/>
                  </a:lnTo>
                  <a:lnTo>
                    <a:pt x="143772" y="900489"/>
                  </a:lnTo>
                  <a:lnTo>
                    <a:pt x="176718" y="927159"/>
                  </a:lnTo>
                  <a:lnTo>
                    <a:pt x="211381" y="952082"/>
                  </a:lnTo>
                  <a:lnTo>
                    <a:pt x="248778" y="975048"/>
                  </a:lnTo>
                  <a:lnTo>
                    <a:pt x="287997" y="996708"/>
                  </a:lnTo>
                  <a:lnTo>
                    <a:pt x="328430" y="1017499"/>
                  </a:lnTo>
                  <a:lnTo>
                    <a:pt x="371261" y="1036121"/>
                  </a:lnTo>
                  <a:lnTo>
                    <a:pt x="415689" y="1053299"/>
                  </a:lnTo>
                  <a:lnTo>
                    <a:pt x="461183" y="1069513"/>
                  </a:lnTo>
                  <a:lnTo>
                    <a:pt x="508181" y="1083498"/>
                  </a:lnTo>
                  <a:lnTo>
                    <a:pt x="556182" y="1095996"/>
                  </a:lnTo>
                  <a:lnTo>
                    <a:pt x="604852" y="1107503"/>
                  </a:lnTo>
                  <a:lnTo>
                    <a:pt x="654760" y="1118349"/>
                  </a:lnTo>
                  <a:lnTo>
                    <a:pt x="705495" y="1128755"/>
                  </a:lnTo>
                  <a:lnTo>
                    <a:pt x="756781" y="1138867"/>
                  </a:lnTo>
                  <a:lnTo>
                    <a:pt x="809228" y="1147196"/>
                  </a:lnTo>
                  <a:lnTo>
                    <a:pt x="862449" y="1154337"/>
                  </a:lnTo>
                  <a:lnTo>
                    <a:pt x="916186" y="1160684"/>
                  </a:lnTo>
                  <a:lnTo>
                    <a:pt x="969472" y="1164916"/>
                  </a:lnTo>
                  <a:lnTo>
                    <a:pt x="1022460" y="1167737"/>
                  </a:lnTo>
                  <a:lnTo>
                    <a:pt x="1075247" y="1169618"/>
                  </a:lnTo>
                  <a:lnTo>
                    <a:pt x="1127901" y="1170872"/>
                  </a:lnTo>
                  <a:lnTo>
                    <a:pt x="1180466" y="1171708"/>
                  </a:lnTo>
                  <a:lnTo>
                    <a:pt x="1232972" y="1172265"/>
                  </a:lnTo>
                  <a:lnTo>
                    <a:pt x="1284645" y="1170255"/>
                  </a:lnTo>
                  <a:lnTo>
                    <a:pt x="1335762" y="1166534"/>
                  </a:lnTo>
                  <a:lnTo>
                    <a:pt x="1386509" y="1161672"/>
                  </a:lnTo>
                  <a:lnTo>
                    <a:pt x="1436215" y="1155256"/>
                  </a:lnTo>
                  <a:lnTo>
                    <a:pt x="1485228" y="1147803"/>
                  </a:lnTo>
                  <a:lnTo>
                    <a:pt x="1533778" y="1139660"/>
                  </a:lnTo>
                  <a:lnTo>
                    <a:pt x="1581226" y="1129468"/>
                  </a:lnTo>
                  <a:lnTo>
                    <a:pt x="1627939" y="1117911"/>
                  </a:lnTo>
                  <a:lnTo>
                    <a:pt x="1674162" y="1105444"/>
                  </a:lnTo>
                  <a:lnTo>
                    <a:pt x="1719265" y="1091577"/>
                  </a:lnTo>
                  <a:lnTo>
                    <a:pt x="1763622" y="1076775"/>
                  </a:lnTo>
                  <a:lnTo>
                    <a:pt x="1807480" y="1061352"/>
                  </a:lnTo>
                  <a:lnTo>
                    <a:pt x="1850212" y="1044719"/>
                  </a:lnTo>
                  <a:lnTo>
                    <a:pt x="1892195" y="1027281"/>
                  </a:lnTo>
                  <a:lnTo>
                    <a:pt x="1933677" y="1009306"/>
                  </a:lnTo>
                  <a:lnTo>
                    <a:pt x="1972444" y="990178"/>
                  </a:lnTo>
                  <a:lnTo>
                    <a:pt x="2009401" y="970283"/>
                  </a:lnTo>
                  <a:lnTo>
                    <a:pt x="2045151" y="949875"/>
                  </a:lnTo>
                  <a:lnTo>
                    <a:pt x="2078510" y="928333"/>
                  </a:lnTo>
                  <a:lnTo>
                    <a:pt x="2110274" y="906034"/>
                  </a:lnTo>
                  <a:lnTo>
                    <a:pt x="2140975" y="883230"/>
                  </a:lnTo>
                  <a:lnTo>
                    <a:pt x="2169381" y="860884"/>
                  </a:lnTo>
                  <a:lnTo>
                    <a:pt x="2196254" y="838843"/>
                  </a:lnTo>
                  <a:lnTo>
                    <a:pt x="2222108" y="817005"/>
                  </a:lnTo>
                  <a:lnTo>
                    <a:pt x="2243312" y="794509"/>
                  </a:lnTo>
                  <a:lnTo>
                    <a:pt x="2261418" y="771574"/>
                  </a:lnTo>
                  <a:lnTo>
                    <a:pt x="2277456" y="748347"/>
                  </a:lnTo>
                  <a:lnTo>
                    <a:pt x="2289736" y="724924"/>
                  </a:lnTo>
                  <a:lnTo>
                    <a:pt x="2299511" y="701372"/>
                  </a:lnTo>
                  <a:lnTo>
                    <a:pt x="2307614" y="677732"/>
                  </a:lnTo>
                  <a:lnTo>
                    <a:pt x="2311429" y="654036"/>
                  </a:lnTo>
                  <a:lnTo>
                    <a:pt x="2312385" y="630300"/>
                  </a:lnTo>
                  <a:lnTo>
                    <a:pt x="2311435" y="606539"/>
                  </a:lnTo>
                  <a:lnTo>
                    <a:pt x="2306038" y="581967"/>
                  </a:lnTo>
                  <a:lnTo>
                    <a:pt x="2297679" y="556854"/>
                  </a:lnTo>
                  <a:lnTo>
                    <a:pt x="2287343" y="531382"/>
                  </a:lnTo>
                  <a:lnTo>
                    <a:pt x="2273309" y="506462"/>
                  </a:lnTo>
                  <a:lnTo>
                    <a:pt x="2256809" y="481912"/>
                  </a:lnTo>
                  <a:lnTo>
                    <a:pt x="2238665" y="457607"/>
                  </a:lnTo>
                  <a:lnTo>
                    <a:pt x="2216251" y="432673"/>
                  </a:lnTo>
                  <a:lnTo>
                    <a:pt x="2190989" y="407319"/>
                  </a:lnTo>
                  <a:lnTo>
                    <a:pt x="2163829" y="381685"/>
                  </a:lnTo>
                  <a:lnTo>
                    <a:pt x="2133022" y="356658"/>
                  </a:lnTo>
                  <a:lnTo>
                    <a:pt x="2099784" y="332036"/>
                  </a:lnTo>
                  <a:lnTo>
                    <a:pt x="2064926" y="307684"/>
                  </a:lnTo>
                  <a:lnTo>
                    <a:pt x="2026606" y="284305"/>
                  </a:lnTo>
                  <a:lnTo>
                    <a:pt x="1985978" y="261576"/>
                  </a:lnTo>
                  <a:lnTo>
                    <a:pt x="1943811" y="239279"/>
                  </a:lnTo>
                  <a:lnTo>
                    <a:pt x="1897444" y="217271"/>
                  </a:lnTo>
                  <a:lnTo>
                    <a:pt x="1848276" y="195455"/>
                  </a:lnTo>
                  <a:lnTo>
                    <a:pt x="1797241" y="173767"/>
                  </a:lnTo>
                  <a:lnTo>
                    <a:pt x="1744168" y="154546"/>
                  </a:lnTo>
                  <a:lnTo>
                    <a:pt x="1689736" y="136970"/>
                  </a:lnTo>
                  <a:lnTo>
                    <a:pt x="1634398" y="120489"/>
                  </a:lnTo>
                  <a:lnTo>
                    <a:pt x="1576868" y="104740"/>
                  </a:lnTo>
                  <a:lnTo>
                    <a:pt x="1517878" y="89478"/>
                  </a:lnTo>
                  <a:lnTo>
                    <a:pt x="1457913" y="74541"/>
                  </a:lnTo>
                  <a:lnTo>
                    <a:pt x="1396505" y="62995"/>
                  </a:lnTo>
                  <a:lnTo>
                    <a:pt x="1334136" y="53711"/>
                  </a:lnTo>
                  <a:lnTo>
                    <a:pt x="1271125" y="45934"/>
                  </a:lnTo>
                  <a:lnTo>
                    <a:pt x="1208480" y="40749"/>
                  </a:lnTo>
                  <a:lnTo>
                    <a:pt x="1146079" y="37292"/>
                  </a:lnTo>
                  <a:lnTo>
                    <a:pt x="1083841" y="34988"/>
                  </a:lnTo>
                  <a:lnTo>
                    <a:pt x="1021712" y="35039"/>
                  </a:lnTo>
                  <a:lnTo>
                    <a:pt x="959655" y="36661"/>
                  </a:lnTo>
                  <a:lnTo>
                    <a:pt x="897646" y="39329"/>
                  </a:lnTo>
                  <a:lnTo>
                    <a:pt x="838050" y="43490"/>
                  </a:lnTo>
                  <a:lnTo>
                    <a:pt x="780064" y="48645"/>
                  </a:lnTo>
                  <a:lnTo>
                    <a:pt x="723150" y="54462"/>
                  </a:lnTo>
                  <a:lnTo>
                    <a:pt x="669332" y="61516"/>
                  </a:lnTo>
                  <a:lnTo>
                    <a:pt x="617578" y="69393"/>
                  </a:lnTo>
                  <a:lnTo>
                    <a:pt x="567201" y="77820"/>
                  </a:lnTo>
                  <a:lnTo>
                    <a:pt x="533616" y="83438"/>
                  </a:lnTo>
                  <a:lnTo>
                    <a:pt x="466447" y="946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9" name="SMARTInkShape-5322"/>
            <p:cNvSpPr/>
            <p:nvPr/>
          </p:nvSpPr>
          <p:spPr bwMode="auto">
            <a:xfrm>
              <a:off x="321498" y="2664619"/>
              <a:ext cx="6107878" cy="142876"/>
            </a:xfrm>
            <a:custGeom>
              <a:avLst/>
              <a:gdLst/>
              <a:ahLst/>
              <a:cxnLst/>
              <a:rect l="0" t="0" r="0" b="0"/>
              <a:pathLst>
                <a:path w="6107878" h="142876">
                  <a:moveTo>
                    <a:pt x="21402" y="0"/>
                  </a:moveTo>
                  <a:lnTo>
                    <a:pt x="0" y="0"/>
                  </a:lnTo>
                  <a:lnTo>
                    <a:pt x="34220" y="2116"/>
                  </a:lnTo>
                  <a:lnTo>
                    <a:pt x="68063" y="7771"/>
                  </a:lnTo>
                  <a:lnTo>
                    <a:pt x="95321" y="12185"/>
                  </a:lnTo>
                  <a:lnTo>
                    <a:pt x="125957" y="16792"/>
                  </a:lnTo>
                  <a:lnTo>
                    <a:pt x="143493" y="19926"/>
                  </a:lnTo>
                  <a:lnTo>
                    <a:pt x="162327" y="23603"/>
                  </a:lnTo>
                  <a:lnTo>
                    <a:pt x="182027" y="27641"/>
                  </a:lnTo>
                  <a:lnTo>
                    <a:pt x="203892" y="31128"/>
                  </a:lnTo>
                  <a:lnTo>
                    <a:pt x="227199" y="34245"/>
                  </a:lnTo>
                  <a:lnTo>
                    <a:pt x="251469" y="37118"/>
                  </a:lnTo>
                  <a:lnTo>
                    <a:pt x="277967" y="40620"/>
                  </a:lnTo>
                  <a:lnTo>
                    <a:pt x="305952" y="44542"/>
                  </a:lnTo>
                  <a:lnTo>
                    <a:pt x="334927" y="48745"/>
                  </a:lnTo>
                  <a:lnTo>
                    <a:pt x="366150" y="52340"/>
                  </a:lnTo>
                  <a:lnTo>
                    <a:pt x="398871" y="55531"/>
                  </a:lnTo>
                  <a:lnTo>
                    <a:pt x="432592" y="58452"/>
                  </a:lnTo>
                  <a:lnTo>
                    <a:pt x="468566" y="61193"/>
                  </a:lnTo>
                  <a:lnTo>
                    <a:pt x="506043" y="63814"/>
                  </a:lnTo>
                  <a:lnTo>
                    <a:pt x="544521" y="66355"/>
                  </a:lnTo>
                  <a:lnTo>
                    <a:pt x="586048" y="68049"/>
                  </a:lnTo>
                  <a:lnTo>
                    <a:pt x="629608" y="69178"/>
                  </a:lnTo>
                  <a:lnTo>
                    <a:pt x="674522" y="69932"/>
                  </a:lnTo>
                  <a:lnTo>
                    <a:pt x="722722" y="70433"/>
                  </a:lnTo>
                  <a:lnTo>
                    <a:pt x="773111" y="70768"/>
                  </a:lnTo>
                  <a:lnTo>
                    <a:pt x="824960" y="70991"/>
                  </a:lnTo>
                  <a:lnTo>
                    <a:pt x="880164" y="71140"/>
                  </a:lnTo>
                  <a:lnTo>
                    <a:pt x="937603" y="71239"/>
                  </a:lnTo>
                  <a:lnTo>
                    <a:pt x="996534" y="71305"/>
                  </a:lnTo>
                  <a:lnTo>
                    <a:pt x="1058840" y="70555"/>
                  </a:lnTo>
                  <a:lnTo>
                    <a:pt x="1123396" y="69262"/>
                  </a:lnTo>
                  <a:lnTo>
                    <a:pt x="1189452" y="67606"/>
                  </a:lnTo>
                  <a:lnTo>
                    <a:pt x="1258096" y="66502"/>
                  </a:lnTo>
                  <a:lnTo>
                    <a:pt x="1328465" y="65766"/>
                  </a:lnTo>
                  <a:lnTo>
                    <a:pt x="1399983" y="65275"/>
                  </a:lnTo>
                  <a:lnTo>
                    <a:pt x="1475444" y="64154"/>
                  </a:lnTo>
                  <a:lnTo>
                    <a:pt x="1553532" y="62613"/>
                  </a:lnTo>
                  <a:lnTo>
                    <a:pt x="1633372" y="60792"/>
                  </a:lnTo>
                  <a:lnTo>
                    <a:pt x="1715967" y="59578"/>
                  </a:lnTo>
                  <a:lnTo>
                    <a:pt x="1800400" y="58769"/>
                  </a:lnTo>
                  <a:lnTo>
                    <a:pt x="1886057" y="58229"/>
                  </a:lnTo>
                  <a:lnTo>
                    <a:pt x="1973324" y="57869"/>
                  </a:lnTo>
                  <a:lnTo>
                    <a:pt x="2061664" y="57629"/>
                  </a:lnTo>
                  <a:lnTo>
                    <a:pt x="2150721" y="57469"/>
                  </a:lnTo>
                  <a:lnTo>
                    <a:pt x="2241841" y="57363"/>
                  </a:lnTo>
                  <a:lnTo>
                    <a:pt x="2334339" y="57292"/>
                  </a:lnTo>
                  <a:lnTo>
                    <a:pt x="2427754" y="57245"/>
                  </a:lnTo>
                  <a:lnTo>
                    <a:pt x="2522574" y="57213"/>
                  </a:lnTo>
                  <a:lnTo>
                    <a:pt x="2618331" y="57192"/>
                  </a:lnTo>
                  <a:lnTo>
                    <a:pt x="2714713" y="57178"/>
                  </a:lnTo>
                  <a:lnTo>
                    <a:pt x="2813099" y="57168"/>
                  </a:lnTo>
                  <a:lnTo>
                    <a:pt x="2912821" y="57162"/>
                  </a:lnTo>
                  <a:lnTo>
                    <a:pt x="3013433" y="57158"/>
                  </a:lnTo>
                  <a:lnTo>
                    <a:pt x="3114640" y="57949"/>
                  </a:lnTo>
                  <a:lnTo>
                    <a:pt x="3216241" y="59270"/>
                  </a:lnTo>
                  <a:lnTo>
                    <a:pt x="3318107" y="60944"/>
                  </a:lnTo>
                  <a:lnTo>
                    <a:pt x="3420943" y="62061"/>
                  </a:lnTo>
                  <a:lnTo>
                    <a:pt x="3524425" y="62805"/>
                  </a:lnTo>
                  <a:lnTo>
                    <a:pt x="3628338" y="63301"/>
                  </a:lnTo>
                  <a:lnTo>
                    <a:pt x="3732539" y="64426"/>
                  </a:lnTo>
                  <a:lnTo>
                    <a:pt x="3836931" y="65969"/>
                  </a:lnTo>
                  <a:lnTo>
                    <a:pt x="3941450" y="67792"/>
                  </a:lnTo>
                  <a:lnTo>
                    <a:pt x="4046849" y="69801"/>
                  </a:lnTo>
                  <a:lnTo>
                    <a:pt x="4152833" y="71934"/>
                  </a:lnTo>
                  <a:lnTo>
                    <a:pt x="4259208" y="74149"/>
                  </a:lnTo>
                  <a:lnTo>
                    <a:pt x="4365050" y="76420"/>
                  </a:lnTo>
                  <a:lnTo>
                    <a:pt x="4470536" y="78728"/>
                  </a:lnTo>
                  <a:lnTo>
                    <a:pt x="4575785" y="81060"/>
                  </a:lnTo>
                  <a:lnTo>
                    <a:pt x="4678495" y="83409"/>
                  </a:lnTo>
                  <a:lnTo>
                    <a:pt x="4779512" y="85768"/>
                  </a:lnTo>
                  <a:lnTo>
                    <a:pt x="4879400" y="88135"/>
                  </a:lnTo>
                  <a:lnTo>
                    <a:pt x="4976949" y="91300"/>
                  </a:lnTo>
                  <a:lnTo>
                    <a:pt x="5072937" y="94998"/>
                  </a:lnTo>
                  <a:lnTo>
                    <a:pt x="5167886" y="99051"/>
                  </a:lnTo>
                  <a:lnTo>
                    <a:pt x="5258172" y="102546"/>
                  </a:lnTo>
                  <a:lnTo>
                    <a:pt x="5345351" y="105670"/>
                  </a:lnTo>
                  <a:lnTo>
                    <a:pt x="5430458" y="108547"/>
                  </a:lnTo>
                  <a:lnTo>
                    <a:pt x="5511008" y="112052"/>
                  </a:lnTo>
                  <a:lnTo>
                    <a:pt x="5588520" y="115976"/>
                  </a:lnTo>
                  <a:lnTo>
                    <a:pt x="5664008" y="120180"/>
                  </a:lnTo>
                  <a:lnTo>
                    <a:pt x="5732589" y="123776"/>
                  </a:lnTo>
                  <a:lnTo>
                    <a:pt x="5796567" y="126967"/>
                  </a:lnTo>
                  <a:lnTo>
                    <a:pt x="5857474" y="129889"/>
                  </a:lnTo>
                  <a:lnTo>
                    <a:pt x="5912367" y="132630"/>
                  </a:lnTo>
                  <a:lnTo>
                    <a:pt x="5963249" y="135251"/>
                  </a:lnTo>
                  <a:lnTo>
                    <a:pt x="6011458" y="137792"/>
                  </a:lnTo>
                  <a:lnTo>
                    <a:pt x="6043598" y="139486"/>
                  </a:lnTo>
                  <a:lnTo>
                    <a:pt x="6107877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0" name="SMARTInkShape-5323"/>
            <p:cNvSpPr/>
            <p:nvPr/>
          </p:nvSpPr>
          <p:spPr bwMode="auto">
            <a:xfrm>
              <a:off x="448957" y="1008723"/>
              <a:ext cx="232920" cy="371237"/>
            </a:xfrm>
            <a:custGeom>
              <a:avLst/>
              <a:gdLst/>
              <a:ahLst/>
              <a:cxnLst/>
              <a:rect l="0" t="0" r="0" b="0"/>
              <a:pathLst>
                <a:path w="232920" h="371237">
                  <a:moveTo>
                    <a:pt x="58249" y="34265"/>
                  </a:moveTo>
                  <a:lnTo>
                    <a:pt x="58249" y="67755"/>
                  </a:lnTo>
                  <a:lnTo>
                    <a:pt x="59837" y="84868"/>
                  </a:lnTo>
                  <a:lnTo>
                    <a:pt x="69656" y="117609"/>
                  </a:lnTo>
                  <a:lnTo>
                    <a:pt x="78135" y="143538"/>
                  </a:lnTo>
                  <a:lnTo>
                    <a:pt x="87196" y="173053"/>
                  </a:lnTo>
                  <a:lnTo>
                    <a:pt x="96514" y="204692"/>
                  </a:lnTo>
                  <a:lnTo>
                    <a:pt x="105948" y="237275"/>
                  </a:lnTo>
                  <a:lnTo>
                    <a:pt x="115432" y="268160"/>
                  </a:lnTo>
                  <a:lnTo>
                    <a:pt x="124939" y="296968"/>
                  </a:lnTo>
                  <a:lnTo>
                    <a:pt x="134456" y="323001"/>
                  </a:lnTo>
                  <a:lnTo>
                    <a:pt x="144946" y="352385"/>
                  </a:lnTo>
                  <a:lnTo>
                    <a:pt x="154015" y="370653"/>
                  </a:lnTo>
                  <a:lnTo>
                    <a:pt x="153843" y="371236"/>
                  </a:lnTo>
                  <a:lnTo>
                    <a:pt x="152935" y="370831"/>
                  </a:lnTo>
                  <a:lnTo>
                    <a:pt x="133699" y="342581"/>
                  </a:lnTo>
                  <a:lnTo>
                    <a:pt x="112355" y="308974"/>
                  </a:lnTo>
                  <a:lnTo>
                    <a:pt x="95790" y="280976"/>
                  </a:lnTo>
                  <a:lnTo>
                    <a:pt x="80490" y="247366"/>
                  </a:lnTo>
                  <a:lnTo>
                    <a:pt x="63636" y="213378"/>
                  </a:lnTo>
                  <a:lnTo>
                    <a:pt x="46356" y="179752"/>
                  </a:lnTo>
                  <a:lnTo>
                    <a:pt x="30738" y="146286"/>
                  </a:lnTo>
                  <a:lnTo>
                    <a:pt x="17976" y="115008"/>
                  </a:lnTo>
                  <a:lnTo>
                    <a:pt x="7806" y="87613"/>
                  </a:lnTo>
                  <a:lnTo>
                    <a:pt x="641" y="67500"/>
                  </a:lnTo>
                  <a:lnTo>
                    <a:pt x="0" y="59596"/>
                  </a:lnTo>
                  <a:lnTo>
                    <a:pt x="3521" y="46581"/>
                  </a:lnTo>
                  <a:lnTo>
                    <a:pt x="12494" y="35505"/>
                  </a:lnTo>
                  <a:lnTo>
                    <a:pt x="25214" y="26085"/>
                  </a:lnTo>
                  <a:lnTo>
                    <a:pt x="51812" y="16319"/>
                  </a:lnTo>
                  <a:lnTo>
                    <a:pt x="76026" y="10943"/>
                  </a:lnTo>
                  <a:lnTo>
                    <a:pt x="104779" y="5908"/>
                  </a:lnTo>
                  <a:lnTo>
                    <a:pt x="135285" y="1818"/>
                  </a:lnTo>
                  <a:lnTo>
                    <a:pt x="164719" y="0"/>
                  </a:lnTo>
                  <a:lnTo>
                    <a:pt x="189442" y="1309"/>
                  </a:lnTo>
                  <a:lnTo>
                    <a:pt x="200480" y="2769"/>
                  </a:lnTo>
                  <a:lnTo>
                    <a:pt x="216977" y="10742"/>
                  </a:lnTo>
                  <a:lnTo>
                    <a:pt x="223599" y="16201"/>
                  </a:lnTo>
                  <a:lnTo>
                    <a:pt x="230957" y="28618"/>
                  </a:lnTo>
                  <a:lnTo>
                    <a:pt x="232919" y="35262"/>
                  </a:lnTo>
                  <a:lnTo>
                    <a:pt x="228749" y="53229"/>
                  </a:lnTo>
                  <a:lnTo>
                    <a:pt x="210897" y="87773"/>
                  </a:lnTo>
                  <a:lnTo>
                    <a:pt x="192768" y="113609"/>
                  </a:lnTo>
                  <a:lnTo>
                    <a:pt x="168835" y="138320"/>
                  </a:lnTo>
                  <a:lnTo>
                    <a:pt x="144440" y="158299"/>
                  </a:lnTo>
                  <a:lnTo>
                    <a:pt x="112627" y="180818"/>
                  </a:lnTo>
                  <a:lnTo>
                    <a:pt x="84336" y="198856"/>
                  </a:lnTo>
                  <a:lnTo>
                    <a:pt x="81197" y="199555"/>
                  </a:lnTo>
                  <a:lnTo>
                    <a:pt x="79898" y="198433"/>
                  </a:lnTo>
                  <a:lnTo>
                    <a:pt x="79825" y="196098"/>
                  </a:lnTo>
                  <a:lnTo>
                    <a:pt x="107246" y="162379"/>
                  </a:lnTo>
                  <a:lnTo>
                    <a:pt x="136831" y="1271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1" name="SMARTInkShape-5324"/>
            <p:cNvSpPr/>
            <p:nvPr/>
          </p:nvSpPr>
          <p:spPr bwMode="auto">
            <a:xfrm>
              <a:off x="676254" y="926729"/>
              <a:ext cx="481035" cy="262767"/>
            </a:xfrm>
            <a:custGeom>
              <a:avLst/>
              <a:gdLst/>
              <a:ahLst/>
              <a:cxnLst/>
              <a:rect l="0" t="0" r="0" b="0"/>
              <a:pathLst>
                <a:path w="481035" h="262767">
                  <a:moveTo>
                    <a:pt x="130990" y="44821"/>
                  </a:moveTo>
                  <a:lnTo>
                    <a:pt x="103519" y="54764"/>
                  </a:lnTo>
                  <a:lnTo>
                    <a:pt x="77518" y="69198"/>
                  </a:lnTo>
                  <a:lnTo>
                    <a:pt x="53498" y="96141"/>
                  </a:lnTo>
                  <a:lnTo>
                    <a:pt x="27508" y="129260"/>
                  </a:lnTo>
                  <a:lnTo>
                    <a:pt x="15412" y="154580"/>
                  </a:lnTo>
                  <a:lnTo>
                    <a:pt x="7391" y="180916"/>
                  </a:lnTo>
                  <a:lnTo>
                    <a:pt x="0" y="216467"/>
                  </a:lnTo>
                  <a:lnTo>
                    <a:pt x="805" y="234614"/>
                  </a:lnTo>
                  <a:lnTo>
                    <a:pt x="5926" y="248501"/>
                  </a:lnTo>
                  <a:lnTo>
                    <a:pt x="9514" y="254426"/>
                  </a:lnTo>
                  <a:lnTo>
                    <a:pt x="14287" y="258376"/>
                  </a:lnTo>
                  <a:lnTo>
                    <a:pt x="25941" y="262766"/>
                  </a:lnTo>
                  <a:lnTo>
                    <a:pt x="49681" y="261445"/>
                  </a:lnTo>
                  <a:lnTo>
                    <a:pt x="65484" y="253811"/>
                  </a:lnTo>
                  <a:lnTo>
                    <a:pt x="95032" y="229507"/>
                  </a:lnTo>
                  <a:lnTo>
                    <a:pt x="112839" y="201231"/>
                  </a:lnTo>
                  <a:lnTo>
                    <a:pt x="124377" y="171510"/>
                  </a:lnTo>
                  <a:lnTo>
                    <a:pt x="132823" y="138803"/>
                  </a:lnTo>
                  <a:lnTo>
                    <a:pt x="136560" y="107769"/>
                  </a:lnTo>
                  <a:lnTo>
                    <a:pt x="137029" y="75335"/>
                  </a:lnTo>
                  <a:lnTo>
                    <a:pt x="131942" y="55356"/>
                  </a:lnTo>
                  <a:lnTo>
                    <a:pt x="131272" y="64347"/>
                  </a:lnTo>
                  <a:lnTo>
                    <a:pt x="131045" y="94421"/>
                  </a:lnTo>
                  <a:lnTo>
                    <a:pt x="132594" y="122400"/>
                  </a:lnTo>
                  <a:lnTo>
                    <a:pt x="141607" y="155473"/>
                  </a:lnTo>
                  <a:lnTo>
                    <a:pt x="150452" y="188820"/>
                  </a:lnTo>
                  <a:lnTo>
                    <a:pt x="158425" y="206452"/>
                  </a:lnTo>
                  <a:lnTo>
                    <a:pt x="169377" y="217992"/>
                  </a:lnTo>
                  <a:lnTo>
                    <a:pt x="195811" y="231869"/>
                  </a:lnTo>
                  <a:lnTo>
                    <a:pt x="202779" y="232226"/>
                  </a:lnTo>
                  <a:lnTo>
                    <a:pt x="216871" y="228389"/>
                  </a:lnTo>
                  <a:lnTo>
                    <a:pt x="228955" y="219276"/>
                  </a:lnTo>
                  <a:lnTo>
                    <a:pt x="249648" y="190230"/>
                  </a:lnTo>
                  <a:lnTo>
                    <a:pt x="260428" y="159431"/>
                  </a:lnTo>
                  <a:lnTo>
                    <a:pt x="268649" y="128962"/>
                  </a:lnTo>
                  <a:lnTo>
                    <a:pt x="276112" y="99826"/>
                  </a:lnTo>
                  <a:lnTo>
                    <a:pt x="284951" y="68827"/>
                  </a:lnTo>
                  <a:lnTo>
                    <a:pt x="287204" y="58108"/>
                  </a:lnTo>
                  <a:lnTo>
                    <a:pt x="287520" y="57647"/>
                  </a:lnTo>
                  <a:lnTo>
                    <a:pt x="295868" y="86526"/>
                  </a:lnTo>
                  <a:lnTo>
                    <a:pt x="304726" y="118032"/>
                  </a:lnTo>
                  <a:lnTo>
                    <a:pt x="315288" y="152503"/>
                  </a:lnTo>
                  <a:lnTo>
                    <a:pt x="325561" y="187852"/>
                  </a:lnTo>
                  <a:lnTo>
                    <a:pt x="338659" y="219228"/>
                  </a:lnTo>
                  <a:lnTo>
                    <a:pt x="353515" y="243578"/>
                  </a:lnTo>
                  <a:lnTo>
                    <a:pt x="359007" y="248251"/>
                  </a:lnTo>
                  <a:lnTo>
                    <a:pt x="361582" y="249497"/>
                  </a:lnTo>
                  <a:lnTo>
                    <a:pt x="364093" y="248741"/>
                  </a:lnTo>
                  <a:lnTo>
                    <a:pt x="369000" y="243667"/>
                  </a:lnTo>
                  <a:lnTo>
                    <a:pt x="372432" y="224300"/>
                  </a:lnTo>
                  <a:lnTo>
                    <a:pt x="369657" y="194661"/>
                  </a:lnTo>
                  <a:lnTo>
                    <a:pt x="365916" y="168037"/>
                  </a:lnTo>
                  <a:lnTo>
                    <a:pt x="362401" y="137684"/>
                  </a:lnTo>
                  <a:lnTo>
                    <a:pt x="360839" y="105673"/>
                  </a:lnTo>
                  <a:lnTo>
                    <a:pt x="360145" y="77158"/>
                  </a:lnTo>
                  <a:lnTo>
                    <a:pt x="359754" y="43025"/>
                  </a:lnTo>
                  <a:lnTo>
                    <a:pt x="361755" y="19947"/>
                  </a:lnTo>
                  <a:lnTo>
                    <a:pt x="363415" y="13951"/>
                  </a:lnTo>
                  <a:lnTo>
                    <a:pt x="369492" y="5172"/>
                  </a:lnTo>
                  <a:lnTo>
                    <a:pt x="373335" y="1719"/>
                  </a:lnTo>
                  <a:lnTo>
                    <a:pt x="376691" y="212"/>
                  </a:lnTo>
                  <a:lnTo>
                    <a:pt x="379722" y="0"/>
                  </a:lnTo>
                  <a:lnTo>
                    <a:pt x="402965" y="9557"/>
                  </a:lnTo>
                  <a:lnTo>
                    <a:pt x="416892" y="18498"/>
                  </a:lnTo>
                  <a:lnTo>
                    <a:pt x="427126" y="25978"/>
                  </a:lnTo>
                  <a:lnTo>
                    <a:pt x="445482" y="33858"/>
                  </a:lnTo>
                  <a:lnTo>
                    <a:pt x="456237" y="35980"/>
                  </a:lnTo>
                  <a:lnTo>
                    <a:pt x="461327" y="34958"/>
                  </a:lnTo>
                  <a:lnTo>
                    <a:pt x="481034" y="233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03" name="SMARTInkShape-5325"/>
          <p:cNvSpPr/>
          <p:nvPr/>
        </p:nvSpPr>
        <p:spPr bwMode="auto">
          <a:xfrm>
            <a:off x="500063" y="1114425"/>
            <a:ext cx="7144" cy="7145"/>
          </a:xfrm>
          <a:custGeom>
            <a:avLst/>
            <a:gdLst/>
            <a:ahLst/>
            <a:cxnLst/>
            <a:rect l="0" t="0" r="0" b="0"/>
            <a:pathLst>
              <a:path w="7144" h="7145">
                <a:moveTo>
                  <a:pt x="0" y="0"/>
                </a:moveTo>
                <a:lnTo>
                  <a:pt x="0" y="3792"/>
                </a:lnTo>
                <a:lnTo>
                  <a:pt x="793" y="4909"/>
                </a:lnTo>
                <a:lnTo>
                  <a:pt x="2116" y="5654"/>
                </a:lnTo>
                <a:lnTo>
                  <a:pt x="7143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06" name="SMARTInkShape-Group1023"/>
          <p:cNvGrpSpPr/>
          <p:nvPr/>
        </p:nvGrpSpPr>
        <p:grpSpPr>
          <a:xfrm>
            <a:off x="4783372" y="3021922"/>
            <a:ext cx="2860442" cy="1298293"/>
            <a:chOff x="4783372" y="3021922"/>
            <a:chExt cx="2860442" cy="1298293"/>
          </a:xfrm>
        </p:grpSpPr>
        <p:sp>
          <p:nvSpPr>
            <p:cNvPr id="204" name="SMARTInkShape-5326"/>
            <p:cNvSpPr/>
            <p:nvPr/>
          </p:nvSpPr>
          <p:spPr bwMode="auto">
            <a:xfrm>
              <a:off x="4783372" y="3021922"/>
              <a:ext cx="460142" cy="1298293"/>
            </a:xfrm>
            <a:custGeom>
              <a:avLst/>
              <a:gdLst/>
              <a:ahLst/>
              <a:cxnLst/>
              <a:rect l="0" t="0" r="0" b="0"/>
              <a:pathLst>
                <a:path w="460142" h="1298293">
                  <a:moveTo>
                    <a:pt x="324409" y="28459"/>
                  </a:moveTo>
                  <a:lnTo>
                    <a:pt x="320617" y="28459"/>
                  </a:lnTo>
                  <a:lnTo>
                    <a:pt x="319499" y="27666"/>
                  </a:lnTo>
                  <a:lnTo>
                    <a:pt x="318755" y="26343"/>
                  </a:lnTo>
                  <a:lnTo>
                    <a:pt x="317462" y="21184"/>
                  </a:lnTo>
                  <a:lnTo>
                    <a:pt x="317353" y="17817"/>
                  </a:lnTo>
                  <a:lnTo>
                    <a:pt x="318117" y="16602"/>
                  </a:lnTo>
                  <a:lnTo>
                    <a:pt x="319420" y="15792"/>
                  </a:lnTo>
                  <a:lnTo>
                    <a:pt x="321084" y="15252"/>
                  </a:lnTo>
                  <a:lnTo>
                    <a:pt x="322192" y="14098"/>
                  </a:lnTo>
                  <a:lnTo>
                    <a:pt x="326087" y="6543"/>
                  </a:lnTo>
                  <a:lnTo>
                    <a:pt x="331458" y="0"/>
                  </a:lnTo>
                  <a:lnTo>
                    <a:pt x="297923" y="19781"/>
                  </a:lnTo>
                  <a:lnTo>
                    <a:pt x="267437" y="41057"/>
                  </a:lnTo>
                  <a:lnTo>
                    <a:pt x="238499" y="56284"/>
                  </a:lnTo>
                  <a:lnTo>
                    <a:pt x="206058" y="71782"/>
                  </a:lnTo>
                  <a:lnTo>
                    <a:pt x="175765" y="89253"/>
                  </a:lnTo>
                  <a:lnTo>
                    <a:pt x="146426" y="107602"/>
                  </a:lnTo>
                  <a:lnTo>
                    <a:pt x="118306" y="125546"/>
                  </a:lnTo>
                  <a:lnTo>
                    <a:pt x="92578" y="141459"/>
                  </a:lnTo>
                  <a:lnTo>
                    <a:pt x="57157" y="167980"/>
                  </a:lnTo>
                  <a:lnTo>
                    <a:pt x="57341" y="168304"/>
                  </a:lnTo>
                  <a:lnTo>
                    <a:pt x="84854" y="159747"/>
                  </a:lnTo>
                  <a:lnTo>
                    <a:pt x="115670" y="159434"/>
                  </a:lnTo>
                  <a:lnTo>
                    <a:pt x="141149" y="164987"/>
                  </a:lnTo>
                  <a:lnTo>
                    <a:pt x="168348" y="176980"/>
                  </a:lnTo>
                  <a:lnTo>
                    <a:pt x="195517" y="193687"/>
                  </a:lnTo>
                  <a:lnTo>
                    <a:pt x="220822" y="214342"/>
                  </a:lnTo>
                  <a:lnTo>
                    <a:pt x="241064" y="243101"/>
                  </a:lnTo>
                  <a:lnTo>
                    <a:pt x="255617" y="277050"/>
                  </a:lnTo>
                  <a:lnTo>
                    <a:pt x="259498" y="294992"/>
                  </a:lnTo>
                  <a:lnTo>
                    <a:pt x="262085" y="313304"/>
                  </a:lnTo>
                  <a:lnTo>
                    <a:pt x="262222" y="333450"/>
                  </a:lnTo>
                  <a:lnTo>
                    <a:pt x="260726" y="354817"/>
                  </a:lnTo>
                  <a:lnTo>
                    <a:pt x="258141" y="377000"/>
                  </a:lnTo>
                  <a:lnTo>
                    <a:pt x="252450" y="398932"/>
                  </a:lnTo>
                  <a:lnTo>
                    <a:pt x="244686" y="420697"/>
                  </a:lnTo>
                  <a:lnTo>
                    <a:pt x="235542" y="442351"/>
                  </a:lnTo>
                  <a:lnTo>
                    <a:pt x="225477" y="465519"/>
                  </a:lnTo>
                  <a:lnTo>
                    <a:pt x="214798" y="489695"/>
                  </a:lnTo>
                  <a:lnTo>
                    <a:pt x="203710" y="514543"/>
                  </a:lnTo>
                  <a:lnTo>
                    <a:pt x="190762" y="538253"/>
                  </a:lnTo>
                  <a:lnTo>
                    <a:pt x="176573" y="561203"/>
                  </a:lnTo>
                  <a:lnTo>
                    <a:pt x="161559" y="583647"/>
                  </a:lnTo>
                  <a:lnTo>
                    <a:pt x="146786" y="606546"/>
                  </a:lnTo>
                  <a:lnTo>
                    <a:pt x="132175" y="629751"/>
                  </a:lnTo>
                  <a:lnTo>
                    <a:pt x="117672" y="653158"/>
                  </a:lnTo>
                  <a:lnTo>
                    <a:pt x="103241" y="675906"/>
                  </a:lnTo>
                  <a:lnTo>
                    <a:pt x="88857" y="698216"/>
                  </a:lnTo>
                  <a:lnTo>
                    <a:pt x="74506" y="720232"/>
                  </a:lnTo>
                  <a:lnTo>
                    <a:pt x="60970" y="742054"/>
                  </a:lnTo>
                  <a:lnTo>
                    <a:pt x="47977" y="763745"/>
                  </a:lnTo>
                  <a:lnTo>
                    <a:pt x="35346" y="785349"/>
                  </a:lnTo>
                  <a:lnTo>
                    <a:pt x="25338" y="807690"/>
                  </a:lnTo>
                  <a:lnTo>
                    <a:pt x="17078" y="830522"/>
                  </a:lnTo>
                  <a:lnTo>
                    <a:pt x="9985" y="853680"/>
                  </a:lnTo>
                  <a:lnTo>
                    <a:pt x="5255" y="878644"/>
                  </a:lnTo>
                  <a:lnTo>
                    <a:pt x="2103" y="904812"/>
                  </a:lnTo>
                  <a:lnTo>
                    <a:pt x="0" y="931782"/>
                  </a:lnTo>
                  <a:lnTo>
                    <a:pt x="1774" y="959287"/>
                  </a:lnTo>
                  <a:lnTo>
                    <a:pt x="6132" y="987148"/>
                  </a:lnTo>
                  <a:lnTo>
                    <a:pt x="12212" y="1015248"/>
                  </a:lnTo>
                  <a:lnTo>
                    <a:pt x="21822" y="1044300"/>
                  </a:lnTo>
                  <a:lnTo>
                    <a:pt x="33784" y="1073986"/>
                  </a:lnTo>
                  <a:lnTo>
                    <a:pt x="47315" y="1104096"/>
                  </a:lnTo>
                  <a:lnTo>
                    <a:pt x="63480" y="1132900"/>
                  </a:lnTo>
                  <a:lnTo>
                    <a:pt x="81400" y="1160835"/>
                  </a:lnTo>
                  <a:lnTo>
                    <a:pt x="100490" y="1188189"/>
                  </a:lnTo>
                  <a:lnTo>
                    <a:pt x="120361" y="1211981"/>
                  </a:lnTo>
                  <a:lnTo>
                    <a:pt x="140752" y="1233399"/>
                  </a:lnTo>
                  <a:lnTo>
                    <a:pt x="161490" y="1253234"/>
                  </a:lnTo>
                  <a:lnTo>
                    <a:pt x="182459" y="1268838"/>
                  </a:lnTo>
                  <a:lnTo>
                    <a:pt x="203583" y="1281622"/>
                  </a:lnTo>
                  <a:lnTo>
                    <a:pt x="224808" y="1292526"/>
                  </a:lnTo>
                  <a:lnTo>
                    <a:pt x="245308" y="1297414"/>
                  </a:lnTo>
                  <a:lnTo>
                    <a:pt x="265325" y="1298292"/>
                  </a:lnTo>
                  <a:lnTo>
                    <a:pt x="285020" y="1296495"/>
                  </a:lnTo>
                  <a:lnTo>
                    <a:pt x="319603" y="1279683"/>
                  </a:lnTo>
                  <a:lnTo>
                    <a:pt x="335492" y="1267421"/>
                  </a:lnTo>
                  <a:lnTo>
                    <a:pt x="349260" y="1250515"/>
                  </a:lnTo>
                  <a:lnTo>
                    <a:pt x="361615" y="1230513"/>
                  </a:lnTo>
                  <a:lnTo>
                    <a:pt x="373025" y="1208447"/>
                  </a:lnTo>
                  <a:lnTo>
                    <a:pt x="384601" y="1183418"/>
                  </a:lnTo>
                  <a:lnTo>
                    <a:pt x="396287" y="1156413"/>
                  </a:lnTo>
                  <a:lnTo>
                    <a:pt x="408047" y="1128091"/>
                  </a:lnTo>
                  <a:lnTo>
                    <a:pt x="419061" y="1100478"/>
                  </a:lnTo>
                  <a:lnTo>
                    <a:pt x="429579" y="1073338"/>
                  </a:lnTo>
                  <a:lnTo>
                    <a:pt x="439766" y="1046514"/>
                  </a:lnTo>
                  <a:lnTo>
                    <a:pt x="460141" y="9928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5" name="SMARTInkShape-5327"/>
            <p:cNvSpPr/>
            <p:nvPr/>
          </p:nvSpPr>
          <p:spPr bwMode="auto">
            <a:xfrm>
              <a:off x="4793456" y="4036219"/>
              <a:ext cx="2850358" cy="200026"/>
            </a:xfrm>
            <a:custGeom>
              <a:avLst/>
              <a:gdLst/>
              <a:ahLst/>
              <a:cxnLst/>
              <a:rect l="0" t="0" r="0" b="0"/>
              <a:pathLst>
                <a:path w="2850358" h="200026">
                  <a:moveTo>
                    <a:pt x="0" y="200025"/>
                  </a:moveTo>
                  <a:lnTo>
                    <a:pt x="29663" y="197908"/>
                  </a:lnTo>
                  <a:lnTo>
                    <a:pt x="57634" y="193528"/>
                  </a:lnTo>
                  <a:lnTo>
                    <a:pt x="77316" y="190137"/>
                  </a:lnTo>
                  <a:lnTo>
                    <a:pt x="99169" y="186290"/>
                  </a:lnTo>
                  <a:lnTo>
                    <a:pt x="125645" y="181343"/>
                  </a:lnTo>
                  <a:lnTo>
                    <a:pt x="155201" y="175664"/>
                  </a:lnTo>
                  <a:lnTo>
                    <a:pt x="186811" y="169497"/>
                  </a:lnTo>
                  <a:lnTo>
                    <a:pt x="222966" y="163798"/>
                  </a:lnTo>
                  <a:lnTo>
                    <a:pt x="262150" y="158411"/>
                  </a:lnTo>
                  <a:lnTo>
                    <a:pt x="303355" y="153232"/>
                  </a:lnTo>
                  <a:lnTo>
                    <a:pt x="349873" y="147399"/>
                  </a:lnTo>
                  <a:lnTo>
                    <a:pt x="399937" y="141128"/>
                  </a:lnTo>
                  <a:lnTo>
                    <a:pt x="452362" y="134567"/>
                  </a:lnTo>
                  <a:lnTo>
                    <a:pt x="507950" y="127811"/>
                  </a:lnTo>
                  <a:lnTo>
                    <a:pt x="565646" y="120926"/>
                  </a:lnTo>
                  <a:lnTo>
                    <a:pt x="624747" y="113955"/>
                  </a:lnTo>
                  <a:lnTo>
                    <a:pt x="687167" y="106926"/>
                  </a:lnTo>
                  <a:lnTo>
                    <a:pt x="751799" y="99859"/>
                  </a:lnTo>
                  <a:lnTo>
                    <a:pt x="817905" y="92766"/>
                  </a:lnTo>
                  <a:lnTo>
                    <a:pt x="885789" y="85657"/>
                  </a:lnTo>
                  <a:lnTo>
                    <a:pt x="954857" y="78536"/>
                  </a:lnTo>
                  <a:lnTo>
                    <a:pt x="1024716" y="71407"/>
                  </a:lnTo>
                  <a:lnTo>
                    <a:pt x="1096688" y="65067"/>
                  </a:lnTo>
                  <a:lnTo>
                    <a:pt x="1170069" y="59253"/>
                  </a:lnTo>
                  <a:lnTo>
                    <a:pt x="1244389" y="53789"/>
                  </a:lnTo>
                  <a:lnTo>
                    <a:pt x="1320131" y="48560"/>
                  </a:lnTo>
                  <a:lnTo>
                    <a:pt x="1396818" y="43485"/>
                  </a:lnTo>
                  <a:lnTo>
                    <a:pt x="1474137" y="38515"/>
                  </a:lnTo>
                  <a:lnTo>
                    <a:pt x="1551083" y="34408"/>
                  </a:lnTo>
                  <a:lnTo>
                    <a:pt x="1627781" y="30876"/>
                  </a:lnTo>
                  <a:lnTo>
                    <a:pt x="1704312" y="27728"/>
                  </a:lnTo>
                  <a:lnTo>
                    <a:pt x="1782321" y="25629"/>
                  </a:lnTo>
                  <a:lnTo>
                    <a:pt x="1861314" y="24230"/>
                  </a:lnTo>
                  <a:lnTo>
                    <a:pt x="1940963" y="23297"/>
                  </a:lnTo>
                  <a:lnTo>
                    <a:pt x="2019463" y="22675"/>
                  </a:lnTo>
                  <a:lnTo>
                    <a:pt x="2097196" y="22260"/>
                  </a:lnTo>
                  <a:lnTo>
                    <a:pt x="2174419" y="21984"/>
                  </a:lnTo>
                  <a:lnTo>
                    <a:pt x="2248919" y="22593"/>
                  </a:lnTo>
                  <a:lnTo>
                    <a:pt x="2321604" y="23793"/>
                  </a:lnTo>
                  <a:lnTo>
                    <a:pt x="2393080" y="25387"/>
                  </a:lnTo>
                  <a:lnTo>
                    <a:pt x="2459780" y="25656"/>
                  </a:lnTo>
                  <a:lnTo>
                    <a:pt x="2523297" y="25041"/>
                  </a:lnTo>
                  <a:lnTo>
                    <a:pt x="2584692" y="23838"/>
                  </a:lnTo>
                  <a:lnTo>
                    <a:pt x="2641497" y="20654"/>
                  </a:lnTo>
                  <a:lnTo>
                    <a:pt x="2695242" y="16151"/>
                  </a:lnTo>
                  <a:lnTo>
                    <a:pt x="2746947" y="10767"/>
                  </a:lnTo>
                  <a:lnTo>
                    <a:pt x="2781417" y="7178"/>
                  </a:lnTo>
                  <a:lnTo>
                    <a:pt x="2850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1" name="SMARTInkShape-Group1024"/>
          <p:cNvGrpSpPr/>
          <p:nvPr/>
        </p:nvGrpSpPr>
        <p:grpSpPr>
          <a:xfrm>
            <a:off x="57531" y="1936077"/>
            <a:ext cx="576215" cy="299918"/>
            <a:chOff x="57531" y="1936077"/>
            <a:chExt cx="576215" cy="299918"/>
          </a:xfrm>
        </p:grpSpPr>
        <p:sp>
          <p:nvSpPr>
            <p:cNvPr id="207" name="SMARTInkShape-5328"/>
            <p:cNvSpPr/>
            <p:nvPr/>
          </p:nvSpPr>
          <p:spPr bwMode="auto">
            <a:xfrm>
              <a:off x="121470" y="1936077"/>
              <a:ext cx="42740" cy="261358"/>
            </a:xfrm>
            <a:custGeom>
              <a:avLst/>
              <a:gdLst/>
              <a:ahLst/>
              <a:cxnLst/>
              <a:rect l="0" t="0" r="0" b="0"/>
              <a:pathLst>
                <a:path w="42740" h="261358">
                  <a:moveTo>
                    <a:pt x="7118" y="21311"/>
                  </a:moveTo>
                  <a:lnTo>
                    <a:pt x="7118" y="17518"/>
                  </a:lnTo>
                  <a:lnTo>
                    <a:pt x="5001" y="13540"/>
                  </a:lnTo>
                  <a:lnTo>
                    <a:pt x="2208" y="9126"/>
                  </a:lnTo>
                  <a:lnTo>
                    <a:pt x="0" y="0"/>
                  </a:lnTo>
                  <a:lnTo>
                    <a:pt x="3774" y="3707"/>
                  </a:lnTo>
                  <a:lnTo>
                    <a:pt x="5631" y="9783"/>
                  </a:lnTo>
                  <a:lnTo>
                    <a:pt x="10823" y="44314"/>
                  </a:lnTo>
                  <a:lnTo>
                    <a:pt x="18492" y="78124"/>
                  </a:lnTo>
                  <a:lnTo>
                    <a:pt x="21336" y="109935"/>
                  </a:lnTo>
                  <a:lnTo>
                    <a:pt x="26852" y="139821"/>
                  </a:lnTo>
                  <a:lnTo>
                    <a:pt x="32720" y="168784"/>
                  </a:lnTo>
                  <a:lnTo>
                    <a:pt x="35606" y="197475"/>
                  </a:lnTo>
                  <a:lnTo>
                    <a:pt x="41173" y="231380"/>
                  </a:lnTo>
                  <a:lnTo>
                    <a:pt x="42739" y="261128"/>
                  </a:lnTo>
                  <a:lnTo>
                    <a:pt x="41978" y="261357"/>
                  </a:lnTo>
                  <a:lnTo>
                    <a:pt x="39015" y="259496"/>
                  </a:lnTo>
                  <a:lnTo>
                    <a:pt x="37169" y="253906"/>
                  </a:lnTo>
                  <a:lnTo>
                    <a:pt x="35693" y="2427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8" name="SMARTInkShape-5329"/>
            <p:cNvSpPr/>
            <p:nvPr/>
          </p:nvSpPr>
          <p:spPr bwMode="auto">
            <a:xfrm>
              <a:off x="57531" y="1936081"/>
              <a:ext cx="238919" cy="299914"/>
            </a:xfrm>
            <a:custGeom>
              <a:avLst/>
              <a:gdLst/>
              <a:ahLst/>
              <a:cxnLst/>
              <a:rect l="0" t="0" r="0" b="0"/>
              <a:pathLst>
                <a:path w="238919" h="299914">
                  <a:moveTo>
                    <a:pt x="13907" y="35594"/>
                  </a:moveTo>
                  <a:lnTo>
                    <a:pt x="906" y="11952"/>
                  </a:lnTo>
                  <a:lnTo>
                    <a:pt x="0" y="4688"/>
                  </a:lnTo>
                  <a:lnTo>
                    <a:pt x="1461" y="3084"/>
                  </a:lnTo>
                  <a:lnTo>
                    <a:pt x="7317" y="1301"/>
                  </a:lnTo>
                  <a:lnTo>
                    <a:pt x="37007" y="0"/>
                  </a:lnTo>
                  <a:lnTo>
                    <a:pt x="63067" y="4164"/>
                  </a:lnTo>
                  <a:lnTo>
                    <a:pt x="97668" y="13688"/>
                  </a:lnTo>
                  <a:lnTo>
                    <a:pt x="115785" y="21784"/>
                  </a:lnTo>
                  <a:lnTo>
                    <a:pt x="150467" y="39775"/>
                  </a:lnTo>
                  <a:lnTo>
                    <a:pt x="179111" y="55708"/>
                  </a:lnTo>
                  <a:lnTo>
                    <a:pt x="209964" y="81859"/>
                  </a:lnTo>
                  <a:lnTo>
                    <a:pt x="230395" y="109715"/>
                  </a:lnTo>
                  <a:lnTo>
                    <a:pt x="238918" y="141870"/>
                  </a:lnTo>
                  <a:lnTo>
                    <a:pt x="238795" y="166965"/>
                  </a:lnTo>
                  <a:lnTo>
                    <a:pt x="234507" y="192406"/>
                  </a:lnTo>
                  <a:lnTo>
                    <a:pt x="217911" y="225373"/>
                  </a:lnTo>
                  <a:lnTo>
                    <a:pt x="192445" y="258336"/>
                  </a:lnTo>
                  <a:lnTo>
                    <a:pt x="161704" y="282302"/>
                  </a:lnTo>
                  <a:lnTo>
                    <a:pt x="137602" y="294342"/>
                  </a:lnTo>
                  <a:lnTo>
                    <a:pt x="112718" y="298812"/>
                  </a:lnTo>
                  <a:lnTo>
                    <a:pt x="78200" y="2999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9" name="SMARTInkShape-5330"/>
            <p:cNvSpPr/>
            <p:nvPr/>
          </p:nvSpPr>
          <p:spPr bwMode="auto">
            <a:xfrm>
              <a:off x="336749" y="2107406"/>
              <a:ext cx="199033" cy="14289"/>
            </a:xfrm>
            <a:custGeom>
              <a:avLst/>
              <a:gdLst/>
              <a:ahLst/>
              <a:cxnLst/>
              <a:rect l="0" t="0" r="0" b="0"/>
              <a:pathLst>
                <a:path w="199033" h="14289">
                  <a:moveTo>
                    <a:pt x="6151" y="14288"/>
                  </a:moveTo>
                  <a:lnTo>
                    <a:pt x="0" y="14288"/>
                  </a:lnTo>
                  <a:lnTo>
                    <a:pt x="30357" y="14288"/>
                  </a:lnTo>
                  <a:lnTo>
                    <a:pt x="64319" y="14288"/>
                  </a:lnTo>
                  <a:lnTo>
                    <a:pt x="92178" y="14288"/>
                  </a:lnTo>
                  <a:lnTo>
                    <a:pt x="120540" y="14288"/>
                  </a:lnTo>
                  <a:lnTo>
                    <a:pt x="154776" y="14288"/>
                  </a:lnTo>
                  <a:lnTo>
                    <a:pt x="182882" y="13494"/>
                  </a:lnTo>
                  <a:lnTo>
                    <a:pt x="191325" y="10495"/>
                  </a:lnTo>
                  <a:lnTo>
                    <a:pt x="193894" y="8584"/>
                  </a:lnTo>
                  <a:lnTo>
                    <a:pt x="1990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0" name="SMARTInkShape-5331"/>
            <p:cNvSpPr/>
            <p:nvPr/>
          </p:nvSpPr>
          <p:spPr bwMode="auto">
            <a:xfrm>
              <a:off x="464638" y="2035969"/>
              <a:ext cx="169108" cy="159120"/>
            </a:xfrm>
            <a:custGeom>
              <a:avLst/>
              <a:gdLst/>
              <a:ahLst/>
              <a:cxnLst/>
              <a:rect l="0" t="0" r="0" b="0"/>
              <a:pathLst>
                <a:path w="169108" h="159120">
                  <a:moveTo>
                    <a:pt x="6850" y="7144"/>
                  </a:moveTo>
                  <a:lnTo>
                    <a:pt x="0" y="294"/>
                  </a:lnTo>
                  <a:lnTo>
                    <a:pt x="33500" y="2"/>
                  </a:lnTo>
                  <a:lnTo>
                    <a:pt x="63590" y="0"/>
                  </a:lnTo>
                  <a:lnTo>
                    <a:pt x="97991" y="2116"/>
                  </a:lnTo>
                  <a:lnTo>
                    <a:pt x="131744" y="6151"/>
                  </a:lnTo>
                  <a:lnTo>
                    <a:pt x="151982" y="10642"/>
                  </a:lnTo>
                  <a:lnTo>
                    <a:pt x="160782" y="16900"/>
                  </a:lnTo>
                  <a:lnTo>
                    <a:pt x="166545" y="24974"/>
                  </a:lnTo>
                  <a:lnTo>
                    <a:pt x="169107" y="33853"/>
                  </a:lnTo>
                  <a:lnTo>
                    <a:pt x="166756" y="51570"/>
                  </a:lnTo>
                  <a:lnTo>
                    <a:pt x="147444" y="83799"/>
                  </a:lnTo>
                  <a:lnTo>
                    <a:pt x="120699" y="116036"/>
                  </a:lnTo>
                  <a:lnTo>
                    <a:pt x="86959" y="149953"/>
                  </a:lnTo>
                  <a:lnTo>
                    <a:pt x="76619" y="159119"/>
                  </a:lnTo>
                  <a:lnTo>
                    <a:pt x="77175" y="158467"/>
                  </a:lnTo>
                  <a:lnTo>
                    <a:pt x="112396" y="134456"/>
                  </a:lnTo>
                  <a:lnTo>
                    <a:pt x="12115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4" name="SMARTInkShape-Group1025"/>
          <p:cNvGrpSpPr/>
          <p:nvPr/>
        </p:nvGrpSpPr>
        <p:grpSpPr>
          <a:xfrm>
            <a:off x="1601219" y="1964531"/>
            <a:ext cx="41845" cy="14289"/>
            <a:chOff x="1601219" y="1964531"/>
            <a:chExt cx="41845" cy="14289"/>
          </a:xfrm>
        </p:grpSpPr>
        <p:sp>
          <p:nvSpPr>
            <p:cNvPr id="212" name="SMARTInkShape-5332"/>
            <p:cNvSpPr/>
            <p:nvPr/>
          </p:nvSpPr>
          <p:spPr bwMode="auto">
            <a:xfrm>
              <a:off x="1601219" y="1964531"/>
              <a:ext cx="20413" cy="13270"/>
            </a:xfrm>
            <a:custGeom>
              <a:avLst/>
              <a:gdLst/>
              <a:ahLst/>
              <a:cxnLst/>
              <a:rect l="0" t="0" r="0" b="0"/>
              <a:pathLst>
                <a:path w="20413" h="13270">
                  <a:moveTo>
                    <a:pt x="13269" y="0"/>
                  </a:moveTo>
                  <a:lnTo>
                    <a:pt x="9476" y="0"/>
                  </a:lnTo>
                  <a:lnTo>
                    <a:pt x="8359" y="794"/>
                  </a:lnTo>
                  <a:lnTo>
                    <a:pt x="7614" y="2117"/>
                  </a:lnTo>
                  <a:lnTo>
                    <a:pt x="6419" y="6151"/>
                  </a:lnTo>
                  <a:lnTo>
                    <a:pt x="4139" y="6703"/>
                  </a:lnTo>
                  <a:lnTo>
                    <a:pt x="2420" y="6850"/>
                  </a:lnTo>
                  <a:lnTo>
                    <a:pt x="1273" y="7742"/>
                  </a:lnTo>
                  <a:lnTo>
                    <a:pt x="0" y="10849"/>
                  </a:lnTo>
                  <a:lnTo>
                    <a:pt x="454" y="11995"/>
                  </a:lnTo>
                  <a:lnTo>
                    <a:pt x="1550" y="12760"/>
                  </a:lnTo>
                  <a:lnTo>
                    <a:pt x="3075" y="13269"/>
                  </a:lnTo>
                  <a:lnTo>
                    <a:pt x="4885" y="12815"/>
                  </a:lnTo>
                  <a:lnTo>
                    <a:pt x="13494" y="6383"/>
                  </a:lnTo>
                  <a:lnTo>
                    <a:pt x="204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3" name="SMARTInkShape-5333"/>
            <p:cNvSpPr/>
            <p:nvPr/>
          </p:nvSpPr>
          <p:spPr bwMode="auto">
            <a:xfrm>
              <a:off x="1635919" y="1978819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8" name="SMARTInkShape-Group1026"/>
          <p:cNvGrpSpPr/>
          <p:nvPr/>
        </p:nvGrpSpPr>
        <p:grpSpPr>
          <a:xfrm>
            <a:off x="1635919" y="2350294"/>
            <a:ext cx="1600201" cy="755788"/>
            <a:chOff x="1635919" y="2350294"/>
            <a:chExt cx="1600201" cy="755788"/>
          </a:xfrm>
        </p:grpSpPr>
        <p:sp>
          <p:nvSpPr>
            <p:cNvPr id="215" name="SMARTInkShape-5334"/>
            <p:cNvSpPr/>
            <p:nvPr/>
          </p:nvSpPr>
          <p:spPr bwMode="auto">
            <a:xfrm>
              <a:off x="1635919" y="2350294"/>
              <a:ext cx="942976" cy="228600"/>
            </a:xfrm>
            <a:custGeom>
              <a:avLst/>
              <a:gdLst/>
              <a:ahLst/>
              <a:cxnLst/>
              <a:rect l="0" t="0" r="0" b="0"/>
              <a:pathLst>
                <a:path w="942976" h="228600">
                  <a:moveTo>
                    <a:pt x="0" y="0"/>
                  </a:moveTo>
                  <a:lnTo>
                    <a:pt x="0" y="30985"/>
                  </a:lnTo>
                  <a:lnTo>
                    <a:pt x="7741" y="66626"/>
                  </a:lnTo>
                  <a:lnTo>
                    <a:pt x="12759" y="80218"/>
                  </a:lnTo>
                  <a:lnTo>
                    <a:pt x="14402" y="88040"/>
                  </a:lnTo>
                  <a:lnTo>
                    <a:pt x="19807" y="99529"/>
                  </a:lnTo>
                  <a:lnTo>
                    <a:pt x="20349" y="102071"/>
                  </a:lnTo>
                  <a:lnTo>
                    <a:pt x="24902" y="109442"/>
                  </a:lnTo>
                  <a:lnTo>
                    <a:pt x="32759" y="119043"/>
                  </a:lnTo>
                  <a:lnTo>
                    <a:pt x="37251" y="128583"/>
                  </a:lnTo>
                  <a:lnTo>
                    <a:pt x="45546" y="138111"/>
                  </a:lnTo>
                  <a:lnTo>
                    <a:pt x="50140" y="140758"/>
                  </a:lnTo>
                  <a:lnTo>
                    <a:pt x="54828" y="142728"/>
                  </a:lnTo>
                  <a:lnTo>
                    <a:pt x="88386" y="168464"/>
                  </a:lnTo>
                  <a:lnTo>
                    <a:pt x="121460" y="185702"/>
                  </a:lnTo>
                  <a:lnTo>
                    <a:pt x="155674" y="200022"/>
                  </a:lnTo>
                  <a:lnTo>
                    <a:pt x="166820" y="203992"/>
                  </a:lnTo>
                  <a:lnTo>
                    <a:pt x="200356" y="206750"/>
                  </a:lnTo>
                  <a:lnTo>
                    <a:pt x="229459" y="206292"/>
                  </a:lnTo>
                  <a:lnTo>
                    <a:pt x="264959" y="199381"/>
                  </a:lnTo>
                  <a:lnTo>
                    <a:pt x="298753" y="190373"/>
                  </a:lnTo>
                  <a:lnTo>
                    <a:pt x="334062" y="186653"/>
                  </a:lnTo>
                  <a:lnTo>
                    <a:pt x="362153" y="186009"/>
                  </a:lnTo>
                  <a:lnTo>
                    <a:pt x="390585" y="185817"/>
                  </a:lnTo>
                  <a:lnTo>
                    <a:pt x="419118" y="184967"/>
                  </a:lnTo>
                  <a:lnTo>
                    <a:pt x="447680" y="180835"/>
                  </a:lnTo>
                  <a:lnTo>
                    <a:pt x="476251" y="178464"/>
                  </a:lnTo>
                  <a:lnTo>
                    <a:pt x="504031" y="173881"/>
                  </a:lnTo>
                  <a:lnTo>
                    <a:pt x="535154" y="169813"/>
                  </a:lnTo>
                  <a:lnTo>
                    <a:pt x="570623" y="160122"/>
                  </a:lnTo>
                  <a:lnTo>
                    <a:pt x="602170" y="152513"/>
                  </a:lnTo>
                  <a:lnTo>
                    <a:pt x="611854" y="151127"/>
                  </a:lnTo>
                  <a:lnTo>
                    <a:pt x="647419" y="156985"/>
                  </a:lnTo>
                  <a:lnTo>
                    <a:pt x="680515" y="157158"/>
                  </a:lnTo>
                  <a:lnTo>
                    <a:pt x="690496" y="157955"/>
                  </a:lnTo>
                  <a:lnTo>
                    <a:pt x="712298" y="163313"/>
                  </a:lnTo>
                  <a:lnTo>
                    <a:pt x="740439" y="165042"/>
                  </a:lnTo>
                  <a:lnTo>
                    <a:pt x="752348" y="169992"/>
                  </a:lnTo>
                  <a:lnTo>
                    <a:pt x="758504" y="174241"/>
                  </a:lnTo>
                  <a:lnTo>
                    <a:pt x="790773" y="184042"/>
                  </a:lnTo>
                  <a:lnTo>
                    <a:pt x="813250" y="190900"/>
                  </a:lnTo>
                  <a:lnTo>
                    <a:pt x="828338" y="194411"/>
                  </a:lnTo>
                  <a:lnTo>
                    <a:pt x="838844" y="197530"/>
                  </a:lnTo>
                  <a:lnTo>
                    <a:pt x="873243" y="204715"/>
                  </a:lnTo>
                  <a:lnTo>
                    <a:pt x="908694" y="207898"/>
                  </a:lnTo>
                  <a:lnTo>
                    <a:pt x="910596" y="209242"/>
                  </a:lnTo>
                  <a:lnTo>
                    <a:pt x="911864" y="210933"/>
                  </a:lnTo>
                  <a:lnTo>
                    <a:pt x="915390" y="212810"/>
                  </a:lnTo>
                  <a:lnTo>
                    <a:pt x="927588" y="214286"/>
                  </a:lnTo>
                  <a:lnTo>
                    <a:pt x="927954" y="215089"/>
                  </a:lnTo>
                  <a:lnTo>
                    <a:pt x="928361" y="218097"/>
                  </a:lnTo>
                  <a:lnTo>
                    <a:pt x="930659" y="222080"/>
                  </a:lnTo>
                  <a:lnTo>
                    <a:pt x="935528" y="228218"/>
                  </a:lnTo>
                  <a:lnTo>
                    <a:pt x="942948" y="228599"/>
                  </a:lnTo>
                  <a:lnTo>
                    <a:pt x="942975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" name="SMARTInkShape-5335"/>
            <p:cNvSpPr/>
            <p:nvPr/>
          </p:nvSpPr>
          <p:spPr bwMode="auto">
            <a:xfrm>
              <a:off x="2540396" y="2500313"/>
              <a:ext cx="131681" cy="142016"/>
            </a:xfrm>
            <a:custGeom>
              <a:avLst/>
              <a:gdLst/>
              <a:ahLst/>
              <a:cxnLst/>
              <a:rect l="0" t="0" r="0" b="0"/>
              <a:pathLst>
                <a:path w="131681" h="142016">
                  <a:moveTo>
                    <a:pt x="45642" y="0"/>
                  </a:moveTo>
                  <a:lnTo>
                    <a:pt x="35000" y="0"/>
                  </a:lnTo>
                  <a:lnTo>
                    <a:pt x="33784" y="793"/>
                  </a:lnTo>
                  <a:lnTo>
                    <a:pt x="32974" y="2116"/>
                  </a:lnTo>
                  <a:lnTo>
                    <a:pt x="31834" y="7770"/>
                  </a:lnTo>
                  <a:lnTo>
                    <a:pt x="31674" y="9942"/>
                  </a:lnTo>
                  <a:lnTo>
                    <a:pt x="37846" y="16590"/>
                  </a:lnTo>
                  <a:lnTo>
                    <a:pt x="57419" y="29999"/>
                  </a:lnTo>
                  <a:lnTo>
                    <a:pt x="92262" y="39008"/>
                  </a:lnTo>
                  <a:lnTo>
                    <a:pt x="127904" y="48674"/>
                  </a:lnTo>
                  <a:lnTo>
                    <a:pt x="130646" y="49912"/>
                  </a:lnTo>
                  <a:lnTo>
                    <a:pt x="131680" y="51531"/>
                  </a:lnTo>
                  <a:lnTo>
                    <a:pt x="131575" y="53404"/>
                  </a:lnTo>
                  <a:lnTo>
                    <a:pt x="127636" y="63624"/>
                  </a:lnTo>
                  <a:lnTo>
                    <a:pt x="119390" y="70081"/>
                  </a:lnTo>
                  <a:lnTo>
                    <a:pt x="87108" y="84487"/>
                  </a:lnTo>
                  <a:lnTo>
                    <a:pt x="57840" y="101762"/>
                  </a:lnTo>
                  <a:lnTo>
                    <a:pt x="25209" y="123230"/>
                  </a:lnTo>
                  <a:lnTo>
                    <a:pt x="0" y="139974"/>
                  </a:lnTo>
                  <a:lnTo>
                    <a:pt x="133" y="140941"/>
                  </a:lnTo>
                  <a:lnTo>
                    <a:pt x="4513" y="142015"/>
                  </a:lnTo>
                  <a:lnTo>
                    <a:pt x="31354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7" name="SMARTInkShape-5336"/>
            <p:cNvSpPr/>
            <p:nvPr/>
          </p:nvSpPr>
          <p:spPr bwMode="auto">
            <a:xfrm>
              <a:off x="2621756" y="2460535"/>
              <a:ext cx="549562" cy="275183"/>
            </a:xfrm>
            <a:custGeom>
              <a:avLst/>
              <a:gdLst/>
              <a:ahLst/>
              <a:cxnLst/>
              <a:rect l="0" t="0" r="0" b="0"/>
              <a:pathLst>
                <a:path w="549562" h="275183">
                  <a:moveTo>
                    <a:pt x="0" y="39778"/>
                  </a:moveTo>
                  <a:lnTo>
                    <a:pt x="14473" y="56368"/>
                  </a:lnTo>
                  <a:lnTo>
                    <a:pt x="36037" y="84678"/>
                  </a:lnTo>
                  <a:lnTo>
                    <a:pt x="49129" y="117115"/>
                  </a:lnTo>
                  <a:lnTo>
                    <a:pt x="59358" y="150480"/>
                  </a:lnTo>
                  <a:lnTo>
                    <a:pt x="67435" y="181148"/>
                  </a:lnTo>
                  <a:lnTo>
                    <a:pt x="64674" y="213267"/>
                  </a:lnTo>
                  <a:lnTo>
                    <a:pt x="64463" y="222982"/>
                  </a:lnTo>
                  <a:lnTo>
                    <a:pt x="63613" y="226208"/>
                  </a:lnTo>
                  <a:lnTo>
                    <a:pt x="62253" y="228358"/>
                  </a:lnTo>
                  <a:lnTo>
                    <a:pt x="58158" y="231809"/>
                  </a:lnTo>
                  <a:lnTo>
                    <a:pt x="57822" y="231299"/>
                  </a:lnTo>
                  <a:lnTo>
                    <a:pt x="55166" y="222659"/>
                  </a:lnTo>
                  <a:lnTo>
                    <a:pt x="44983" y="194036"/>
                  </a:lnTo>
                  <a:lnTo>
                    <a:pt x="38023" y="163712"/>
                  </a:lnTo>
                  <a:lnTo>
                    <a:pt x="30934" y="130386"/>
                  </a:lnTo>
                  <a:lnTo>
                    <a:pt x="23806" y="99256"/>
                  </a:lnTo>
                  <a:lnTo>
                    <a:pt x="15873" y="66838"/>
                  </a:lnTo>
                  <a:lnTo>
                    <a:pt x="3606" y="35862"/>
                  </a:lnTo>
                  <a:lnTo>
                    <a:pt x="2397" y="24544"/>
                  </a:lnTo>
                  <a:lnTo>
                    <a:pt x="4505" y="14222"/>
                  </a:lnTo>
                  <a:lnTo>
                    <a:pt x="6178" y="10834"/>
                  </a:lnTo>
                  <a:lnTo>
                    <a:pt x="8088" y="8576"/>
                  </a:lnTo>
                  <a:lnTo>
                    <a:pt x="10154" y="7070"/>
                  </a:lnTo>
                  <a:lnTo>
                    <a:pt x="30581" y="4653"/>
                  </a:lnTo>
                  <a:lnTo>
                    <a:pt x="63896" y="6293"/>
                  </a:lnTo>
                  <a:lnTo>
                    <a:pt x="88724" y="9020"/>
                  </a:lnTo>
                  <a:lnTo>
                    <a:pt x="115633" y="10233"/>
                  </a:lnTo>
                  <a:lnTo>
                    <a:pt x="145584" y="10772"/>
                  </a:lnTo>
                  <a:lnTo>
                    <a:pt x="177417" y="11011"/>
                  </a:lnTo>
                  <a:lnTo>
                    <a:pt x="210085" y="11117"/>
                  </a:lnTo>
                  <a:lnTo>
                    <a:pt x="243126" y="9048"/>
                  </a:lnTo>
                  <a:lnTo>
                    <a:pt x="276331" y="6276"/>
                  </a:lnTo>
                  <a:lnTo>
                    <a:pt x="309610" y="5044"/>
                  </a:lnTo>
                  <a:lnTo>
                    <a:pt x="340804" y="4497"/>
                  </a:lnTo>
                  <a:lnTo>
                    <a:pt x="368956" y="3460"/>
                  </a:lnTo>
                  <a:lnTo>
                    <a:pt x="402655" y="0"/>
                  </a:lnTo>
                  <a:lnTo>
                    <a:pt x="431955" y="2504"/>
                  </a:lnTo>
                  <a:lnTo>
                    <a:pt x="463401" y="3854"/>
                  </a:lnTo>
                  <a:lnTo>
                    <a:pt x="483079" y="10192"/>
                  </a:lnTo>
                  <a:lnTo>
                    <a:pt x="483978" y="11322"/>
                  </a:lnTo>
                  <a:lnTo>
                    <a:pt x="484976" y="14695"/>
                  </a:lnTo>
                  <a:lnTo>
                    <a:pt x="485539" y="21057"/>
                  </a:lnTo>
                  <a:lnTo>
                    <a:pt x="487787" y="25636"/>
                  </a:lnTo>
                  <a:lnTo>
                    <a:pt x="498981" y="38663"/>
                  </a:lnTo>
                  <a:lnTo>
                    <a:pt x="499742" y="43240"/>
                  </a:lnTo>
                  <a:lnTo>
                    <a:pt x="500050" y="75725"/>
                  </a:lnTo>
                  <a:lnTo>
                    <a:pt x="499263" y="84329"/>
                  </a:lnTo>
                  <a:lnTo>
                    <a:pt x="494408" y="98437"/>
                  </a:lnTo>
                  <a:lnTo>
                    <a:pt x="491243" y="111662"/>
                  </a:lnTo>
                  <a:lnTo>
                    <a:pt x="487395" y="125635"/>
                  </a:lnTo>
                  <a:lnTo>
                    <a:pt x="487289" y="135086"/>
                  </a:lnTo>
                  <a:lnTo>
                    <a:pt x="495813" y="158848"/>
                  </a:lnTo>
                  <a:lnTo>
                    <a:pt x="518481" y="192178"/>
                  </a:lnTo>
                  <a:lnTo>
                    <a:pt x="526863" y="205671"/>
                  </a:lnTo>
                  <a:lnTo>
                    <a:pt x="544289" y="220335"/>
                  </a:lnTo>
                  <a:lnTo>
                    <a:pt x="547500" y="227446"/>
                  </a:lnTo>
                  <a:lnTo>
                    <a:pt x="549561" y="241154"/>
                  </a:lnTo>
                  <a:lnTo>
                    <a:pt x="545610" y="248605"/>
                  </a:lnTo>
                  <a:lnTo>
                    <a:pt x="538562" y="256415"/>
                  </a:lnTo>
                  <a:lnTo>
                    <a:pt x="530138" y="262532"/>
                  </a:lnTo>
                  <a:lnTo>
                    <a:pt x="495086" y="269724"/>
                  </a:lnTo>
                  <a:lnTo>
                    <a:pt x="460753" y="273804"/>
                  </a:lnTo>
                  <a:lnTo>
                    <a:pt x="432585" y="274758"/>
                  </a:lnTo>
                  <a:lnTo>
                    <a:pt x="398900" y="275182"/>
                  </a:lnTo>
                  <a:lnTo>
                    <a:pt x="380233" y="274501"/>
                  </a:lnTo>
                  <a:lnTo>
                    <a:pt x="360645" y="273254"/>
                  </a:lnTo>
                  <a:lnTo>
                    <a:pt x="340443" y="271628"/>
                  </a:lnTo>
                  <a:lnTo>
                    <a:pt x="319037" y="270545"/>
                  </a:lnTo>
                  <a:lnTo>
                    <a:pt x="296829" y="269822"/>
                  </a:lnTo>
                  <a:lnTo>
                    <a:pt x="274086" y="269341"/>
                  </a:lnTo>
                  <a:lnTo>
                    <a:pt x="251780" y="268226"/>
                  </a:lnTo>
                  <a:lnTo>
                    <a:pt x="229766" y="266689"/>
                  </a:lnTo>
                  <a:lnTo>
                    <a:pt x="207946" y="264871"/>
                  </a:lnTo>
                  <a:lnTo>
                    <a:pt x="187050" y="263658"/>
                  </a:lnTo>
                  <a:lnTo>
                    <a:pt x="166769" y="262850"/>
                  </a:lnTo>
                  <a:lnTo>
                    <a:pt x="146898" y="262311"/>
                  </a:lnTo>
                  <a:lnTo>
                    <a:pt x="116353" y="259596"/>
                  </a:lnTo>
                  <a:lnTo>
                    <a:pt x="85540" y="255722"/>
                  </a:lnTo>
                  <a:lnTo>
                    <a:pt x="78458" y="255178"/>
                  </a:lnTo>
                  <a:lnTo>
                    <a:pt x="75324" y="253228"/>
                  </a:lnTo>
                  <a:lnTo>
                    <a:pt x="74822" y="250340"/>
                  </a:lnTo>
                  <a:lnTo>
                    <a:pt x="76075" y="246828"/>
                  </a:lnTo>
                  <a:lnTo>
                    <a:pt x="85934" y="240808"/>
                  </a:lnTo>
                  <a:lnTo>
                    <a:pt x="113569" y="228723"/>
                  </a:lnTo>
                  <a:lnTo>
                    <a:pt x="150019" y="2112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8" name="SMARTInkShape-5337"/>
            <p:cNvSpPr/>
            <p:nvPr/>
          </p:nvSpPr>
          <p:spPr bwMode="auto">
            <a:xfrm>
              <a:off x="2821781" y="2500313"/>
              <a:ext cx="64295" cy="218617"/>
            </a:xfrm>
            <a:custGeom>
              <a:avLst/>
              <a:gdLst/>
              <a:ahLst/>
              <a:cxnLst/>
              <a:rect l="0" t="0" r="0" b="0"/>
              <a:pathLst>
                <a:path w="64295" h="218617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5" y="2116"/>
                  </a:lnTo>
                  <a:lnTo>
                    <a:pt x="6151" y="3792"/>
                  </a:lnTo>
                  <a:lnTo>
                    <a:pt x="7276" y="4909"/>
                  </a:lnTo>
                  <a:lnTo>
                    <a:pt x="10642" y="6150"/>
                  </a:lnTo>
                  <a:lnTo>
                    <a:pt x="11857" y="7275"/>
                  </a:lnTo>
                  <a:lnTo>
                    <a:pt x="13208" y="10641"/>
                  </a:lnTo>
                  <a:lnTo>
                    <a:pt x="15018" y="44941"/>
                  </a:lnTo>
                  <a:lnTo>
                    <a:pt x="19930" y="79462"/>
                  </a:lnTo>
                  <a:lnTo>
                    <a:pt x="20987" y="107417"/>
                  </a:lnTo>
                  <a:lnTo>
                    <a:pt x="23416" y="135808"/>
                  </a:lnTo>
                  <a:lnTo>
                    <a:pt x="29163" y="164329"/>
                  </a:lnTo>
                  <a:lnTo>
                    <a:pt x="34424" y="194826"/>
                  </a:lnTo>
                  <a:lnTo>
                    <a:pt x="41756" y="218386"/>
                  </a:lnTo>
                  <a:lnTo>
                    <a:pt x="42919" y="218616"/>
                  </a:lnTo>
                  <a:lnTo>
                    <a:pt x="46327" y="216754"/>
                  </a:lnTo>
                  <a:lnTo>
                    <a:pt x="52709" y="207451"/>
                  </a:lnTo>
                  <a:lnTo>
                    <a:pt x="64294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9" name="SMARTInkShape-5338"/>
            <p:cNvSpPr/>
            <p:nvPr/>
          </p:nvSpPr>
          <p:spPr bwMode="auto">
            <a:xfrm>
              <a:off x="2914650" y="2493169"/>
              <a:ext cx="71439" cy="195631"/>
            </a:xfrm>
            <a:custGeom>
              <a:avLst/>
              <a:gdLst/>
              <a:ahLst/>
              <a:cxnLst/>
              <a:rect l="0" t="0" r="0" b="0"/>
              <a:pathLst>
                <a:path w="71439" h="195631">
                  <a:moveTo>
                    <a:pt x="0" y="0"/>
                  </a:moveTo>
                  <a:lnTo>
                    <a:pt x="0" y="9943"/>
                  </a:lnTo>
                  <a:lnTo>
                    <a:pt x="12357" y="45181"/>
                  </a:lnTo>
                  <a:lnTo>
                    <a:pt x="17698" y="75688"/>
                  </a:lnTo>
                  <a:lnTo>
                    <a:pt x="20325" y="102947"/>
                  </a:lnTo>
                  <a:lnTo>
                    <a:pt x="22006" y="135693"/>
                  </a:lnTo>
                  <a:lnTo>
                    <a:pt x="27042" y="167679"/>
                  </a:lnTo>
                  <a:lnTo>
                    <a:pt x="28687" y="178506"/>
                  </a:lnTo>
                  <a:lnTo>
                    <a:pt x="34076" y="189063"/>
                  </a:lnTo>
                  <a:lnTo>
                    <a:pt x="38428" y="194624"/>
                  </a:lnTo>
                  <a:lnTo>
                    <a:pt x="40700" y="195630"/>
                  </a:lnTo>
                  <a:lnTo>
                    <a:pt x="43008" y="195508"/>
                  </a:lnTo>
                  <a:lnTo>
                    <a:pt x="71438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0" name="SMARTInkShape-5339"/>
            <p:cNvSpPr/>
            <p:nvPr/>
          </p:nvSpPr>
          <p:spPr bwMode="auto">
            <a:xfrm>
              <a:off x="2882155" y="2728913"/>
              <a:ext cx="53927" cy="174260"/>
            </a:xfrm>
            <a:custGeom>
              <a:avLst/>
              <a:gdLst/>
              <a:ahLst/>
              <a:cxnLst/>
              <a:rect l="0" t="0" r="0" b="0"/>
              <a:pathLst>
                <a:path w="53927" h="174260">
                  <a:moveTo>
                    <a:pt x="11064" y="0"/>
                  </a:moveTo>
                  <a:lnTo>
                    <a:pt x="0" y="0"/>
                  </a:lnTo>
                  <a:lnTo>
                    <a:pt x="1649" y="0"/>
                  </a:lnTo>
                  <a:lnTo>
                    <a:pt x="7040" y="3792"/>
                  </a:lnTo>
                  <a:lnTo>
                    <a:pt x="9275" y="7770"/>
                  </a:lnTo>
                  <a:lnTo>
                    <a:pt x="11063" y="12184"/>
                  </a:lnTo>
                  <a:lnTo>
                    <a:pt x="18678" y="25719"/>
                  </a:lnTo>
                  <a:lnTo>
                    <a:pt x="30420" y="59015"/>
                  </a:lnTo>
                  <a:lnTo>
                    <a:pt x="35877" y="89885"/>
                  </a:lnTo>
                  <a:lnTo>
                    <a:pt x="43805" y="120854"/>
                  </a:lnTo>
                  <a:lnTo>
                    <a:pt x="46390" y="153292"/>
                  </a:lnTo>
                  <a:lnTo>
                    <a:pt x="46666" y="164835"/>
                  </a:lnTo>
                  <a:lnTo>
                    <a:pt x="48847" y="170626"/>
                  </a:lnTo>
                  <a:lnTo>
                    <a:pt x="50540" y="173282"/>
                  </a:lnTo>
                  <a:lnTo>
                    <a:pt x="51669" y="174259"/>
                  </a:lnTo>
                  <a:lnTo>
                    <a:pt x="52421" y="174116"/>
                  </a:lnTo>
                  <a:lnTo>
                    <a:pt x="52923" y="173227"/>
                  </a:lnTo>
                  <a:lnTo>
                    <a:pt x="53926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1" name="SMARTInkShape-5340"/>
            <p:cNvSpPr/>
            <p:nvPr/>
          </p:nvSpPr>
          <p:spPr bwMode="auto">
            <a:xfrm>
              <a:off x="2829256" y="2716614"/>
              <a:ext cx="149689" cy="175035"/>
            </a:xfrm>
            <a:custGeom>
              <a:avLst/>
              <a:gdLst/>
              <a:ahLst/>
              <a:cxnLst/>
              <a:rect l="0" t="0" r="0" b="0"/>
              <a:pathLst>
                <a:path w="149689" h="175035">
                  <a:moveTo>
                    <a:pt x="63963" y="33730"/>
                  </a:moveTo>
                  <a:lnTo>
                    <a:pt x="63963" y="43673"/>
                  </a:lnTo>
                  <a:lnTo>
                    <a:pt x="61846" y="48203"/>
                  </a:lnTo>
                  <a:lnTo>
                    <a:pt x="39921" y="80053"/>
                  </a:lnTo>
                  <a:lnTo>
                    <a:pt x="26146" y="112767"/>
                  </a:lnTo>
                  <a:lnTo>
                    <a:pt x="13994" y="145973"/>
                  </a:lnTo>
                  <a:lnTo>
                    <a:pt x="786" y="175034"/>
                  </a:lnTo>
                  <a:lnTo>
                    <a:pt x="414" y="173970"/>
                  </a:lnTo>
                  <a:lnTo>
                    <a:pt x="0" y="168555"/>
                  </a:lnTo>
                  <a:lnTo>
                    <a:pt x="9641" y="139186"/>
                  </a:lnTo>
                  <a:lnTo>
                    <a:pt x="13898" y="106272"/>
                  </a:lnTo>
                  <a:lnTo>
                    <a:pt x="18614" y="78595"/>
                  </a:lnTo>
                  <a:lnTo>
                    <a:pt x="22726" y="42916"/>
                  </a:lnTo>
                  <a:lnTo>
                    <a:pt x="33414" y="8078"/>
                  </a:lnTo>
                  <a:lnTo>
                    <a:pt x="34072" y="4722"/>
                  </a:lnTo>
                  <a:lnTo>
                    <a:pt x="35304" y="2485"/>
                  </a:lnTo>
                  <a:lnTo>
                    <a:pt x="36920" y="994"/>
                  </a:lnTo>
                  <a:lnTo>
                    <a:pt x="38790" y="0"/>
                  </a:lnTo>
                  <a:lnTo>
                    <a:pt x="40037" y="130"/>
                  </a:lnTo>
                  <a:lnTo>
                    <a:pt x="40869" y="1011"/>
                  </a:lnTo>
                  <a:lnTo>
                    <a:pt x="41793" y="4107"/>
                  </a:lnTo>
                  <a:lnTo>
                    <a:pt x="43106" y="11106"/>
                  </a:lnTo>
                  <a:lnTo>
                    <a:pt x="51338" y="33312"/>
                  </a:lnTo>
                  <a:lnTo>
                    <a:pt x="72592" y="56525"/>
                  </a:lnTo>
                  <a:lnTo>
                    <a:pt x="96585" y="71431"/>
                  </a:lnTo>
                  <a:lnTo>
                    <a:pt x="103861" y="79061"/>
                  </a:lnTo>
                  <a:lnTo>
                    <a:pt x="133389" y="100006"/>
                  </a:lnTo>
                  <a:lnTo>
                    <a:pt x="139269" y="106842"/>
                  </a:lnTo>
                  <a:lnTo>
                    <a:pt x="149688" y="1123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" name="SMARTInkShape-5341"/>
            <p:cNvSpPr/>
            <p:nvPr/>
          </p:nvSpPr>
          <p:spPr bwMode="auto">
            <a:xfrm>
              <a:off x="2864644" y="3021832"/>
              <a:ext cx="64295" cy="57125"/>
            </a:xfrm>
            <a:custGeom>
              <a:avLst/>
              <a:gdLst/>
              <a:ahLst/>
              <a:cxnLst/>
              <a:rect l="0" t="0" r="0" b="0"/>
              <a:pathLst>
                <a:path w="64295" h="57125">
                  <a:moveTo>
                    <a:pt x="0" y="7118"/>
                  </a:moveTo>
                  <a:lnTo>
                    <a:pt x="0" y="268"/>
                  </a:lnTo>
                  <a:lnTo>
                    <a:pt x="9943" y="0"/>
                  </a:lnTo>
                  <a:lnTo>
                    <a:pt x="14473" y="2102"/>
                  </a:lnTo>
                  <a:lnTo>
                    <a:pt x="47759" y="26986"/>
                  </a:lnTo>
                  <a:lnTo>
                    <a:pt x="58689" y="38229"/>
                  </a:lnTo>
                  <a:lnTo>
                    <a:pt x="61803" y="44228"/>
                  </a:lnTo>
                  <a:lnTo>
                    <a:pt x="64294" y="571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" name="SMARTInkShape-5342"/>
            <p:cNvSpPr/>
            <p:nvPr/>
          </p:nvSpPr>
          <p:spPr bwMode="auto">
            <a:xfrm>
              <a:off x="2821781" y="3050381"/>
              <a:ext cx="171451" cy="50008"/>
            </a:xfrm>
            <a:custGeom>
              <a:avLst/>
              <a:gdLst/>
              <a:ahLst/>
              <a:cxnLst/>
              <a:rect l="0" t="0" r="0" b="0"/>
              <a:pathLst>
                <a:path w="171451" h="50008">
                  <a:moveTo>
                    <a:pt x="0" y="50007"/>
                  </a:moveTo>
                  <a:lnTo>
                    <a:pt x="31333" y="50007"/>
                  </a:lnTo>
                  <a:lnTo>
                    <a:pt x="65309" y="47890"/>
                  </a:lnTo>
                  <a:lnTo>
                    <a:pt x="98802" y="40064"/>
                  </a:lnTo>
                  <a:lnTo>
                    <a:pt x="133455" y="28520"/>
                  </a:lnTo>
                  <a:lnTo>
                    <a:pt x="154332" y="19039"/>
                  </a:lnTo>
                  <a:lnTo>
                    <a:pt x="161990" y="12166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" name="SMARTInkShape-5343"/>
            <p:cNvSpPr/>
            <p:nvPr/>
          </p:nvSpPr>
          <p:spPr bwMode="auto">
            <a:xfrm>
              <a:off x="2764631" y="2986088"/>
              <a:ext cx="164308" cy="34729"/>
            </a:xfrm>
            <a:custGeom>
              <a:avLst/>
              <a:gdLst/>
              <a:ahLst/>
              <a:cxnLst/>
              <a:rect l="0" t="0" r="0" b="0"/>
              <a:pathLst>
                <a:path w="164308" h="34729">
                  <a:moveTo>
                    <a:pt x="0" y="28575"/>
                  </a:moveTo>
                  <a:lnTo>
                    <a:pt x="3793" y="28575"/>
                  </a:lnTo>
                  <a:lnTo>
                    <a:pt x="30528" y="34725"/>
                  </a:lnTo>
                  <a:lnTo>
                    <a:pt x="57536" y="34728"/>
                  </a:lnTo>
                  <a:lnTo>
                    <a:pt x="87918" y="30025"/>
                  </a:lnTo>
                  <a:lnTo>
                    <a:pt x="120466" y="25069"/>
                  </a:lnTo>
                  <a:lnTo>
                    <a:pt x="142585" y="18716"/>
                  </a:lnTo>
                  <a:lnTo>
                    <a:pt x="152801" y="12022"/>
                  </a:lnTo>
                  <a:lnTo>
                    <a:pt x="1643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" name="SMARTInkShape-5344"/>
            <p:cNvSpPr/>
            <p:nvPr/>
          </p:nvSpPr>
          <p:spPr bwMode="auto">
            <a:xfrm>
              <a:off x="2964656" y="2966227"/>
              <a:ext cx="107158" cy="139855"/>
            </a:xfrm>
            <a:custGeom>
              <a:avLst/>
              <a:gdLst/>
              <a:ahLst/>
              <a:cxnLst/>
              <a:rect l="0" t="0" r="0" b="0"/>
              <a:pathLst>
                <a:path w="107158" h="139855">
                  <a:moveTo>
                    <a:pt x="0" y="27004"/>
                  </a:moveTo>
                  <a:lnTo>
                    <a:pt x="3793" y="30797"/>
                  </a:lnTo>
                  <a:lnTo>
                    <a:pt x="5655" y="34775"/>
                  </a:lnTo>
                  <a:lnTo>
                    <a:pt x="7086" y="66201"/>
                  </a:lnTo>
                  <a:lnTo>
                    <a:pt x="7139" y="100188"/>
                  </a:lnTo>
                  <a:lnTo>
                    <a:pt x="7144" y="133964"/>
                  </a:lnTo>
                  <a:lnTo>
                    <a:pt x="7144" y="136410"/>
                  </a:lnTo>
                  <a:lnTo>
                    <a:pt x="7938" y="138042"/>
                  </a:lnTo>
                  <a:lnTo>
                    <a:pt x="9261" y="139129"/>
                  </a:lnTo>
                  <a:lnTo>
                    <a:pt x="10936" y="139854"/>
                  </a:lnTo>
                  <a:lnTo>
                    <a:pt x="12054" y="138750"/>
                  </a:lnTo>
                  <a:lnTo>
                    <a:pt x="13295" y="133290"/>
                  </a:lnTo>
                  <a:lnTo>
                    <a:pt x="14201" y="97738"/>
                  </a:lnTo>
                  <a:lnTo>
                    <a:pt x="8622" y="62630"/>
                  </a:lnTo>
                  <a:lnTo>
                    <a:pt x="7274" y="29740"/>
                  </a:lnTo>
                  <a:lnTo>
                    <a:pt x="7170" y="21812"/>
                  </a:lnTo>
                  <a:lnTo>
                    <a:pt x="7152" y="24231"/>
                  </a:lnTo>
                  <a:lnTo>
                    <a:pt x="9264" y="27888"/>
                  </a:lnTo>
                  <a:lnTo>
                    <a:pt x="12849" y="33747"/>
                  </a:lnTo>
                  <a:lnTo>
                    <a:pt x="23734" y="54795"/>
                  </a:lnTo>
                  <a:lnTo>
                    <a:pt x="48753" y="88871"/>
                  </a:lnTo>
                  <a:lnTo>
                    <a:pt x="65932" y="110607"/>
                  </a:lnTo>
                  <a:lnTo>
                    <a:pt x="85242" y="124714"/>
                  </a:lnTo>
                  <a:lnTo>
                    <a:pt x="95155" y="126562"/>
                  </a:lnTo>
                  <a:lnTo>
                    <a:pt x="96774" y="125920"/>
                  </a:lnTo>
                  <a:lnTo>
                    <a:pt x="97854" y="124698"/>
                  </a:lnTo>
                  <a:lnTo>
                    <a:pt x="99053" y="121224"/>
                  </a:lnTo>
                  <a:lnTo>
                    <a:pt x="99957" y="89983"/>
                  </a:lnTo>
                  <a:lnTo>
                    <a:pt x="100005" y="55406"/>
                  </a:lnTo>
                  <a:lnTo>
                    <a:pt x="100012" y="23630"/>
                  </a:lnTo>
                  <a:lnTo>
                    <a:pt x="100013" y="0"/>
                  </a:lnTo>
                  <a:lnTo>
                    <a:pt x="100013" y="22291"/>
                  </a:lnTo>
                  <a:lnTo>
                    <a:pt x="107157" y="412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6" name="SMARTInkShape-5345"/>
            <p:cNvSpPr/>
            <p:nvPr/>
          </p:nvSpPr>
          <p:spPr bwMode="auto">
            <a:xfrm>
              <a:off x="3107531" y="2978944"/>
              <a:ext cx="28542" cy="119695"/>
            </a:xfrm>
            <a:custGeom>
              <a:avLst/>
              <a:gdLst/>
              <a:ahLst/>
              <a:cxnLst/>
              <a:rect l="0" t="0" r="0" b="0"/>
              <a:pathLst>
                <a:path w="28542" h="119695">
                  <a:moveTo>
                    <a:pt x="0" y="0"/>
                  </a:moveTo>
                  <a:lnTo>
                    <a:pt x="794" y="24835"/>
                  </a:lnTo>
                  <a:lnTo>
                    <a:pt x="12357" y="59326"/>
                  </a:lnTo>
                  <a:lnTo>
                    <a:pt x="15832" y="77109"/>
                  </a:lnTo>
                  <a:lnTo>
                    <a:pt x="21889" y="90316"/>
                  </a:lnTo>
                  <a:lnTo>
                    <a:pt x="24118" y="93548"/>
                  </a:lnTo>
                  <a:lnTo>
                    <a:pt x="26594" y="101373"/>
                  </a:lnTo>
                  <a:lnTo>
                    <a:pt x="28459" y="119694"/>
                  </a:lnTo>
                  <a:lnTo>
                    <a:pt x="28541" y="117133"/>
                  </a:lnTo>
                  <a:lnTo>
                    <a:pt x="26443" y="113442"/>
                  </a:lnTo>
                  <a:lnTo>
                    <a:pt x="24773" y="111347"/>
                  </a:lnTo>
                  <a:lnTo>
                    <a:pt x="22917" y="104785"/>
                  </a:lnTo>
                  <a:lnTo>
                    <a:pt x="22422" y="100813"/>
                  </a:lnTo>
                  <a:lnTo>
                    <a:pt x="8137" y="68485"/>
                  </a:lnTo>
                  <a:lnTo>
                    <a:pt x="0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7" name="SMARTInkShape-5346"/>
            <p:cNvSpPr/>
            <p:nvPr/>
          </p:nvSpPr>
          <p:spPr bwMode="auto">
            <a:xfrm>
              <a:off x="3021806" y="2943225"/>
              <a:ext cx="214314" cy="38519"/>
            </a:xfrm>
            <a:custGeom>
              <a:avLst/>
              <a:gdLst/>
              <a:ahLst/>
              <a:cxnLst/>
              <a:rect l="0" t="0" r="0" b="0"/>
              <a:pathLst>
                <a:path w="214314" h="38519">
                  <a:moveTo>
                    <a:pt x="0" y="28575"/>
                  </a:moveTo>
                  <a:lnTo>
                    <a:pt x="23679" y="38518"/>
                  </a:lnTo>
                  <a:lnTo>
                    <a:pt x="56947" y="37095"/>
                  </a:lnTo>
                  <a:lnTo>
                    <a:pt x="90251" y="35333"/>
                  </a:lnTo>
                  <a:lnTo>
                    <a:pt x="116312" y="32108"/>
                  </a:lnTo>
                  <a:lnTo>
                    <a:pt x="150174" y="25829"/>
                  </a:lnTo>
                  <a:lnTo>
                    <a:pt x="180316" y="18942"/>
                  </a:lnTo>
                  <a:lnTo>
                    <a:pt x="2143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5" name="SMARTInkShape-Group1027"/>
          <p:cNvGrpSpPr/>
          <p:nvPr/>
        </p:nvGrpSpPr>
        <p:grpSpPr>
          <a:xfrm>
            <a:off x="2174745" y="4857750"/>
            <a:ext cx="1475712" cy="1056322"/>
            <a:chOff x="2174745" y="4857750"/>
            <a:chExt cx="1475712" cy="1056322"/>
          </a:xfrm>
        </p:grpSpPr>
        <p:sp>
          <p:nvSpPr>
            <p:cNvPr id="229" name="SMARTInkShape-5347"/>
            <p:cNvSpPr/>
            <p:nvPr/>
          </p:nvSpPr>
          <p:spPr bwMode="auto">
            <a:xfrm>
              <a:off x="2174745" y="4857750"/>
              <a:ext cx="25531" cy="778650"/>
            </a:xfrm>
            <a:custGeom>
              <a:avLst/>
              <a:gdLst/>
              <a:ahLst/>
              <a:cxnLst/>
              <a:rect l="0" t="0" r="0" b="0"/>
              <a:pathLst>
                <a:path w="25531" h="778650">
                  <a:moveTo>
                    <a:pt x="18386" y="0"/>
                  </a:moveTo>
                  <a:lnTo>
                    <a:pt x="4099" y="0"/>
                  </a:lnTo>
                  <a:lnTo>
                    <a:pt x="9008" y="11407"/>
                  </a:lnTo>
                  <a:lnTo>
                    <a:pt x="10948" y="37378"/>
                  </a:lnTo>
                  <a:lnTo>
                    <a:pt x="5550" y="71656"/>
                  </a:lnTo>
                  <a:lnTo>
                    <a:pt x="4226" y="106548"/>
                  </a:lnTo>
                  <a:lnTo>
                    <a:pt x="3362" y="116411"/>
                  </a:lnTo>
                  <a:lnTo>
                    <a:pt x="0" y="130095"/>
                  </a:lnTo>
                  <a:lnTo>
                    <a:pt x="3892" y="146122"/>
                  </a:lnTo>
                  <a:lnTo>
                    <a:pt x="4755" y="147421"/>
                  </a:lnTo>
                  <a:lnTo>
                    <a:pt x="6124" y="148287"/>
                  </a:lnTo>
                  <a:lnTo>
                    <a:pt x="7830" y="148864"/>
                  </a:lnTo>
                  <a:lnTo>
                    <a:pt x="8967" y="150043"/>
                  </a:lnTo>
                  <a:lnTo>
                    <a:pt x="15952" y="167839"/>
                  </a:lnTo>
                  <a:lnTo>
                    <a:pt x="23082" y="201067"/>
                  </a:lnTo>
                  <a:lnTo>
                    <a:pt x="25208" y="235881"/>
                  </a:lnTo>
                  <a:lnTo>
                    <a:pt x="25488" y="265826"/>
                  </a:lnTo>
                  <a:lnTo>
                    <a:pt x="24717" y="277689"/>
                  </a:lnTo>
                  <a:lnTo>
                    <a:pt x="21409" y="288830"/>
                  </a:lnTo>
                  <a:lnTo>
                    <a:pt x="25503" y="323577"/>
                  </a:lnTo>
                  <a:lnTo>
                    <a:pt x="25528" y="354929"/>
                  </a:lnTo>
                  <a:lnTo>
                    <a:pt x="25530" y="386406"/>
                  </a:lnTo>
                  <a:lnTo>
                    <a:pt x="25530" y="414465"/>
                  </a:lnTo>
                  <a:lnTo>
                    <a:pt x="24736" y="447847"/>
                  </a:lnTo>
                  <a:lnTo>
                    <a:pt x="19876" y="478195"/>
                  </a:lnTo>
                  <a:lnTo>
                    <a:pt x="18582" y="509383"/>
                  </a:lnTo>
                  <a:lnTo>
                    <a:pt x="16308" y="536211"/>
                  </a:lnTo>
                  <a:lnTo>
                    <a:pt x="14288" y="550260"/>
                  </a:lnTo>
                  <a:lnTo>
                    <a:pt x="17690" y="585812"/>
                  </a:lnTo>
                  <a:lnTo>
                    <a:pt x="18249" y="620071"/>
                  </a:lnTo>
                  <a:lnTo>
                    <a:pt x="18346" y="648774"/>
                  </a:lnTo>
                  <a:lnTo>
                    <a:pt x="18374" y="681268"/>
                  </a:lnTo>
                  <a:lnTo>
                    <a:pt x="18383" y="711357"/>
                  </a:lnTo>
                  <a:lnTo>
                    <a:pt x="19179" y="739586"/>
                  </a:lnTo>
                  <a:lnTo>
                    <a:pt x="24537" y="774433"/>
                  </a:lnTo>
                  <a:lnTo>
                    <a:pt x="25089" y="778639"/>
                  </a:lnTo>
                  <a:lnTo>
                    <a:pt x="25236" y="778649"/>
                  </a:lnTo>
                  <a:lnTo>
                    <a:pt x="25443" y="771078"/>
                  </a:lnTo>
                  <a:lnTo>
                    <a:pt x="18386" y="7429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0" name="SMARTInkShape-5348"/>
            <p:cNvSpPr/>
            <p:nvPr/>
          </p:nvSpPr>
          <p:spPr bwMode="auto">
            <a:xfrm>
              <a:off x="2507456" y="5595139"/>
              <a:ext cx="360521" cy="318933"/>
            </a:xfrm>
            <a:custGeom>
              <a:avLst/>
              <a:gdLst/>
              <a:ahLst/>
              <a:cxnLst/>
              <a:rect l="0" t="0" r="0" b="0"/>
              <a:pathLst>
                <a:path w="360521" h="318933">
                  <a:moveTo>
                    <a:pt x="0" y="12705"/>
                  </a:moveTo>
                  <a:lnTo>
                    <a:pt x="0" y="6554"/>
                  </a:lnTo>
                  <a:lnTo>
                    <a:pt x="0" y="9648"/>
                  </a:lnTo>
                  <a:lnTo>
                    <a:pt x="6151" y="36115"/>
                  </a:lnTo>
                  <a:lnTo>
                    <a:pt x="6850" y="63738"/>
                  </a:lnTo>
                  <a:lnTo>
                    <a:pt x="10849" y="97059"/>
                  </a:lnTo>
                  <a:lnTo>
                    <a:pt x="14876" y="124543"/>
                  </a:lnTo>
                  <a:lnTo>
                    <a:pt x="19312" y="155280"/>
                  </a:lnTo>
                  <a:lnTo>
                    <a:pt x="23929" y="187461"/>
                  </a:lnTo>
                  <a:lnTo>
                    <a:pt x="30743" y="218168"/>
                  </a:lnTo>
                  <a:lnTo>
                    <a:pt x="38270" y="246897"/>
                  </a:lnTo>
                  <a:lnTo>
                    <a:pt x="44261" y="272894"/>
                  </a:lnTo>
                  <a:lnTo>
                    <a:pt x="55889" y="302258"/>
                  </a:lnTo>
                  <a:lnTo>
                    <a:pt x="64792" y="314169"/>
                  </a:lnTo>
                  <a:lnTo>
                    <a:pt x="69388" y="318455"/>
                  </a:lnTo>
                  <a:lnTo>
                    <a:pt x="74040" y="318932"/>
                  </a:lnTo>
                  <a:lnTo>
                    <a:pt x="78729" y="316869"/>
                  </a:lnTo>
                  <a:lnTo>
                    <a:pt x="88172" y="307432"/>
                  </a:lnTo>
                  <a:lnTo>
                    <a:pt x="103207" y="281888"/>
                  </a:lnTo>
                  <a:lnTo>
                    <a:pt x="115720" y="255109"/>
                  </a:lnTo>
                  <a:lnTo>
                    <a:pt x="127102" y="224686"/>
                  </a:lnTo>
                  <a:lnTo>
                    <a:pt x="137452" y="191850"/>
                  </a:lnTo>
                  <a:lnTo>
                    <a:pt x="142435" y="174203"/>
                  </a:lnTo>
                  <a:lnTo>
                    <a:pt x="147344" y="156089"/>
                  </a:lnTo>
                  <a:lnTo>
                    <a:pt x="157032" y="121146"/>
                  </a:lnTo>
                  <a:lnTo>
                    <a:pt x="165836" y="89476"/>
                  </a:lnTo>
                  <a:lnTo>
                    <a:pt x="175255" y="55384"/>
                  </a:lnTo>
                  <a:lnTo>
                    <a:pt x="182279" y="37697"/>
                  </a:lnTo>
                  <a:lnTo>
                    <a:pt x="183432" y="37304"/>
                  </a:lnTo>
                  <a:lnTo>
                    <a:pt x="184201" y="38630"/>
                  </a:lnTo>
                  <a:lnTo>
                    <a:pt x="191137" y="70066"/>
                  </a:lnTo>
                  <a:lnTo>
                    <a:pt x="195546" y="94555"/>
                  </a:lnTo>
                  <a:lnTo>
                    <a:pt x="200151" y="123431"/>
                  </a:lnTo>
                  <a:lnTo>
                    <a:pt x="204844" y="154785"/>
                  </a:lnTo>
                  <a:lnTo>
                    <a:pt x="209575" y="187241"/>
                  </a:lnTo>
                  <a:lnTo>
                    <a:pt x="218557" y="218070"/>
                  </a:lnTo>
                  <a:lnTo>
                    <a:pt x="229693" y="246853"/>
                  </a:lnTo>
                  <a:lnTo>
                    <a:pt x="239934" y="272875"/>
                  </a:lnTo>
                  <a:lnTo>
                    <a:pt x="258417" y="298460"/>
                  </a:lnTo>
                  <a:lnTo>
                    <a:pt x="269898" y="306395"/>
                  </a:lnTo>
                  <a:lnTo>
                    <a:pt x="275182" y="308511"/>
                  </a:lnTo>
                  <a:lnTo>
                    <a:pt x="289520" y="306628"/>
                  </a:lnTo>
                  <a:lnTo>
                    <a:pt x="297788" y="303904"/>
                  </a:lnTo>
                  <a:lnTo>
                    <a:pt x="311209" y="290293"/>
                  </a:lnTo>
                  <a:lnTo>
                    <a:pt x="327689" y="256084"/>
                  </a:lnTo>
                  <a:lnTo>
                    <a:pt x="336934" y="226442"/>
                  </a:lnTo>
                  <a:lnTo>
                    <a:pt x="343688" y="194747"/>
                  </a:lnTo>
                  <a:lnTo>
                    <a:pt x="349336" y="160023"/>
                  </a:lnTo>
                  <a:lnTo>
                    <a:pt x="351953" y="141873"/>
                  </a:lnTo>
                  <a:lnTo>
                    <a:pt x="354861" y="106890"/>
                  </a:lnTo>
                  <a:lnTo>
                    <a:pt x="356947" y="74409"/>
                  </a:lnTo>
                  <a:lnTo>
                    <a:pt x="360520" y="46743"/>
                  </a:lnTo>
                  <a:lnTo>
                    <a:pt x="359410" y="16440"/>
                  </a:lnTo>
                  <a:lnTo>
                    <a:pt x="357383" y="0"/>
                  </a:lnTo>
                  <a:lnTo>
                    <a:pt x="353453" y="6471"/>
                  </a:lnTo>
                  <a:lnTo>
                    <a:pt x="350718" y="22086"/>
                  </a:lnTo>
                  <a:lnTo>
                    <a:pt x="350103" y="37089"/>
                  </a:lnTo>
                  <a:lnTo>
                    <a:pt x="350044" y="341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1" name="SMARTInkShape-5349"/>
            <p:cNvSpPr/>
            <p:nvPr/>
          </p:nvSpPr>
          <p:spPr bwMode="auto">
            <a:xfrm>
              <a:off x="3157538" y="5679281"/>
              <a:ext cx="28576" cy="42864"/>
            </a:xfrm>
            <a:custGeom>
              <a:avLst/>
              <a:gdLst/>
              <a:ahLst/>
              <a:cxnLst/>
              <a:rect l="0" t="0" r="0" b="0"/>
              <a:pathLst>
                <a:path w="28576" h="42864">
                  <a:moveTo>
                    <a:pt x="28575" y="0"/>
                  </a:moveTo>
                  <a:lnTo>
                    <a:pt x="22424" y="0"/>
                  </a:lnTo>
                  <a:lnTo>
                    <a:pt x="22093" y="794"/>
                  </a:lnTo>
                  <a:lnTo>
                    <a:pt x="20695" y="12185"/>
                  </a:lnTo>
                  <a:lnTo>
                    <a:pt x="9251" y="30334"/>
                  </a:lnTo>
                  <a:lnTo>
                    <a:pt x="3093" y="34917"/>
                  </a:lnTo>
                  <a:lnTo>
                    <a:pt x="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2" name="SMARTInkShape-5350"/>
            <p:cNvSpPr/>
            <p:nvPr/>
          </p:nvSpPr>
          <p:spPr bwMode="auto">
            <a:xfrm>
              <a:off x="3178969" y="5829300"/>
              <a:ext cx="13295" cy="42864"/>
            </a:xfrm>
            <a:custGeom>
              <a:avLst/>
              <a:gdLst/>
              <a:ahLst/>
              <a:cxnLst/>
              <a:rect l="0" t="0" r="0" b="0"/>
              <a:pathLst>
                <a:path w="13295" h="42864">
                  <a:moveTo>
                    <a:pt x="7144" y="0"/>
                  </a:moveTo>
                  <a:lnTo>
                    <a:pt x="7144" y="16793"/>
                  </a:lnTo>
                  <a:lnTo>
                    <a:pt x="7937" y="18339"/>
                  </a:lnTo>
                  <a:lnTo>
                    <a:pt x="9260" y="19370"/>
                  </a:lnTo>
                  <a:lnTo>
                    <a:pt x="10936" y="20057"/>
                  </a:lnTo>
                  <a:lnTo>
                    <a:pt x="12053" y="21309"/>
                  </a:lnTo>
                  <a:lnTo>
                    <a:pt x="13294" y="24816"/>
                  </a:lnTo>
                  <a:lnTo>
                    <a:pt x="12832" y="26863"/>
                  </a:lnTo>
                  <a:lnTo>
                    <a:pt x="8502" y="35851"/>
                  </a:lnTo>
                  <a:lnTo>
                    <a:pt x="8049" y="38188"/>
                  </a:lnTo>
                  <a:lnTo>
                    <a:pt x="6954" y="39746"/>
                  </a:lnTo>
                  <a:lnTo>
                    <a:pt x="5429" y="40785"/>
                  </a:lnTo>
                  <a:lnTo>
                    <a:pt x="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" name="SMARTInkShape-5351"/>
            <p:cNvSpPr/>
            <p:nvPr/>
          </p:nvSpPr>
          <p:spPr bwMode="auto">
            <a:xfrm>
              <a:off x="3379987" y="5664994"/>
              <a:ext cx="156170" cy="42535"/>
            </a:xfrm>
            <a:custGeom>
              <a:avLst/>
              <a:gdLst/>
              <a:ahLst/>
              <a:cxnLst/>
              <a:rect l="0" t="0" r="0" b="0"/>
              <a:pathLst>
                <a:path w="156170" h="42535">
                  <a:moveTo>
                    <a:pt x="6151" y="21431"/>
                  </a:moveTo>
                  <a:lnTo>
                    <a:pt x="6151" y="31374"/>
                  </a:lnTo>
                  <a:lnTo>
                    <a:pt x="5357" y="32822"/>
                  </a:lnTo>
                  <a:lnTo>
                    <a:pt x="4034" y="33788"/>
                  </a:lnTo>
                  <a:lnTo>
                    <a:pt x="2358" y="34431"/>
                  </a:lnTo>
                  <a:lnTo>
                    <a:pt x="1241" y="35654"/>
                  </a:lnTo>
                  <a:lnTo>
                    <a:pt x="0" y="39129"/>
                  </a:lnTo>
                  <a:lnTo>
                    <a:pt x="462" y="40373"/>
                  </a:lnTo>
                  <a:lnTo>
                    <a:pt x="1565" y="41203"/>
                  </a:lnTo>
                  <a:lnTo>
                    <a:pt x="5245" y="42534"/>
                  </a:lnTo>
                  <a:lnTo>
                    <a:pt x="21573" y="37165"/>
                  </a:lnTo>
                  <a:lnTo>
                    <a:pt x="55013" y="30206"/>
                  </a:lnTo>
                  <a:lnTo>
                    <a:pt x="86622" y="21283"/>
                  </a:lnTo>
                  <a:lnTo>
                    <a:pt x="119413" y="11877"/>
                  </a:lnTo>
                  <a:lnTo>
                    <a:pt x="156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" name="SMARTInkShape-5352"/>
            <p:cNvSpPr/>
            <p:nvPr/>
          </p:nvSpPr>
          <p:spPr bwMode="auto">
            <a:xfrm>
              <a:off x="3400425" y="5743575"/>
              <a:ext cx="250032" cy="78582"/>
            </a:xfrm>
            <a:custGeom>
              <a:avLst/>
              <a:gdLst/>
              <a:ahLst/>
              <a:cxnLst/>
              <a:rect l="0" t="0" r="0" b="0"/>
              <a:pathLst>
                <a:path w="250032" h="78582">
                  <a:moveTo>
                    <a:pt x="0" y="78581"/>
                  </a:moveTo>
                  <a:lnTo>
                    <a:pt x="7291" y="77788"/>
                  </a:lnTo>
                  <a:lnTo>
                    <a:pt x="40471" y="72430"/>
                  </a:lnTo>
                  <a:lnTo>
                    <a:pt x="71170" y="67939"/>
                  </a:lnTo>
                  <a:lnTo>
                    <a:pt x="105401" y="57789"/>
                  </a:lnTo>
                  <a:lnTo>
                    <a:pt x="130983" y="51349"/>
                  </a:lnTo>
                  <a:lnTo>
                    <a:pt x="156640" y="45047"/>
                  </a:lnTo>
                  <a:lnTo>
                    <a:pt x="188140" y="34161"/>
                  </a:lnTo>
                  <a:lnTo>
                    <a:pt x="218403" y="27562"/>
                  </a:lnTo>
                  <a:lnTo>
                    <a:pt x="224183" y="25518"/>
                  </a:lnTo>
                  <a:lnTo>
                    <a:pt x="232722" y="19014"/>
                  </a:lnTo>
                  <a:lnTo>
                    <a:pt x="2500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4" name="SMARTInkShape-Group1028"/>
          <p:cNvGrpSpPr/>
          <p:nvPr/>
        </p:nvGrpSpPr>
        <p:grpSpPr>
          <a:xfrm>
            <a:off x="3820410" y="5214938"/>
            <a:ext cx="2287538" cy="876418"/>
            <a:chOff x="3820410" y="5214938"/>
            <a:chExt cx="2287538" cy="876418"/>
          </a:xfrm>
        </p:grpSpPr>
        <p:sp>
          <p:nvSpPr>
            <p:cNvPr id="236" name="SMARTInkShape-5353"/>
            <p:cNvSpPr/>
            <p:nvPr/>
          </p:nvSpPr>
          <p:spPr bwMode="auto">
            <a:xfrm>
              <a:off x="4089577" y="5530255"/>
              <a:ext cx="360980" cy="309922"/>
            </a:xfrm>
            <a:custGeom>
              <a:avLst/>
              <a:gdLst/>
              <a:ahLst/>
              <a:cxnLst/>
              <a:rect l="0" t="0" r="0" b="0"/>
              <a:pathLst>
                <a:path w="360980" h="309922">
                  <a:moveTo>
                    <a:pt x="3792" y="6151"/>
                  </a:moveTo>
                  <a:lnTo>
                    <a:pt x="3792" y="2359"/>
                  </a:lnTo>
                  <a:lnTo>
                    <a:pt x="2998" y="1241"/>
                  </a:lnTo>
                  <a:lnTo>
                    <a:pt x="1675" y="497"/>
                  </a:lnTo>
                  <a:lnTo>
                    <a:pt x="0" y="0"/>
                  </a:lnTo>
                  <a:lnTo>
                    <a:pt x="9018" y="14471"/>
                  </a:lnTo>
                  <a:lnTo>
                    <a:pt x="33399" y="43690"/>
                  </a:lnTo>
                  <a:lnTo>
                    <a:pt x="54898" y="75570"/>
                  </a:lnTo>
                  <a:lnTo>
                    <a:pt x="72014" y="101298"/>
                  </a:lnTo>
                  <a:lnTo>
                    <a:pt x="92321" y="128607"/>
                  </a:lnTo>
                  <a:lnTo>
                    <a:pt x="113782" y="156620"/>
                  </a:lnTo>
                  <a:lnTo>
                    <a:pt x="133904" y="184945"/>
                  </a:lnTo>
                  <a:lnTo>
                    <a:pt x="155546" y="211292"/>
                  </a:lnTo>
                  <a:lnTo>
                    <a:pt x="190044" y="246321"/>
                  </a:lnTo>
                  <a:lnTo>
                    <a:pt x="225400" y="274692"/>
                  </a:lnTo>
                  <a:lnTo>
                    <a:pt x="258895" y="296063"/>
                  </a:lnTo>
                  <a:lnTo>
                    <a:pt x="279096" y="305657"/>
                  </a:lnTo>
                  <a:lnTo>
                    <a:pt x="298657" y="309921"/>
                  </a:lnTo>
                  <a:lnTo>
                    <a:pt x="315818" y="307583"/>
                  </a:lnTo>
                  <a:lnTo>
                    <a:pt x="330589" y="300458"/>
                  </a:lnTo>
                  <a:lnTo>
                    <a:pt x="342445" y="289354"/>
                  </a:lnTo>
                  <a:lnTo>
                    <a:pt x="360979" y="2490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7" name="SMARTInkShape-5354"/>
            <p:cNvSpPr/>
            <p:nvPr/>
          </p:nvSpPr>
          <p:spPr bwMode="auto">
            <a:xfrm>
              <a:off x="4121642" y="5636419"/>
              <a:ext cx="143178" cy="207170"/>
            </a:xfrm>
            <a:custGeom>
              <a:avLst/>
              <a:gdLst/>
              <a:ahLst/>
              <a:cxnLst/>
              <a:rect l="0" t="0" r="0" b="0"/>
              <a:pathLst>
                <a:path w="143178" h="207170">
                  <a:moveTo>
                    <a:pt x="143177" y="0"/>
                  </a:moveTo>
                  <a:lnTo>
                    <a:pt x="131770" y="12994"/>
                  </a:lnTo>
                  <a:lnTo>
                    <a:pt x="109997" y="46605"/>
                  </a:lnTo>
                  <a:lnTo>
                    <a:pt x="84662" y="79689"/>
                  </a:lnTo>
                  <a:lnTo>
                    <a:pt x="54931" y="114628"/>
                  </a:lnTo>
                  <a:lnTo>
                    <a:pt x="27336" y="147999"/>
                  </a:lnTo>
                  <a:lnTo>
                    <a:pt x="9106" y="175879"/>
                  </a:lnTo>
                  <a:lnTo>
                    <a:pt x="1040" y="190087"/>
                  </a:lnTo>
                  <a:lnTo>
                    <a:pt x="0" y="194987"/>
                  </a:lnTo>
                  <a:lnTo>
                    <a:pt x="101" y="199047"/>
                  </a:lnTo>
                  <a:lnTo>
                    <a:pt x="1755" y="201754"/>
                  </a:lnTo>
                  <a:lnTo>
                    <a:pt x="4446" y="203559"/>
                  </a:lnTo>
                  <a:lnTo>
                    <a:pt x="14589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" name="SMARTInkShape-5355"/>
            <p:cNvSpPr/>
            <p:nvPr/>
          </p:nvSpPr>
          <p:spPr bwMode="auto">
            <a:xfrm>
              <a:off x="4757738" y="5614988"/>
              <a:ext cx="400051" cy="57148"/>
            </a:xfrm>
            <a:custGeom>
              <a:avLst/>
              <a:gdLst/>
              <a:ahLst/>
              <a:cxnLst/>
              <a:rect l="0" t="0" r="0" b="0"/>
              <a:pathLst>
                <a:path w="400051" h="57148">
                  <a:moveTo>
                    <a:pt x="0" y="50006"/>
                  </a:moveTo>
                  <a:lnTo>
                    <a:pt x="7584" y="53798"/>
                  </a:lnTo>
                  <a:lnTo>
                    <a:pt x="40950" y="56708"/>
                  </a:lnTo>
                  <a:lnTo>
                    <a:pt x="75104" y="57019"/>
                  </a:lnTo>
                  <a:lnTo>
                    <a:pt x="103229" y="57091"/>
                  </a:lnTo>
                  <a:lnTo>
                    <a:pt x="136896" y="57124"/>
                  </a:lnTo>
                  <a:lnTo>
                    <a:pt x="154764" y="57132"/>
                  </a:lnTo>
                  <a:lnTo>
                    <a:pt x="173025" y="57138"/>
                  </a:lnTo>
                  <a:lnTo>
                    <a:pt x="191551" y="57142"/>
                  </a:lnTo>
                  <a:lnTo>
                    <a:pt x="210250" y="57144"/>
                  </a:lnTo>
                  <a:lnTo>
                    <a:pt x="229066" y="57146"/>
                  </a:lnTo>
                  <a:lnTo>
                    <a:pt x="247961" y="57147"/>
                  </a:lnTo>
                  <a:lnTo>
                    <a:pt x="266113" y="55560"/>
                  </a:lnTo>
                  <a:lnTo>
                    <a:pt x="301100" y="49564"/>
                  </a:lnTo>
                  <a:lnTo>
                    <a:pt x="330936" y="41607"/>
                  </a:lnTo>
                  <a:lnTo>
                    <a:pt x="356632" y="31192"/>
                  </a:lnTo>
                  <a:lnTo>
                    <a:pt x="4000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9" name="SMARTInkShape-5356"/>
            <p:cNvSpPr/>
            <p:nvPr/>
          </p:nvSpPr>
          <p:spPr bwMode="auto">
            <a:xfrm>
              <a:off x="4890345" y="5557838"/>
              <a:ext cx="81706" cy="257030"/>
            </a:xfrm>
            <a:custGeom>
              <a:avLst/>
              <a:gdLst/>
              <a:ahLst/>
              <a:cxnLst/>
              <a:rect l="0" t="0" r="0" b="0"/>
              <a:pathLst>
                <a:path w="81706" h="257030">
                  <a:moveTo>
                    <a:pt x="38843" y="0"/>
                  </a:moveTo>
                  <a:lnTo>
                    <a:pt x="21748" y="31660"/>
                  </a:lnTo>
                  <a:lnTo>
                    <a:pt x="13229" y="62650"/>
                  </a:lnTo>
                  <a:lnTo>
                    <a:pt x="8144" y="88169"/>
                  </a:lnTo>
                  <a:lnTo>
                    <a:pt x="3238" y="115386"/>
                  </a:lnTo>
                  <a:lnTo>
                    <a:pt x="0" y="142564"/>
                  </a:lnTo>
                  <a:lnTo>
                    <a:pt x="1206" y="167872"/>
                  </a:lnTo>
                  <a:lnTo>
                    <a:pt x="2271" y="192349"/>
                  </a:lnTo>
                  <a:lnTo>
                    <a:pt x="4332" y="214869"/>
                  </a:lnTo>
                  <a:lnTo>
                    <a:pt x="14418" y="240142"/>
                  </a:lnTo>
                  <a:lnTo>
                    <a:pt x="22960" y="252515"/>
                  </a:lnTo>
                  <a:lnTo>
                    <a:pt x="28254" y="255655"/>
                  </a:lnTo>
                  <a:lnTo>
                    <a:pt x="40487" y="257029"/>
                  </a:lnTo>
                  <a:lnTo>
                    <a:pt x="81705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0" name="SMARTInkShape-5357"/>
            <p:cNvSpPr/>
            <p:nvPr/>
          </p:nvSpPr>
          <p:spPr bwMode="auto">
            <a:xfrm>
              <a:off x="5314950" y="5468735"/>
              <a:ext cx="310506" cy="567132"/>
            </a:xfrm>
            <a:custGeom>
              <a:avLst/>
              <a:gdLst/>
              <a:ahLst/>
              <a:cxnLst/>
              <a:rect l="0" t="0" r="0" b="0"/>
              <a:pathLst>
                <a:path w="310506" h="567132">
                  <a:moveTo>
                    <a:pt x="0" y="3378"/>
                  </a:moveTo>
                  <a:lnTo>
                    <a:pt x="0" y="33906"/>
                  </a:lnTo>
                  <a:lnTo>
                    <a:pt x="0" y="66617"/>
                  </a:lnTo>
                  <a:lnTo>
                    <a:pt x="794" y="95052"/>
                  </a:lnTo>
                  <a:lnTo>
                    <a:pt x="7291" y="126672"/>
                  </a:lnTo>
                  <a:lnTo>
                    <a:pt x="27899" y="157378"/>
                  </a:lnTo>
                  <a:lnTo>
                    <a:pt x="38593" y="167866"/>
                  </a:lnTo>
                  <a:lnTo>
                    <a:pt x="51284" y="175173"/>
                  </a:lnTo>
                  <a:lnTo>
                    <a:pt x="66978" y="176833"/>
                  </a:lnTo>
                  <a:lnTo>
                    <a:pt x="83743" y="174131"/>
                  </a:lnTo>
                  <a:lnTo>
                    <a:pt x="99132" y="167639"/>
                  </a:lnTo>
                  <a:lnTo>
                    <a:pt x="117391" y="151266"/>
                  </a:lnTo>
                  <a:lnTo>
                    <a:pt x="137782" y="117904"/>
                  </a:lnTo>
                  <a:lnTo>
                    <a:pt x="152302" y="85377"/>
                  </a:lnTo>
                  <a:lnTo>
                    <a:pt x="165865" y="51398"/>
                  </a:lnTo>
                  <a:lnTo>
                    <a:pt x="174470" y="22457"/>
                  </a:lnTo>
                  <a:lnTo>
                    <a:pt x="178165" y="4709"/>
                  </a:lnTo>
                  <a:lnTo>
                    <a:pt x="179895" y="1884"/>
                  </a:lnTo>
                  <a:lnTo>
                    <a:pt x="181843" y="0"/>
                  </a:lnTo>
                  <a:lnTo>
                    <a:pt x="183141" y="1126"/>
                  </a:lnTo>
                  <a:lnTo>
                    <a:pt x="184583" y="8727"/>
                  </a:lnTo>
                  <a:lnTo>
                    <a:pt x="181394" y="41094"/>
                  </a:lnTo>
                  <a:lnTo>
                    <a:pt x="183278" y="68030"/>
                  </a:lnTo>
                  <a:lnTo>
                    <a:pt x="184644" y="98522"/>
                  </a:lnTo>
                  <a:lnTo>
                    <a:pt x="186839" y="131389"/>
                  </a:lnTo>
                  <a:lnTo>
                    <a:pt x="189647" y="149044"/>
                  </a:lnTo>
                  <a:lnTo>
                    <a:pt x="193106" y="167163"/>
                  </a:lnTo>
                  <a:lnTo>
                    <a:pt x="197794" y="185593"/>
                  </a:lnTo>
                  <a:lnTo>
                    <a:pt x="203300" y="204230"/>
                  </a:lnTo>
                  <a:lnTo>
                    <a:pt x="209352" y="223004"/>
                  </a:lnTo>
                  <a:lnTo>
                    <a:pt x="216562" y="242664"/>
                  </a:lnTo>
                  <a:lnTo>
                    <a:pt x="224543" y="262914"/>
                  </a:lnTo>
                  <a:lnTo>
                    <a:pt x="233039" y="283558"/>
                  </a:lnTo>
                  <a:lnTo>
                    <a:pt x="241878" y="303671"/>
                  </a:lnTo>
                  <a:lnTo>
                    <a:pt x="250946" y="323429"/>
                  </a:lnTo>
                  <a:lnTo>
                    <a:pt x="260166" y="342951"/>
                  </a:lnTo>
                  <a:lnTo>
                    <a:pt x="268694" y="362317"/>
                  </a:lnTo>
                  <a:lnTo>
                    <a:pt x="276761" y="381577"/>
                  </a:lnTo>
                  <a:lnTo>
                    <a:pt x="284520" y="400766"/>
                  </a:lnTo>
                  <a:lnTo>
                    <a:pt x="291280" y="419116"/>
                  </a:lnTo>
                  <a:lnTo>
                    <a:pt x="303025" y="454321"/>
                  </a:lnTo>
                  <a:lnTo>
                    <a:pt x="309303" y="486372"/>
                  </a:lnTo>
                  <a:lnTo>
                    <a:pt x="310505" y="514904"/>
                  </a:lnTo>
                  <a:lnTo>
                    <a:pt x="305748" y="538168"/>
                  </a:lnTo>
                  <a:lnTo>
                    <a:pt x="296225" y="554859"/>
                  </a:lnTo>
                  <a:lnTo>
                    <a:pt x="290353" y="561531"/>
                  </a:lnTo>
                  <a:lnTo>
                    <a:pt x="283263" y="565186"/>
                  </a:lnTo>
                  <a:lnTo>
                    <a:pt x="266917" y="567131"/>
                  </a:lnTo>
                  <a:lnTo>
                    <a:pt x="251186" y="563232"/>
                  </a:lnTo>
                  <a:lnTo>
                    <a:pt x="243657" y="559970"/>
                  </a:lnTo>
                  <a:lnTo>
                    <a:pt x="231059" y="547879"/>
                  </a:lnTo>
                  <a:lnTo>
                    <a:pt x="214313" y="5248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1" name="SMARTInkShape-5358"/>
            <p:cNvSpPr/>
            <p:nvPr/>
          </p:nvSpPr>
          <p:spPr bwMode="auto">
            <a:xfrm>
              <a:off x="5922169" y="5464969"/>
              <a:ext cx="28576" cy="28246"/>
            </a:xfrm>
            <a:custGeom>
              <a:avLst/>
              <a:gdLst/>
              <a:ahLst/>
              <a:cxnLst/>
              <a:rect l="0" t="0" r="0" b="0"/>
              <a:pathLst>
                <a:path w="28576" h="28246">
                  <a:moveTo>
                    <a:pt x="0" y="0"/>
                  </a:moveTo>
                  <a:lnTo>
                    <a:pt x="0" y="27461"/>
                  </a:lnTo>
                  <a:lnTo>
                    <a:pt x="794" y="27832"/>
                  </a:lnTo>
                  <a:lnTo>
                    <a:pt x="3792" y="28245"/>
                  </a:lnTo>
                  <a:lnTo>
                    <a:pt x="7771" y="26311"/>
                  </a:lnTo>
                  <a:lnTo>
                    <a:pt x="2857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2" name="SMARTInkShape-5359"/>
            <p:cNvSpPr/>
            <p:nvPr/>
          </p:nvSpPr>
          <p:spPr bwMode="auto">
            <a:xfrm>
              <a:off x="5986463" y="5693569"/>
              <a:ext cx="121485" cy="257176"/>
            </a:xfrm>
            <a:custGeom>
              <a:avLst/>
              <a:gdLst/>
              <a:ahLst/>
              <a:cxnLst/>
              <a:rect l="0" t="0" r="0" b="0"/>
              <a:pathLst>
                <a:path w="121485" h="257176">
                  <a:moveTo>
                    <a:pt x="28575" y="0"/>
                  </a:moveTo>
                  <a:lnTo>
                    <a:pt x="59442" y="25957"/>
                  </a:lnTo>
                  <a:lnTo>
                    <a:pt x="91675" y="60631"/>
                  </a:lnTo>
                  <a:lnTo>
                    <a:pt x="111829" y="96016"/>
                  </a:lnTo>
                  <a:lnTo>
                    <a:pt x="120345" y="122843"/>
                  </a:lnTo>
                  <a:lnTo>
                    <a:pt x="121484" y="150641"/>
                  </a:lnTo>
                  <a:lnTo>
                    <a:pt x="115112" y="176753"/>
                  </a:lnTo>
                  <a:lnTo>
                    <a:pt x="110078" y="189273"/>
                  </a:lnTo>
                  <a:lnTo>
                    <a:pt x="80240" y="222063"/>
                  </a:lnTo>
                  <a:lnTo>
                    <a:pt x="50479" y="237865"/>
                  </a:lnTo>
                  <a:lnTo>
                    <a:pt x="0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3" name="SMARTInkShape-5360"/>
            <p:cNvSpPr/>
            <p:nvPr/>
          </p:nvSpPr>
          <p:spPr bwMode="auto">
            <a:xfrm>
              <a:off x="3820410" y="5214938"/>
              <a:ext cx="859491" cy="876418"/>
            </a:xfrm>
            <a:custGeom>
              <a:avLst/>
              <a:gdLst/>
              <a:ahLst/>
              <a:cxnLst/>
              <a:rect l="0" t="0" r="0" b="0"/>
              <a:pathLst>
                <a:path w="859491" h="876418">
                  <a:moveTo>
                    <a:pt x="658721" y="185737"/>
                  </a:moveTo>
                  <a:lnTo>
                    <a:pt x="628193" y="155209"/>
                  </a:lnTo>
                  <a:lnTo>
                    <a:pt x="594689" y="128201"/>
                  </a:lnTo>
                  <a:lnTo>
                    <a:pt x="562138" y="107041"/>
                  </a:lnTo>
                  <a:lnTo>
                    <a:pt x="526563" y="86484"/>
                  </a:lnTo>
                  <a:lnTo>
                    <a:pt x="499972" y="75214"/>
                  </a:lnTo>
                  <a:lnTo>
                    <a:pt x="472278" y="67030"/>
                  </a:lnTo>
                  <a:lnTo>
                    <a:pt x="443301" y="61541"/>
                  </a:lnTo>
                  <a:lnTo>
                    <a:pt x="411902" y="59101"/>
                  </a:lnTo>
                  <a:lnTo>
                    <a:pt x="379426" y="58017"/>
                  </a:lnTo>
                  <a:lnTo>
                    <a:pt x="346471" y="59123"/>
                  </a:lnTo>
                  <a:lnTo>
                    <a:pt x="313304" y="64906"/>
                  </a:lnTo>
                  <a:lnTo>
                    <a:pt x="277926" y="77001"/>
                  </a:lnTo>
                  <a:lnTo>
                    <a:pt x="259601" y="84671"/>
                  </a:lnTo>
                  <a:lnTo>
                    <a:pt x="241035" y="93753"/>
                  </a:lnTo>
                  <a:lnTo>
                    <a:pt x="222308" y="103778"/>
                  </a:lnTo>
                  <a:lnTo>
                    <a:pt x="203473" y="114429"/>
                  </a:lnTo>
                  <a:lnTo>
                    <a:pt x="184566" y="127086"/>
                  </a:lnTo>
                  <a:lnTo>
                    <a:pt x="165611" y="141080"/>
                  </a:lnTo>
                  <a:lnTo>
                    <a:pt x="146625" y="155966"/>
                  </a:lnTo>
                  <a:lnTo>
                    <a:pt x="128411" y="174621"/>
                  </a:lnTo>
                  <a:lnTo>
                    <a:pt x="110712" y="195789"/>
                  </a:lnTo>
                  <a:lnTo>
                    <a:pt x="93357" y="218632"/>
                  </a:lnTo>
                  <a:lnTo>
                    <a:pt x="77024" y="244179"/>
                  </a:lnTo>
                  <a:lnTo>
                    <a:pt x="61373" y="271530"/>
                  </a:lnTo>
                  <a:lnTo>
                    <a:pt x="46176" y="300082"/>
                  </a:lnTo>
                  <a:lnTo>
                    <a:pt x="33664" y="331817"/>
                  </a:lnTo>
                  <a:lnTo>
                    <a:pt x="22942" y="365674"/>
                  </a:lnTo>
                  <a:lnTo>
                    <a:pt x="13412" y="400945"/>
                  </a:lnTo>
                  <a:lnTo>
                    <a:pt x="7059" y="437159"/>
                  </a:lnTo>
                  <a:lnTo>
                    <a:pt x="2823" y="474002"/>
                  </a:lnTo>
                  <a:lnTo>
                    <a:pt x="0" y="511264"/>
                  </a:lnTo>
                  <a:lnTo>
                    <a:pt x="499" y="547217"/>
                  </a:lnTo>
                  <a:lnTo>
                    <a:pt x="3212" y="582299"/>
                  </a:lnTo>
                  <a:lnTo>
                    <a:pt x="7403" y="616799"/>
                  </a:lnTo>
                  <a:lnTo>
                    <a:pt x="16546" y="649324"/>
                  </a:lnTo>
                  <a:lnTo>
                    <a:pt x="28992" y="680533"/>
                  </a:lnTo>
                  <a:lnTo>
                    <a:pt x="43639" y="710863"/>
                  </a:lnTo>
                  <a:lnTo>
                    <a:pt x="60548" y="737434"/>
                  </a:lnTo>
                  <a:lnTo>
                    <a:pt x="78964" y="761497"/>
                  </a:lnTo>
                  <a:lnTo>
                    <a:pt x="98385" y="783890"/>
                  </a:lnTo>
                  <a:lnTo>
                    <a:pt x="120858" y="802787"/>
                  </a:lnTo>
                  <a:lnTo>
                    <a:pt x="145364" y="819353"/>
                  </a:lnTo>
                  <a:lnTo>
                    <a:pt x="171227" y="834366"/>
                  </a:lnTo>
                  <a:lnTo>
                    <a:pt x="199581" y="846756"/>
                  </a:lnTo>
                  <a:lnTo>
                    <a:pt x="229597" y="857398"/>
                  </a:lnTo>
                  <a:lnTo>
                    <a:pt x="260719" y="866873"/>
                  </a:lnTo>
                  <a:lnTo>
                    <a:pt x="292580" y="872397"/>
                  </a:lnTo>
                  <a:lnTo>
                    <a:pt x="324933" y="875285"/>
                  </a:lnTo>
                  <a:lnTo>
                    <a:pt x="357615" y="876417"/>
                  </a:lnTo>
                  <a:lnTo>
                    <a:pt x="391309" y="873997"/>
                  </a:lnTo>
                  <a:lnTo>
                    <a:pt x="425677" y="869208"/>
                  </a:lnTo>
                  <a:lnTo>
                    <a:pt x="460496" y="862841"/>
                  </a:lnTo>
                  <a:lnTo>
                    <a:pt x="494821" y="853833"/>
                  </a:lnTo>
                  <a:lnTo>
                    <a:pt x="528817" y="843066"/>
                  </a:lnTo>
                  <a:lnTo>
                    <a:pt x="562593" y="831125"/>
                  </a:lnTo>
                  <a:lnTo>
                    <a:pt x="595430" y="816021"/>
                  </a:lnTo>
                  <a:lnTo>
                    <a:pt x="627639" y="798807"/>
                  </a:lnTo>
                  <a:lnTo>
                    <a:pt x="659431" y="780188"/>
                  </a:lnTo>
                  <a:lnTo>
                    <a:pt x="688563" y="758250"/>
                  </a:lnTo>
                  <a:lnTo>
                    <a:pt x="715922" y="734100"/>
                  </a:lnTo>
                  <a:lnTo>
                    <a:pt x="742099" y="708475"/>
                  </a:lnTo>
                  <a:lnTo>
                    <a:pt x="765107" y="680279"/>
                  </a:lnTo>
                  <a:lnTo>
                    <a:pt x="786001" y="650369"/>
                  </a:lnTo>
                  <a:lnTo>
                    <a:pt x="805487" y="619317"/>
                  </a:lnTo>
                  <a:lnTo>
                    <a:pt x="820859" y="586709"/>
                  </a:lnTo>
                  <a:lnTo>
                    <a:pt x="833488" y="553064"/>
                  </a:lnTo>
                  <a:lnTo>
                    <a:pt x="844289" y="518728"/>
                  </a:lnTo>
                  <a:lnTo>
                    <a:pt x="851489" y="483931"/>
                  </a:lnTo>
                  <a:lnTo>
                    <a:pt x="856289" y="448827"/>
                  </a:lnTo>
                  <a:lnTo>
                    <a:pt x="859490" y="413518"/>
                  </a:lnTo>
                  <a:lnTo>
                    <a:pt x="858448" y="378866"/>
                  </a:lnTo>
                  <a:lnTo>
                    <a:pt x="854579" y="344652"/>
                  </a:lnTo>
                  <a:lnTo>
                    <a:pt x="848824" y="310731"/>
                  </a:lnTo>
                  <a:lnTo>
                    <a:pt x="838638" y="278591"/>
                  </a:lnTo>
                  <a:lnTo>
                    <a:pt x="825497" y="247639"/>
                  </a:lnTo>
                  <a:lnTo>
                    <a:pt x="810386" y="217480"/>
                  </a:lnTo>
                  <a:lnTo>
                    <a:pt x="792375" y="189437"/>
                  </a:lnTo>
                  <a:lnTo>
                    <a:pt x="772430" y="162804"/>
                  </a:lnTo>
                  <a:lnTo>
                    <a:pt x="751196" y="137111"/>
                  </a:lnTo>
                  <a:lnTo>
                    <a:pt x="727515" y="115219"/>
                  </a:lnTo>
                  <a:lnTo>
                    <a:pt x="702202" y="95863"/>
                  </a:lnTo>
                  <a:lnTo>
                    <a:pt x="675802" y="78196"/>
                  </a:lnTo>
                  <a:lnTo>
                    <a:pt x="647884" y="63243"/>
                  </a:lnTo>
                  <a:lnTo>
                    <a:pt x="618952" y="50100"/>
                  </a:lnTo>
                  <a:lnTo>
                    <a:pt x="589346" y="38162"/>
                  </a:lnTo>
                  <a:lnTo>
                    <a:pt x="559290" y="28616"/>
                  </a:lnTo>
                  <a:lnTo>
                    <a:pt x="528934" y="20665"/>
                  </a:lnTo>
                  <a:lnTo>
                    <a:pt x="498378" y="13776"/>
                  </a:lnTo>
                  <a:lnTo>
                    <a:pt x="43726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" name="SMARTInkShape-Group1029"/>
          <p:cNvGrpSpPr/>
          <p:nvPr/>
        </p:nvGrpSpPr>
        <p:grpSpPr>
          <a:xfrm>
            <a:off x="4480123" y="4186381"/>
            <a:ext cx="2455194" cy="1107136"/>
            <a:chOff x="4480123" y="4186381"/>
            <a:chExt cx="2455194" cy="1107136"/>
          </a:xfrm>
        </p:grpSpPr>
        <p:sp>
          <p:nvSpPr>
            <p:cNvPr id="245" name="SMARTInkShape-5361"/>
            <p:cNvSpPr/>
            <p:nvPr/>
          </p:nvSpPr>
          <p:spPr bwMode="auto">
            <a:xfrm>
              <a:off x="4480123" y="4783653"/>
              <a:ext cx="799109" cy="509864"/>
            </a:xfrm>
            <a:custGeom>
              <a:avLst/>
              <a:gdLst/>
              <a:ahLst/>
              <a:cxnLst/>
              <a:rect l="0" t="0" r="0" b="0"/>
              <a:pathLst>
                <a:path w="799109" h="509864">
                  <a:moveTo>
                    <a:pt x="41871" y="495578"/>
                  </a:moveTo>
                  <a:lnTo>
                    <a:pt x="41871" y="502696"/>
                  </a:lnTo>
                  <a:lnTo>
                    <a:pt x="24111" y="502722"/>
                  </a:lnTo>
                  <a:lnTo>
                    <a:pt x="22887" y="503516"/>
                  </a:lnTo>
                  <a:lnTo>
                    <a:pt x="22071" y="504839"/>
                  </a:lnTo>
                  <a:lnTo>
                    <a:pt x="20535" y="509572"/>
                  </a:lnTo>
                  <a:lnTo>
                    <a:pt x="13383" y="509863"/>
                  </a:lnTo>
                  <a:lnTo>
                    <a:pt x="7153" y="503715"/>
                  </a:lnTo>
                  <a:lnTo>
                    <a:pt x="6448" y="499224"/>
                  </a:lnTo>
                  <a:lnTo>
                    <a:pt x="6240" y="492866"/>
                  </a:lnTo>
                  <a:lnTo>
                    <a:pt x="4074" y="488287"/>
                  </a:lnTo>
                  <a:lnTo>
                    <a:pt x="2386" y="485955"/>
                  </a:lnTo>
                  <a:lnTo>
                    <a:pt x="9" y="475088"/>
                  </a:lnTo>
                  <a:lnTo>
                    <a:pt x="0" y="445787"/>
                  </a:lnTo>
                  <a:lnTo>
                    <a:pt x="4770" y="417943"/>
                  </a:lnTo>
                  <a:lnTo>
                    <a:pt x="12004" y="384116"/>
                  </a:lnTo>
                  <a:lnTo>
                    <a:pt x="19601" y="357933"/>
                  </a:lnTo>
                  <a:lnTo>
                    <a:pt x="32502" y="330422"/>
                  </a:lnTo>
                  <a:lnTo>
                    <a:pt x="48820" y="303112"/>
                  </a:lnTo>
                  <a:lnTo>
                    <a:pt x="66655" y="277746"/>
                  </a:lnTo>
                  <a:lnTo>
                    <a:pt x="87282" y="251127"/>
                  </a:lnTo>
                  <a:lnTo>
                    <a:pt x="109679" y="224214"/>
                  </a:lnTo>
                  <a:lnTo>
                    <a:pt x="132862" y="199024"/>
                  </a:lnTo>
                  <a:lnTo>
                    <a:pt x="158511" y="176716"/>
                  </a:lnTo>
                  <a:lnTo>
                    <a:pt x="184992" y="155424"/>
                  </a:lnTo>
                  <a:lnTo>
                    <a:pt x="209991" y="132732"/>
                  </a:lnTo>
                  <a:lnTo>
                    <a:pt x="238564" y="111533"/>
                  </a:lnTo>
                  <a:lnTo>
                    <a:pt x="268196" y="92323"/>
                  </a:lnTo>
                  <a:lnTo>
                    <a:pt x="294595" y="75847"/>
                  </a:lnTo>
                  <a:lnTo>
                    <a:pt x="319557" y="60587"/>
                  </a:lnTo>
                  <a:lnTo>
                    <a:pt x="343881" y="47455"/>
                  </a:lnTo>
                  <a:lnTo>
                    <a:pt x="378300" y="36393"/>
                  </a:lnTo>
                  <a:lnTo>
                    <a:pt x="405078" y="32763"/>
                  </a:lnTo>
                  <a:lnTo>
                    <a:pt x="423430" y="31914"/>
                  </a:lnTo>
                  <a:lnTo>
                    <a:pt x="437936" y="35770"/>
                  </a:lnTo>
                  <a:lnTo>
                    <a:pt x="460184" y="51181"/>
                  </a:lnTo>
                  <a:lnTo>
                    <a:pt x="486796" y="81986"/>
                  </a:lnTo>
                  <a:lnTo>
                    <a:pt x="515857" y="115470"/>
                  </a:lnTo>
                  <a:lnTo>
                    <a:pt x="528757" y="123706"/>
                  </a:lnTo>
                  <a:lnTo>
                    <a:pt x="556990" y="129012"/>
                  </a:lnTo>
                  <a:lnTo>
                    <a:pt x="590492" y="123000"/>
                  </a:lnTo>
                  <a:lnTo>
                    <a:pt x="615902" y="113294"/>
                  </a:lnTo>
                  <a:lnTo>
                    <a:pt x="643070" y="101043"/>
                  </a:lnTo>
                  <a:lnTo>
                    <a:pt x="671021" y="87661"/>
                  </a:lnTo>
                  <a:lnTo>
                    <a:pt x="699318" y="71658"/>
                  </a:lnTo>
                  <a:lnTo>
                    <a:pt x="726182" y="55551"/>
                  </a:lnTo>
                  <a:lnTo>
                    <a:pt x="758363" y="36764"/>
                  </a:lnTo>
                  <a:lnTo>
                    <a:pt x="790861" y="10032"/>
                  </a:lnTo>
                  <a:lnTo>
                    <a:pt x="795443" y="3820"/>
                  </a:lnTo>
                  <a:lnTo>
                    <a:pt x="796665" y="1051"/>
                  </a:lnTo>
                  <a:lnTo>
                    <a:pt x="797479" y="0"/>
                  </a:lnTo>
                  <a:lnTo>
                    <a:pt x="798022" y="93"/>
                  </a:lnTo>
                  <a:lnTo>
                    <a:pt x="798894" y="2153"/>
                  </a:lnTo>
                  <a:lnTo>
                    <a:pt x="799108" y="98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" name="SMARTInkShape-5362"/>
            <p:cNvSpPr/>
            <p:nvPr/>
          </p:nvSpPr>
          <p:spPr bwMode="auto">
            <a:xfrm>
              <a:off x="5316741" y="4436698"/>
              <a:ext cx="1618576" cy="585221"/>
            </a:xfrm>
            <a:custGeom>
              <a:avLst/>
              <a:gdLst/>
              <a:ahLst/>
              <a:cxnLst/>
              <a:rect l="0" t="0" r="0" b="0"/>
              <a:pathLst>
                <a:path w="1618576" h="585221">
                  <a:moveTo>
                    <a:pt x="41072" y="192452"/>
                  </a:moveTo>
                  <a:lnTo>
                    <a:pt x="41072" y="223826"/>
                  </a:lnTo>
                  <a:lnTo>
                    <a:pt x="37279" y="257740"/>
                  </a:lnTo>
                  <a:lnTo>
                    <a:pt x="34921" y="291084"/>
                  </a:lnTo>
                  <a:lnTo>
                    <a:pt x="32252" y="318574"/>
                  </a:lnTo>
                  <a:lnTo>
                    <a:pt x="29214" y="348518"/>
                  </a:lnTo>
                  <a:lnTo>
                    <a:pt x="27864" y="377702"/>
                  </a:lnTo>
                  <a:lnTo>
                    <a:pt x="27264" y="406548"/>
                  </a:lnTo>
                  <a:lnTo>
                    <a:pt x="26204" y="434450"/>
                  </a:lnTo>
                  <a:lnTo>
                    <a:pt x="23087" y="460079"/>
                  </a:lnTo>
                  <a:lnTo>
                    <a:pt x="24454" y="489236"/>
                  </a:lnTo>
                  <a:lnTo>
                    <a:pt x="26093" y="509164"/>
                  </a:lnTo>
                  <a:lnTo>
                    <a:pt x="27911" y="513131"/>
                  </a:lnTo>
                  <a:lnTo>
                    <a:pt x="30711" y="515776"/>
                  </a:lnTo>
                  <a:lnTo>
                    <a:pt x="34164" y="517538"/>
                  </a:lnTo>
                  <a:lnTo>
                    <a:pt x="36466" y="517126"/>
                  </a:lnTo>
                  <a:lnTo>
                    <a:pt x="38001" y="515264"/>
                  </a:lnTo>
                  <a:lnTo>
                    <a:pt x="46370" y="484288"/>
                  </a:lnTo>
                  <a:lnTo>
                    <a:pt x="52343" y="451077"/>
                  </a:lnTo>
                  <a:lnTo>
                    <a:pt x="54018" y="422226"/>
                  </a:lnTo>
                  <a:lnTo>
                    <a:pt x="54763" y="390882"/>
                  </a:lnTo>
                  <a:lnTo>
                    <a:pt x="54300" y="357637"/>
                  </a:lnTo>
                  <a:lnTo>
                    <a:pt x="53065" y="339881"/>
                  </a:lnTo>
                  <a:lnTo>
                    <a:pt x="49577" y="304807"/>
                  </a:lnTo>
                  <a:lnTo>
                    <a:pt x="45381" y="273344"/>
                  </a:lnTo>
                  <a:lnTo>
                    <a:pt x="40870" y="243485"/>
                  </a:lnTo>
                  <a:lnTo>
                    <a:pt x="35426" y="215134"/>
                  </a:lnTo>
                  <a:lnTo>
                    <a:pt x="27714" y="189304"/>
                  </a:lnTo>
                  <a:lnTo>
                    <a:pt x="14448" y="160034"/>
                  </a:lnTo>
                  <a:lnTo>
                    <a:pt x="2240" y="129604"/>
                  </a:lnTo>
                  <a:lnTo>
                    <a:pt x="0" y="117953"/>
                  </a:lnTo>
                  <a:lnTo>
                    <a:pt x="1122" y="109600"/>
                  </a:lnTo>
                  <a:lnTo>
                    <a:pt x="2532" y="106261"/>
                  </a:lnTo>
                  <a:lnTo>
                    <a:pt x="19687" y="93977"/>
                  </a:lnTo>
                  <a:lnTo>
                    <a:pt x="52462" y="84076"/>
                  </a:lnTo>
                  <a:lnTo>
                    <a:pt x="82912" y="76551"/>
                  </a:lnTo>
                  <a:lnTo>
                    <a:pt x="99921" y="72323"/>
                  </a:lnTo>
                  <a:lnTo>
                    <a:pt x="119198" y="67916"/>
                  </a:lnTo>
                  <a:lnTo>
                    <a:pt x="139987" y="63390"/>
                  </a:lnTo>
                  <a:lnTo>
                    <a:pt x="161784" y="58786"/>
                  </a:lnTo>
                  <a:lnTo>
                    <a:pt x="185840" y="54129"/>
                  </a:lnTo>
                  <a:lnTo>
                    <a:pt x="211402" y="49436"/>
                  </a:lnTo>
                  <a:lnTo>
                    <a:pt x="237970" y="44721"/>
                  </a:lnTo>
                  <a:lnTo>
                    <a:pt x="265205" y="39990"/>
                  </a:lnTo>
                  <a:lnTo>
                    <a:pt x="292888" y="35248"/>
                  </a:lnTo>
                  <a:lnTo>
                    <a:pt x="320868" y="30499"/>
                  </a:lnTo>
                  <a:lnTo>
                    <a:pt x="350633" y="26540"/>
                  </a:lnTo>
                  <a:lnTo>
                    <a:pt x="381589" y="23106"/>
                  </a:lnTo>
                  <a:lnTo>
                    <a:pt x="413340" y="20024"/>
                  </a:lnTo>
                  <a:lnTo>
                    <a:pt x="446413" y="17175"/>
                  </a:lnTo>
                  <a:lnTo>
                    <a:pt x="480368" y="14482"/>
                  </a:lnTo>
                  <a:lnTo>
                    <a:pt x="514911" y="11892"/>
                  </a:lnTo>
                  <a:lnTo>
                    <a:pt x="550639" y="9373"/>
                  </a:lnTo>
                  <a:lnTo>
                    <a:pt x="587158" y="6899"/>
                  </a:lnTo>
                  <a:lnTo>
                    <a:pt x="624205" y="4456"/>
                  </a:lnTo>
                  <a:lnTo>
                    <a:pt x="661602" y="2828"/>
                  </a:lnTo>
                  <a:lnTo>
                    <a:pt x="699233" y="1742"/>
                  </a:lnTo>
                  <a:lnTo>
                    <a:pt x="737021" y="1018"/>
                  </a:lnTo>
                  <a:lnTo>
                    <a:pt x="774913" y="536"/>
                  </a:lnTo>
                  <a:lnTo>
                    <a:pt x="812874" y="214"/>
                  </a:lnTo>
                  <a:lnTo>
                    <a:pt x="850881" y="0"/>
                  </a:lnTo>
                  <a:lnTo>
                    <a:pt x="888126" y="651"/>
                  </a:lnTo>
                  <a:lnTo>
                    <a:pt x="924863" y="1878"/>
                  </a:lnTo>
                  <a:lnTo>
                    <a:pt x="961259" y="3490"/>
                  </a:lnTo>
                  <a:lnTo>
                    <a:pt x="996636" y="4565"/>
                  </a:lnTo>
                  <a:lnTo>
                    <a:pt x="1031333" y="5282"/>
                  </a:lnTo>
                  <a:lnTo>
                    <a:pt x="1065577" y="5760"/>
                  </a:lnTo>
                  <a:lnTo>
                    <a:pt x="1098726" y="6871"/>
                  </a:lnTo>
                  <a:lnTo>
                    <a:pt x="1131143" y="8407"/>
                  </a:lnTo>
                  <a:lnTo>
                    <a:pt x="1163074" y="10224"/>
                  </a:lnTo>
                  <a:lnTo>
                    <a:pt x="1194679" y="12229"/>
                  </a:lnTo>
                  <a:lnTo>
                    <a:pt x="1226068" y="14360"/>
                  </a:lnTo>
                  <a:lnTo>
                    <a:pt x="1257313" y="16574"/>
                  </a:lnTo>
                  <a:lnTo>
                    <a:pt x="1285287" y="19637"/>
                  </a:lnTo>
                  <a:lnTo>
                    <a:pt x="1311079" y="23267"/>
                  </a:lnTo>
                  <a:lnTo>
                    <a:pt x="1335418" y="27275"/>
                  </a:lnTo>
                  <a:lnTo>
                    <a:pt x="1357994" y="29946"/>
                  </a:lnTo>
                  <a:lnTo>
                    <a:pt x="1379395" y="31727"/>
                  </a:lnTo>
                  <a:lnTo>
                    <a:pt x="1400013" y="32914"/>
                  </a:lnTo>
                  <a:lnTo>
                    <a:pt x="1433504" y="34234"/>
                  </a:lnTo>
                  <a:lnTo>
                    <a:pt x="1460824" y="34027"/>
                  </a:lnTo>
                  <a:lnTo>
                    <a:pt x="1491674" y="29447"/>
                  </a:lnTo>
                  <a:lnTo>
                    <a:pt x="1515644" y="21054"/>
                  </a:lnTo>
                  <a:lnTo>
                    <a:pt x="1517039" y="19449"/>
                  </a:lnTo>
                  <a:lnTo>
                    <a:pt x="1519779" y="13955"/>
                  </a:lnTo>
                  <a:lnTo>
                    <a:pt x="1516021" y="17679"/>
                  </a:lnTo>
                  <a:lnTo>
                    <a:pt x="1514167" y="21642"/>
                  </a:lnTo>
                  <a:lnTo>
                    <a:pt x="1512723" y="55875"/>
                  </a:lnTo>
                  <a:lnTo>
                    <a:pt x="1513482" y="86125"/>
                  </a:lnTo>
                  <a:lnTo>
                    <a:pt x="1520456" y="116151"/>
                  </a:lnTo>
                  <a:lnTo>
                    <a:pt x="1529274" y="143121"/>
                  </a:lnTo>
                  <a:lnTo>
                    <a:pt x="1541941" y="173338"/>
                  </a:lnTo>
                  <a:lnTo>
                    <a:pt x="1557865" y="205309"/>
                  </a:lnTo>
                  <a:lnTo>
                    <a:pt x="1575548" y="237007"/>
                  </a:lnTo>
                  <a:lnTo>
                    <a:pt x="1590842" y="271535"/>
                  </a:lnTo>
                  <a:lnTo>
                    <a:pt x="1605427" y="306900"/>
                  </a:lnTo>
                  <a:lnTo>
                    <a:pt x="1615570" y="340398"/>
                  </a:lnTo>
                  <a:lnTo>
                    <a:pt x="1618575" y="372548"/>
                  </a:lnTo>
                  <a:lnTo>
                    <a:pt x="1617349" y="405093"/>
                  </a:lnTo>
                  <a:lnTo>
                    <a:pt x="1611959" y="434844"/>
                  </a:lnTo>
                  <a:lnTo>
                    <a:pt x="1603217" y="463767"/>
                  </a:lnTo>
                  <a:lnTo>
                    <a:pt x="1586041" y="498193"/>
                  </a:lnTo>
                  <a:lnTo>
                    <a:pt x="1561659" y="527924"/>
                  </a:lnTo>
                  <a:lnTo>
                    <a:pt x="1539366" y="548762"/>
                  </a:lnTo>
                  <a:lnTo>
                    <a:pt x="1506743" y="564549"/>
                  </a:lnTo>
                  <a:lnTo>
                    <a:pt x="1478029" y="571612"/>
                  </a:lnTo>
                  <a:lnTo>
                    <a:pt x="1442513" y="577397"/>
                  </a:lnTo>
                  <a:lnTo>
                    <a:pt x="1423041" y="580050"/>
                  </a:lnTo>
                  <a:lnTo>
                    <a:pt x="1399741" y="581820"/>
                  </a:lnTo>
                  <a:lnTo>
                    <a:pt x="1373889" y="582999"/>
                  </a:lnTo>
                  <a:lnTo>
                    <a:pt x="1346334" y="583785"/>
                  </a:lnTo>
                  <a:lnTo>
                    <a:pt x="1315266" y="584309"/>
                  </a:lnTo>
                  <a:lnTo>
                    <a:pt x="1281853" y="584659"/>
                  </a:lnTo>
                  <a:lnTo>
                    <a:pt x="1246879" y="584892"/>
                  </a:lnTo>
                  <a:lnTo>
                    <a:pt x="1209274" y="585047"/>
                  </a:lnTo>
                  <a:lnTo>
                    <a:pt x="1169917" y="585151"/>
                  </a:lnTo>
                  <a:lnTo>
                    <a:pt x="1129391" y="585220"/>
                  </a:lnTo>
                  <a:lnTo>
                    <a:pt x="1086500" y="584472"/>
                  </a:lnTo>
                  <a:lnTo>
                    <a:pt x="1042030" y="583180"/>
                  </a:lnTo>
                  <a:lnTo>
                    <a:pt x="996509" y="581525"/>
                  </a:lnTo>
                  <a:lnTo>
                    <a:pt x="949492" y="579628"/>
                  </a:lnTo>
                  <a:lnTo>
                    <a:pt x="901479" y="577569"/>
                  </a:lnTo>
                  <a:lnTo>
                    <a:pt x="852801" y="575403"/>
                  </a:lnTo>
                  <a:lnTo>
                    <a:pt x="804475" y="573165"/>
                  </a:lnTo>
                  <a:lnTo>
                    <a:pt x="756382" y="570879"/>
                  </a:lnTo>
                  <a:lnTo>
                    <a:pt x="708445" y="568562"/>
                  </a:lnTo>
                  <a:lnTo>
                    <a:pt x="660612" y="566223"/>
                  </a:lnTo>
                  <a:lnTo>
                    <a:pt x="612849" y="563870"/>
                  </a:lnTo>
                  <a:lnTo>
                    <a:pt x="565131" y="561508"/>
                  </a:lnTo>
                  <a:lnTo>
                    <a:pt x="519826" y="559933"/>
                  </a:lnTo>
                  <a:lnTo>
                    <a:pt x="476129" y="558883"/>
                  </a:lnTo>
                  <a:lnTo>
                    <a:pt x="433503" y="558183"/>
                  </a:lnTo>
                  <a:lnTo>
                    <a:pt x="393974" y="557717"/>
                  </a:lnTo>
                  <a:lnTo>
                    <a:pt x="356509" y="557405"/>
                  </a:lnTo>
                  <a:lnTo>
                    <a:pt x="320419" y="557198"/>
                  </a:lnTo>
                  <a:lnTo>
                    <a:pt x="288422" y="557060"/>
                  </a:lnTo>
                  <a:lnTo>
                    <a:pt x="259153" y="556968"/>
                  </a:lnTo>
                  <a:lnTo>
                    <a:pt x="231703" y="556906"/>
                  </a:lnTo>
                  <a:lnTo>
                    <a:pt x="207847" y="556865"/>
                  </a:lnTo>
                  <a:lnTo>
                    <a:pt x="186387" y="556838"/>
                  </a:lnTo>
                  <a:lnTo>
                    <a:pt x="150900" y="556808"/>
                  </a:lnTo>
                  <a:lnTo>
                    <a:pt x="117534" y="556790"/>
                  </a:lnTo>
                  <a:lnTo>
                    <a:pt x="92622" y="556784"/>
                  </a:lnTo>
                  <a:lnTo>
                    <a:pt x="105365" y="5496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" name="SMARTInkShape-5363"/>
            <p:cNvSpPr/>
            <p:nvPr/>
          </p:nvSpPr>
          <p:spPr bwMode="auto">
            <a:xfrm>
              <a:off x="5765006" y="4471988"/>
              <a:ext cx="192883" cy="501730"/>
            </a:xfrm>
            <a:custGeom>
              <a:avLst/>
              <a:gdLst/>
              <a:ahLst/>
              <a:cxnLst/>
              <a:rect l="0" t="0" r="0" b="0"/>
              <a:pathLst>
                <a:path w="192883" h="501730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19926" y="39196"/>
                  </a:lnTo>
                  <a:lnTo>
                    <a:pt x="31128" y="59768"/>
                  </a:lnTo>
                  <a:lnTo>
                    <a:pt x="39827" y="91086"/>
                  </a:lnTo>
                  <a:lnTo>
                    <a:pt x="44953" y="116682"/>
                  </a:lnTo>
                  <a:lnTo>
                    <a:pt x="49877" y="148167"/>
                  </a:lnTo>
                  <a:lnTo>
                    <a:pt x="52302" y="165453"/>
                  </a:lnTo>
                  <a:lnTo>
                    <a:pt x="53918" y="184120"/>
                  </a:lnTo>
                  <a:lnTo>
                    <a:pt x="54995" y="203709"/>
                  </a:lnTo>
                  <a:lnTo>
                    <a:pt x="55714" y="223912"/>
                  </a:lnTo>
                  <a:lnTo>
                    <a:pt x="56986" y="244525"/>
                  </a:lnTo>
                  <a:lnTo>
                    <a:pt x="58628" y="265410"/>
                  </a:lnTo>
                  <a:lnTo>
                    <a:pt x="60517" y="286477"/>
                  </a:lnTo>
                  <a:lnTo>
                    <a:pt x="62570" y="307666"/>
                  </a:lnTo>
                  <a:lnTo>
                    <a:pt x="64732" y="328936"/>
                  </a:lnTo>
                  <a:lnTo>
                    <a:pt x="66967" y="350259"/>
                  </a:lnTo>
                  <a:lnTo>
                    <a:pt x="69251" y="370825"/>
                  </a:lnTo>
                  <a:lnTo>
                    <a:pt x="71567" y="390885"/>
                  </a:lnTo>
                  <a:lnTo>
                    <a:pt x="73906" y="410609"/>
                  </a:lnTo>
                  <a:lnTo>
                    <a:pt x="80736" y="443107"/>
                  </a:lnTo>
                  <a:lnTo>
                    <a:pt x="90652" y="469193"/>
                  </a:lnTo>
                  <a:lnTo>
                    <a:pt x="105642" y="488723"/>
                  </a:lnTo>
                  <a:lnTo>
                    <a:pt x="120771" y="498992"/>
                  </a:lnTo>
                  <a:lnTo>
                    <a:pt x="128139" y="501729"/>
                  </a:lnTo>
                  <a:lnTo>
                    <a:pt x="135432" y="501174"/>
                  </a:lnTo>
                  <a:lnTo>
                    <a:pt x="149886" y="494206"/>
                  </a:lnTo>
                  <a:lnTo>
                    <a:pt x="175204" y="461726"/>
                  </a:lnTo>
                  <a:lnTo>
                    <a:pt x="192882" y="4357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" name="SMARTInkShape-5364"/>
            <p:cNvSpPr/>
            <p:nvPr/>
          </p:nvSpPr>
          <p:spPr bwMode="auto">
            <a:xfrm>
              <a:off x="6100763" y="4500563"/>
              <a:ext cx="221457" cy="580303"/>
            </a:xfrm>
            <a:custGeom>
              <a:avLst/>
              <a:gdLst/>
              <a:ahLst/>
              <a:cxnLst/>
              <a:rect l="0" t="0" r="0" b="0"/>
              <a:pathLst>
                <a:path w="221457" h="580303">
                  <a:moveTo>
                    <a:pt x="0" y="0"/>
                  </a:moveTo>
                  <a:lnTo>
                    <a:pt x="3792" y="3792"/>
                  </a:lnTo>
                  <a:lnTo>
                    <a:pt x="5654" y="7770"/>
                  </a:lnTo>
                  <a:lnTo>
                    <a:pt x="6150" y="9942"/>
                  </a:lnTo>
                  <a:lnTo>
                    <a:pt x="26546" y="44900"/>
                  </a:lnTo>
                  <a:lnTo>
                    <a:pt x="38116" y="71159"/>
                  </a:lnTo>
                  <a:lnTo>
                    <a:pt x="46924" y="104516"/>
                  </a:lnTo>
                  <a:lnTo>
                    <a:pt x="52075" y="130588"/>
                  </a:lnTo>
                  <a:lnTo>
                    <a:pt x="57011" y="160168"/>
                  </a:lnTo>
                  <a:lnTo>
                    <a:pt x="61057" y="193423"/>
                  </a:lnTo>
                  <a:lnTo>
                    <a:pt x="62136" y="212292"/>
                  </a:lnTo>
                  <a:lnTo>
                    <a:pt x="62855" y="232016"/>
                  </a:lnTo>
                  <a:lnTo>
                    <a:pt x="64922" y="252308"/>
                  </a:lnTo>
                  <a:lnTo>
                    <a:pt x="67887" y="272980"/>
                  </a:lnTo>
                  <a:lnTo>
                    <a:pt x="71452" y="293906"/>
                  </a:lnTo>
                  <a:lnTo>
                    <a:pt x="74622" y="315793"/>
                  </a:lnTo>
                  <a:lnTo>
                    <a:pt x="77529" y="338322"/>
                  </a:lnTo>
                  <a:lnTo>
                    <a:pt x="80261" y="361279"/>
                  </a:lnTo>
                  <a:lnTo>
                    <a:pt x="84463" y="383728"/>
                  </a:lnTo>
                  <a:lnTo>
                    <a:pt x="89646" y="405837"/>
                  </a:lnTo>
                  <a:lnTo>
                    <a:pt x="95483" y="427721"/>
                  </a:lnTo>
                  <a:lnTo>
                    <a:pt x="102549" y="448659"/>
                  </a:lnTo>
                  <a:lnTo>
                    <a:pt x="110435" y="468969"/>
                  </a:lnTo>
                  <a:lnTo>
                    <a:pt x="118867" y="488858"/>
                  </a:lnTo>
                  <a:lnTo>
                    <a:pt x="134585" y="521541"/>
                  </a:lnTo>
                  <a:lnTo>
                    <a:pt x="150303" y="547708"/>
                  </a:lnTo>
                  <a:lnTo>
                    <a:pt x="167872" y="567275"/>
                  </a:lnTo>
                  <a:lnTo>
                    <a:pt x="184147" y="577560"/>
                  </a:lnTo>
                  <a:lnTo>
                    <a:pt x="191820" y="580302"/>
                  </a:lnTo>
                  <a:lnTo>
                    <a:pt x="198524" y="579749"/>
                  </a:lnTo>
                  <a:lnTo>
                    <a:pt x="221456" y="564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9" name="SMARTInkShape-5365"/>
            <p:cNvSpPr/>
            <p:nvPr/>
          </p:nvSpPr>
          <p:spPr bwMode="auto">
            <a:xfrm>
              <a:off x="5893606" y="4215805"/>
              <a:ext cx="64283" cy="211269"/>
            </a:xfrm>
            <a:custGeom>
              <a:avLst/>
              <a:gdLst/>
              <a:ahLst/>
              <a:cxnLst/>
              <a:rect l="0" t="0" r="0" b="0"/>
              <a:pathLst>
                <a:path w="64283" h="211269">
                  <a:moveTo>
                    <a:pt x="14275" y="6151"/>
                  </a:moveTo>
                  <a:lnTo>
                    <a:pt x="8124" y="0"/>
                  </a:lnTo>
                  <a:lnTo>
                    <a:pt x="7793" y="463"/>
                  </a:lnTo>
                  <a:lnTo>
                    <a:pt x="7426" y="3094"/>
                  </a:lnTo>
                  <a:lnTo>
                    <a:pt x="6534" y="4113"/>
                  </a:lnTo>
                  <a:lnTo>
                    <a:pt x="3426" y="5245"/>
                  </a:lnTo>
                  <a:lnTo>
                    <a:pt x="1516" y="14215"/>
                  </a:lnTo>
                  <a:lnTo>
                    <a:pt x="189" y="49135"/>
                  </a:lnTo>
                  <a:lnTo>
                    <a:pt x="28" y="81846"/>
                  </a:lnTo>
                  <a:lnTo>
                    <a:pt x="0" y="112452"/>
                  </a:lnTo>
                  <a:lnTo>
                    <a:pt x="3783" y="147446"/>
                  </a:lnTo>
                  <a:lnTo>
                    <a:pt x="12967" y="181405"/>
                  </a:lnTo>
                  <a:lnTo>
                    <a:pt x="29987" y="206393"/>
                  </a:lnTo>
                  <a:lnTo>
                    <a:pt x="35282" y="210242"/>
                  </a:lnTo>
                  <a:lnTo>
                    <a:pt x="37804" y="211268"/>
                  </a:lnTo>
                  <a:lnTo>
                    <a:pt x="40280" y="211158"/>
                  </a:lnTo>
                  <a:lnTo>
                    <a:pt x="45148" y="208919"/>
                  </a:lnTo>
                  <a:lnTo>
                    <a:pt x="52350" y="199404"/>
                  </a:lnTo>
                  <a:lnTo>
                    <a:pt x="59512" y="186531"/>
                  </a:lnTo>
                  <a:lnTo>
                    <a:pt x="64282" y="1490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" name="SMARTInkShape-5366"/>
            <p:cNvSpPr/>
            <p:nvPr/>
          </p:nvSpPr>
          <p:spPr bwMode="auto">
            <a:xfrm>
              <a:off x="5679281" y="4186381"/>
              <a:ext cx="407195" cy="28433"/>
            </a:xfrm>
            <a:custGeom>
              <a:avLst/>
              <a:gdLst/>
              <a:ahLst/>
              <a:cxnLst/>
              <a:rect l="0" t="0" r="0" b="0"/>
              <a:pathLst>
                <a:path w="407195" h="28433">
                  <a:moveTo>
                    <a:pt x="0" y="21288"/>
                  </a:moveTo>
                  <a:lnTo>
                    <a:pt x="3792" y="17496"/>
                  </a:lnTo>
                  <a:lnTo>
                    <a:pt x="9887" y="15633"/>
                  </a:lnTo>
                  <a:lnTo>
                    <a:pt x="39402" y="9431"/>
                  </a:lnTo>
                  <a:lnTo>
                    <a:pt x="61962" y="8080"/>
                  </a:lnTo>
                  <a:lnTo>
                    <a:pt x="92098" y="5364"/>
                  </a:lnTo>
                  <a:lnTo>
                    <a:pt x="126657" y="2304"/>
                  </a:lnTo>
                  <a:lnTo>
                    <a:pt x="144763" y="1488"/>
                  </a:lnTo>
                  <a:lnTo>
                    <a:pt x="163184" y="944"/>
                  </a:lnTo>
                  <a:lnTo>
                    <a:pt x="182608" y="582"/>
                  </a:lnTo>
                  <a:lnTo>
                    <a:pt x="202701" y="340"/>
                  </a:lnTo>
                  <a:lnTo>
                    <a:pt x="223241" y="179"/>
                  </a:lnTo>
                  <a:lnTo>
                    <a:pt x="242489" y="71"/>
                  </a:lnTo>
                  <a:lnTo>
                    <a:pt x="260879" y="0"/>
                  </a:lnTo>
                  <a:lnTo>
                    <a:pt x="295333" y="714"/>
                  </a:lnTo>
                  <a:lnTo>
                    <a:pt x="326522" y="3677"/>
                  </a:lnTo>
                  <a:lnTo>
                    <a:pt x="352025" y="5523"/>
                  </a:lnTo>
                  <a:lnTo>
                    <a:pt x="382116" y="8679"/>
                  </a:lnTo>
                  <a:lnTo>
                    <a:pt x="396048" y="12509"/>
                  </a:lnTo>
                  <a:lnTo>
                    <a:pt x="402240" y="16857"/>
                  </a:lnTo>
                  <a:lnTo>
                    <a:pt x="404993" y="21435"/>
                  </a:lnTo>
                  <a:lnTo>
                    <a:pt x="407194" y="28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60" name="SMARTInkShape-Group1030"/>
          <p:cNvGrpSpPr/>
          <p:nvPr/>
        </p:nvGrpSpPr>
        <p:grpSpPr>
          <a:xfrm>
            <a:off x="361694" y="4822031"/>
            <a:ext cx="998869" cy="771526"/>
            <a:chOff x="361694" y="4822031"/>
            <a:chExt cx="998869" cy="771526"/>
          </a:xfrm>
        </p:grpSpPr>
        <p:sp>
          <p:nvSpPr>
            <p:cNvPr id="252" name="SMARTInkShape-5367"/>
            <p:cNvSpPr/>
            <p:nvPr/>
          </p:nvSpPr>
          <p:spPr bwMode="auto">
            <a:xfrm>
              <a:off x="361694" y="5031241"/>
              <a:ext cx="167319" cy="447398"/>
            </a:xfrm>
            <a:custGeom>
              <a:avLst/>
              <a:gdLst/>
              <a:ahLst/>
              <a:cxnLst/>
              <a:rect l="0" t="0" r="0" b="0"/>
              <a:pathLst>
                <a:path w="167319" h="447398">
                  <a:moveTo>
                    <a:pt x="45500" y="97972"/>
                  </a:moveTo>
                  <a:lnTo>
                    <a:pt x="62090" y="133268"/>
                  </a:lnTo>
                  <a:lnTo>
                    <a:pt x="72640" y="166374"/>
                  </a:lnTo>
                  <a:lnTo>
                    <a:pt x="78993" y="194253"/>
                  </a:lnTo>
                  <a:lnTo>
                    <a:pt x="87109" y="227811"/>
                  </a:lnTo>
                  <a:lnTo>
                    <a:pt x="96007" y="261776"/>
                  </a:lnTo>
                  <a:lnTo>
                    <a:pt x="105254" y="296186"/>
                  </a:lnTo>
                  <a:lnTo>
                    <a:pt x="109942" y="314252"/>
                  </a:lnTo>
                  <a:lnTo>
                    <a:pt x="119384" y="349671"/>
                  </a:lnTo>
                  <a:lnTo>
                    <a:pt x="128873" y="381288"/>
                  </a:lnTo>
                  <a:lnTo>
                    <a:pt x="136265" y="406982"/>
                  </a:lnTo>
                  <a:lnTo>
                    <a:pt x="147478" y="441762"/>
                  </a:lnTo>
                  <a:lnTo>
                    <a:pt x="150355" y="447088"/>
                  </a:lnTo>
                  <a:lnTo>
                    <a:pt x="151122" y="447397"/>
                  </a:lnTo>
                  <a:lnTo>
                    <a:pt x="138786" y="416698"/>
                  </a:lnTo>
                  <a:lnTo>
                    <a:pt x="126119" y="393615"/>
                  </a:lnTo>
                  <a:lnTo>
                    <a:pt x="109905" y="365894"/>
                  </a:lnTo>
                  <a:lnTo>
                    <a:pt x="92116" y="332406"/>
                  </a:lnTo>
                  <a:lnTo>
                    <a:pt x="73626" y="302706"/>
                  </a:lnTo>
                  <a:lnTo>
                    <a:pt x="56413" y="276278"/>
                  </a:lnTo>
                  <a:lnTo>
                    <a:pt x="43471" y="251302"/>
                  </a:lnTo>
                  <a:lnTo>
                    <a:pt x="30311" y="220623"/>
                  </a:lnTo>
                  <a:lnTo>
                    <a:pt x="17318" y="186614"/>
                  </a:lnTo>
                  <a:lnTo>
                    <a:pt x="6251" y="152979"/>
                  </a:lnTo>
                  <a:lnTo>
                    <a:pt x="275" y="121625"/>
                  </a:lnTo>
                  <a:lnTo>
                    <a:pt x="0" y="92610"/>
                  </a:lnTo>
                  <a:lnTo>
                    <a:pt x="7815" y="66484"/>
                  </a:lnTo>
                  <a:lnTo>
                    <a:pt x="29395" y="37048"/>
                  </a:lnTo>
                  <a:lnTo>
                    <a:pt x="59690" y="17038"/>
                  </a:lnTo>
                  <a:lnTo>
                    <a:pt x="93801" y="4847"/>
                  </a:lnTo>
                  <a:lnTo>
                    <a:pt x="125252" y="0"/>
                  </a:lnTo>
                  <a:lnTo>
                    <a:pt x="133593" y="1701"/>
                  </a:lnTo>
                  <a:lnTo>
                    <a:pt x="147094" y="9941"/>
                  </a:lnTo>
                  <a:lnTo>
                    <a:pt x="163620" y="31760"/>
                  </a:lnTo>
                  <a:lnTo>
                    <a:pt x="167318" y="53463"/>
                  </a:lnTo>
                  <a:lnTo>
                    <a:pt x="165523" y="78984"/>
                  </a:lnTo>
                  <a:lnTo>
                    <a:pt x="159433" y="106201"/>
                  </a:lnTo>
                  <a:lnTo>
                    <a:pt x="149318" y="134173"/>
                  </a:lnTo>
                  <a:lnTo>
                    <a:pt x="136091" y="160892"/>
                  </a:lnTo>
                  <a:lnTo>
                    <a:pt x="111588" y="193785"/>
                  </a:lnTo>
                  <a:lnTo>
                    <a:pt x="85806" y="229111"/>
                  </a:lnTo>
                  <a:lnTo>
                    <a:pt x="71504" y="249620"/>
                  </a:lnTo>
                  <a:lnTo>
                    <a:pt x="71567" y="249870"/>
                  </a:lnTo>
                  <a:lnTo>
                    <a:pt x="104938" y="214955"/>
                  </a:lnTo>
                  <a:lnTo>
                    <a:pt x="131225" y="1836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" name="SMARTInkShape-5368"/>
            <p:cNvSpPr/>
            <p:nvPr/>
          </p:nvSpPr>
          <p:spPr bwMode="auto">
            <a:xfrm>
              <a:off x="607462" y="4957763"/>
              <a:ext cx="235502" cy="257907"/>
            </a:xfrm>
            <a:custGeom>
              <a:avLst/>
              <a:gdLst/>
              <a:ahLst/>
              <a:cxnLst/>
              <a:rect l="0" t="0" r="0" b="0"/>
              <a:pathLst>
                <a:path w="235502" h="257907">
                  <a:moveTo>
                    <a:pt x="78338" y="0"/>
                  </a:moveTo>
                  <a:lnTo>
                    <a:pt x="47810" y="30528"/>
                  </a:lnTo>
                  <a:lnTo>
                    <a:pt x="26505" y="59123"/>
                  </a:lnTo>
                  <a:lnTo>
                    <a:pt x="12621" y="90102"/>
                  </a:lnTo>
                  <a:lnTo>
                    <a:pt x="3921" y="125210"/>
                  </a:lnTo>
                  <a:lnTo>
                    <a:pt x="1608" y="151693"/>
                  </a:lnTo>
                  <a:lnTo>
                    <a:pt x="579" y="177220"/>
                  </a:lnTo>
                  <a:lnTo>
                    <a:pt x="0" y="211788"/>
                  </a:lnTo>
                  <a:lnTo>
                    <a:pt x="1946" y="237906"/>
                  </a:lnTo>
                  <a:lnTo>
                    <a:pt x="3597" y="244329"/>
                  </a:lnTo>
                  <a:lnTo>
                    <a:pt x="6286" y="247817"/>
                  </a:lnTo>
                  <a:lnTo>
                    <a:pt x="9666" y="249349"/>
                  </a:lnTo>
                  <a:lnTo>
                    <a:pt x="13506" y="249576"/>
                  </a:lnTo>
                  <a:lnTo>
                    <a:pt x="22007" y="245595"/>
                  </a:lnTo>
                  <a:lnTo>
                    <a:pt x="26497" y="242311"/>
                  </a:lnTo>
                  <a:lnTo>
                    <a:pt x="45108" y="208525"/>
                  </a:lnTo>
                  <a:lnTo>
                    <a:pt x="58526" y="174409"/>
                  </a:lnTo>
                  <a:lnTo>
                    <a:pt x="65035" y="148159"/>
                  </a:lnTo>
                  <a:lnTo>
                    <a:pt x="68457" y="122733"/>
                  </a:lnTo>
                  <a:lnTo>
                    <a:pt x="72500" y="88224"/>
                  </a:lnTo>
                  <a:lnTo>
                    <a:pt x="77185" y="55703"/>
                  </a:lnTo>
                  <a:lnTo>
                    <a:pt x="78363" y="53804"/>
                  </a:lnTo>
                  <a:lnTo>
                    <a:pt x="79942" y="54919"/>
                  </a:lnTo>
                  <a:lnTo>
                    <a:pt x="83813" y="64096"/>
                  </a:lnTo>
                  <a:lnTo>
                    <a:pt x="90455" y="93162"/>
                  </a:lnTo>
                  <a:lnTo>
                    <a:pt x="95101" y="121045"/>
                  </a:lnTo>
                  <a:lnTo>
                    <a:pt x="99811" y="149841"/>
                  </a:lnTo>
                  <a:lnTo>
                    <a:pt x="104550" y="178515"/>
                  </a:lnTo>
                  <a:lnTo>
                    <a:pt x="109302" y="207133"/>
                  </a:lnTo>
                  <a:lnTo>
                    <a:pt x="120233" y="238643"/>
                  </a:lnTo>
                  <a:lnTo>
                    <a:pt x="128973" y="251055"/>
                  </a:lnTo>
                  <a:lnTo>
                    <a:pt x="133526" y="255476"/>
                  </a:lnTo>
                  <a:lnTo>
                    <a:pt x="138148" y="257630"/>
                  </a:lnTo>
                  <a:lnTo>
                    <a:pt x="147518" y="257906"/>
                  </a:lnTo>
                  <a:lnTo>
                    <a:pt x="159091" y="249032"/>
                  </a:lnTo>
                  <a:lnTo>
                    <a:pt x="185923" y="213674"/>
                  </a:lnTo>
                  <a:lnTo>
                    <a:pt x="199972" y="187306"/>
                  </a:lnTo>
                  <a:lnTo>
                    <a:pt x="213360" y="156271"/>
                  </a:lnTo>
                  <a:lnTo>
                    <a:pt x="224602" y="121312"/>
                  </a:lnTo>
                  <a:lnTo>
                    <a:pt x="235501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" name="SMARTInkShape-5369"/>
            <p:cNvSpPr/>
            <p:nvPr/>
          </p:nvSpPr>
          <p:spPr bwMode="auto">
            <a:xfrm>
              <a:off x="813198" y="4936331"/>
              <a:ext cx="113516" cy="189940"/>
            </a:xfrm>
            <a:custGeom>
              <a:avLst/>
              <a:gdLst/>
              <a:ahLst/>
              <a:cxnLst/>
              <a:rect l="0" t="0" r="0" b="0"/>
              <a:pathLst>
                <a:path w="113516" h="189940">
                  <a:moveTo>
                    <a:pt x="65483" y="0"/>
                  </a:moveTo>
                  <a:lnTo>
                    <a:pt x="34256" y="16793"/>
                  </a:lnTo>
                  <a:lnTo>
                    <a:pt x="7548" y="37118"/>
                  </a:lnTo>
                  <a:lnTo>
                    <a:pt x="4016" y="42426"/>
                  </a:lnTo>
                  <a:lnTo>
                    <a:pt x="3074" y="44953"/>
                  </a:lnTo>
                  <a:lnTo>
                    <a:pt x="3239" y="47431"/>
                  </a:lnTo>
                  <a:lnTo>
                    <a:pt x="5540" y="52302"/>
                  </a:lnTo>
                  <a:lnTo>
                    <a:pt x="15090" y="59506"/>
                  </a:lnTo>
                  <a:lnTo>
                    <a:pt x="47059" y="65780"/>
                  </a:lnTo>
                  <a:lnTo>
                    <a:pt x="71401" y="73995"/>
                  </a:lnTo>
                  <a:lnTo>
                    <a:pt x="97168" y="90993"/>
                  </a:lnTo>
                  <a:lnTo>
                    <a:pt x="108826" y="108718"/>
                  </a:lnTo>
                  <a:lnTo>
                    <a:pt x="113515" y="129051"/>
                  </a:lnTo>
                  <a:lnTo>
                    <a:pt x="110379" y="143081"/>
                  </a:lnTo>
                  <a:lnTo>
                    <a:pt x="102899" y="156460"/>
                  </a:lnTo>
                  <a:lnTo>
                    <a:pt x="91638" y="167699"/>
                  </a:lnTo>
                  <a:lnTo>
                    <a:pt x="64325" y="182950"/>
                  </a:lnTo>
                  <a:lnTo>
                    <a:pt x="38682" y="189939"/>
                  </a:lnTo>
                  <a:lnTo>
                    <a:pt x="16002" y="188217"/>
                  </a:lnTo>
                  <a:lnTo>
                    <a:pt x="1786" y="182680"/>
                  </a:lnTo>
                  <a:lnTo>
                    <a:pt x="0" y="178937"/>
                  </a:lnTo>
                  <a:lnTo>
                    <a:pt x="1190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5" name="SMARTInkShape-5370"/>
            <p:cNvSpPr/>
            <p:nvPr/>
          </p:nvSpPr>
          <p:spPr bwMode="auto">
            <a:xfrm>
              <a:off x="961478" y="4884427"/>
              <a:ext cx="145804" cy="218569"/>
            </a:xfrm>
            <a:custGeom>
              <a:avLst/>
              <a:gdLst/>
              <a:ahLst/>
              <a:cxnLst/>
              <a:rect l="0" t="0" r="0" b="0"/>
              <a:pathLst>
                <a:path w="145804" h="218569">
                  <a:moveTo>
                    <a:pt x="45791" y="94767"/>
                  </a:moveTo>
                  <a:lnTo>
                    <a:pt x="41998" y="94767"/>
                  </a:lnTo>
                  <a:lnTo>
                    <a:pt x="27903" y="106173"/>
                  </a:lnTo>
                  <a:lnTo>
                    <a:pt x="11948" y="123713"/>
                  </a:lnTo>
                  <a:lnTo>
                    <a:pt x="918" y="142465"/>
                  </a:lnTo>
                  <a:lnTo>
                    <a:pt x="0" y="146409"/>
                  </a:lnTo>
                  <a:lnTo>
                    <a:pt x="182" y="149832"/>
                  </a:lnTo>
                  <a:lnTo>
                    <a:pt x="1098" y="152909"/>
                  </a:lnTo>
                  <a:lnTo>
                    <a:pt x="2502" y="154959"/>
                  </a:lnTo>
                  <a:lnTo>
                    <a:pt x="4231" y="156327"/>
                  </a:lnTo>
                  <a:lnTo>
                    <a:pt x="6178" y="157237"/>
                  </a:lnTo>
                  <a:lnTo>
                    <a:pt x="20295" y="154728"/>
                  </a:lnTo>
                  <a:lnTo>
                    <a:pt x="30755" y="146816"/>
                  </a:lnTo>
                  <a:lnTo>
                    <a:pt x="60127" y="115527"/>
                  </a:lnTo>
                  <a:lnTo>
                    <a:pt x="78932" y="87490"/>
                  </a:lnTo>
                  <a:lnTo>
                    <a:pt x="84333" y="72483"/>
                  </a:lnTo>
                  <a:lnTo>
                    <a:pt x="87800" y="39095"/>
                  </a:lnTo>
                  <a:lnTo>
                    <a:pt x="88084" y="31458"/>
                  </a:lnTo>
                  <a:lnTo>
                    <a:pt x="84167" y="18740"/>
                  </a:lnTo>
                  <a:lnTo>
                    <a:pt x="77134" y="8589"/>
                  </a:lnTo>
                  <a:lnTo>
                    <a:pt x="68717" y="1432"/>
                  </a:lnTo>
                  <a:lnTo>
                    <a:pt x="63456" y="0"/>
                  </a:lnTo>
                  <a:lnTo>
                    <a:pt x="51261" y="525"/>
                  </a:lnTo>
                  <a:lnTo>
                    <a:pt x="46262" y="3364"/>
                  </a:lnTo>
                  <a:lnTo>
                    <a:pt x="38592" y="12868"/>
                  </a:lnTo>
                  <a:lnTo>
                    <a:pt x="26019" y="39192"/>
                  </a:lnTo>
                  <a:lnTo>
                    <a:pt x="16032" y="72126"/>
                  </a:lnTo>
                  <a:lnTo>
                    <a:pt x="10604" y="97405"/>
                  </a:lnTo>
                  <a:lnTo>
                    <a:pt x="7134" y="123720"/>
                  </a:lnTo>
                  <a:lnTo>
                    <a:pt x="8237" y="148646"/>
                  </a:lnTo>
                  <a:lnTo>
                    <a:pt x="13321" y="181198"/>
                  </a:lnTo>
                  <a:lnTo>
                    <a:pt x="21835" y="199062"/>
                  </a:lnTo>
                  <a:lnTo>
                    <a:pt x="27439" y="207159"/>
                  </a:lnTo>
                  <a:lnTo>
                    <a:pt x="40016" y="216156"/>
                  </a:lnTo>
                  <a:lnTo>
                    <a:pt x="46703" y="218556"/>
                  </a:lnTo>
                  <a:lnTo>
                    <a:pt x="53543" y="218568"/>
                  </a:lnTo>
                  <a:lnTo>
                    <a:pt x="67492" y="214348"/>
                  </a:lnTo>
                  <a:lnTo>
                    <a:pt x="88733" y="199255"/>
                  </a:lnTo>
                  <a:lnTo>
                    <a:pt x="116450" y="166324"/>
                  </a:lnTo>
                  <a:lnTo>
                    <a:pt x="132167" y="133078"/>
                  </a:lnTo>
                  <a:lnTo>
                    <a:pt x="139214" y="107032"/>
                  </a:lnTo>
                  <a:lnTo>
                    <a:pt x="142875" y="81697"/>
                  </a:lnTo>
                  <a:lnTo>
                    <a:pt x="145803" y="447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6" name="SMARTInkShape-5371"/>
            <p:cNvSpPr/>
            <p:nvPr/>
          </p:nvSpPr>
          <p:spPr bwMode="auto">
            <a:xfrm>
              <a:off x="1100138" y="4822031"/>
              <a:ext cx="185738" cy="254053"/>
            </a:xfrm>
            <a:custGeom>
              <a:avLst/>
              <a:gdLst/>
              <a:ahLst/>
              <a:cxnLst/>
              <a:rect l="0" t="0" r="0" b="0"/>
              <a:pathLst>
                <a:path w="185738" h="254053">
                  <a:moveTo>
                    <a:pt x="0" y="21432"/>
                  </a:moveTo>
                  <a:lnTo>
                    <a:pt x="0" y="55752"/>
                  </a:lnTo>
                  <a:lnTo>
                    <a:pt x="3792" y="85752"/>
                  </a:lnTo>
                  <a:lnTo>
                    <a:pt x="5654" y="110344"/>
                  </a:lnTo>
                  <a:lnTo>
                    <a:pt x="7275" y="136354"/>
                  </a:lnTo>
                  <a:lnTo>
                    <a:pt x="10641" y="161144"/>
                  </a:lnTo>
                  <a:lnTo>
                    <a:pt x="14783" y="185390"/>
                  </a:lnTo>
                  <a:lnTo>
                    <a:pt x="21578" y="217120"/>
                  </a:lnTo>
                  <a:lnTo>
                    <a:pt x="30985" y="245383"/>
                  </a:lnTo>
                  <a:lnTo>
                    <a:pt x="35731" y="251934"/>
                  </a:lnTo>
                  <a:lnTo>
                    <a:pt x="38108" y="253681"/>
                  </a:lnTo>
                  <a:lnTo>
                    <a:pt x="39693" y="254052"/>
                  </a:lnTo>
                  <a:lnTo>
                    <a:pt x="40749" y="253506"/>
                  </a:lnTo>
                  <a:lnTo>
                    <a:pt x="41453" y="252348"/>
                  </a:lnTo>
                  <a:lnTo>
                    <a:pt x="42445" y="239341"/>
                  </a:lnTo>
                  <a:lnTo>
                    <a:pt x="32167" y="212025"/>
                  </a:lnTo>
                  <a:lnTo>
                    <a:pt x="24171" y="181267"/>
                  </a:lnTo>
                  <a:lnTo>
                    <a:pt x="18362" y="147018"/>
                  </a:lnTo>
                  <a:lnTo>
                    <a:pt x="21756" y="111735"/>
                  </a:lnTo>
                  <a:lnTo>
                    <a:pt x="33257" y="76940"/>
                  </a:lnTo>
                  <a:lnTo>
                    <a:pt x="44943" y="56156"/>
                  </a:lnTo>
                  <a:lnTo>
                    <a:pt x="68702" y="34190"/>
                  </a:lnTo>
                  <a:lnTo>
                    <a:pt x="95850" y="21419"/>
                  </a:lnTo>
                  <a:lnTo>
                    <a:pt x="124003" y="8816"/>
                  </a:lnTo>
                  <a:lnTo>
                    <a:pt x="156256" y="1742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7" name="SMARTInkShape-5372"/>
            <p:cNvSpPr/>
            <p:nvPr/>
          </p:nvSpPr>
          <p:spPr bwMode="auto">
            <a:xfrm>
              <a:off x="525428" y="4977584"/>
              <a:ext cx="835135" cy="549483"/>
            </a:xfrm>
            <a:custGeom>
              <a:avLst/>
              <a:gdLst/>
              <a:ahLst/>
              <a:cxnLst/>
              <a:rect l="0" t="0" r="0" b="0"/>
              <a:pathLst>
                <a:path w="835135" h="549483">
                  <a:moveTo>
                    <a:pt x="124653" y="480241"/>
                  </a:moveTo>
                  <a:lnTo>
                    <a:pt x="97182" y="493976"/>
                  </a:lnTo>
                  <a:lnTo>
                    <a:pt x="67389" y="510769"/>
                  </a:lnTo>
                  <a:lnTo>
                    <a:pt x="37219" y="530826"/>
                  </a:lnTo>
                  <a:lnTo>
                    <a:pt x="3131" y="548384"/>
                  </a:lnTo>
                  <a:lnTo>
                    <a:pt x="776" y="549482"/>
                  </a:lnTo>
                  <a:lnTo>
                    <a:pt x="0" y="549420"/>
                  </a:lnTo>
                  <a:lnTo>
                    <a:pt x="276" y="548586"/>
                  </a:lnTo>
                  <a:lnTo>
                    <a:pt x="22314" y="526371"/>
                  </a:lnTo>
                  <a:lnTo>
                    <a:pt x="57553" y="495938"/>
                  </a:lnTo>
                  <a:lnTo>
                    <a:pt x="87158" y="470549"/>
                  </a:lnTo>
                  <a:lnTo>
                    <a:pt x="104419" y="455523"/>
                  </a:lnTo>
                  <a:lnTo>
                    <a:pt x="123070" y="439156"/>
                  </a:lnTo>
                  <a:lnTo>
                    <a:pt x="142648" y="421895"/>
                  </a:lnTo>
                  <a:lnTo>
                    <a:pt x="162843" y="404038"/>
                  </a:lnTo>
                  <a:lnTo>
                    <a:pt x="183451" y="385782"/>
                  </a:lnTo>
                  <a:lnTo>
                    <a:pt x="204333" y="367263"/>
                  </a:lnTo>
                  <a:lnTo>
                    <a:pt x="227779" y="348566"/>
                  </a:lnTo>
                  <a:lnTo>
                    <a:pt x="252935" y="329751"/>
                  </a:lnTo>
                  <a:lnTo>
                    <a:pt x="279231" y="310858"/>
                  </a:lnTo>
                  <a:lnTo>
                    <a:pt x="305492" y="291119"/>
                  </a:lnTo>
                  <a:lnTo>
                    <a:pt x="331731" y="270816"/>
                  </a:lnTo>
                  <a:lnTo>
                    <a:pt x="357955" y="250137"/>
                  </a:lnTo>
                  <a:lnTo>
                    <a:pt x="385757" y="230001"/>
                  </a:lnTo>
                  <a:lnTo>
                    <a:pt x="414610" y="210226"/>
                  </a:lnTo>
                  <a:lnTo>
                    <a:pt x="444164" y="190694"/>
                  </a:lnTo>
                  <a:lnTo>
                    <a:pt x="473392" y="172116"/>
                  </a:lnTo>
                  <a:lnTo>
                    <a:pt x="502402" y="154174"/>
                  </a:lnTo>
                  <a:lnTo>
                    <a:pt x="531267" y="136657"/>
                  </a:lnTo>
                  <a:lnTo>
                    <a:pt x="559241" y="119422"/>
                  </a:lnTo>
                  <a:lnTo>
                    <a:pt x="586622" y="102376"/>
                  </a:lnTo>
                  <a:lnTo>
                    <a:pt x="613608" y="85457"/>
                  </a:lnTo>
                  <a:lnTo>
                    <a:pt x="639535" y="70207"/>
                  </a:lnTo>
                  <a:lnTo>
                    <a:pt x="664758" y="56073"/>
                  </a:lnTo>
                  <a:lnTo>
                    <a:pt x="689511" y="42681"/>
                  </a:lnTo>
                  <a:lnTo>
                    <a:pt x="712362" y="32165"/>
                  </a:lnTo>
                  <a:lnTo>
                    <a:pt x="733947" y="23568"/>
                  </a:lnTo>
                  <a:lnTo>
                    <a:pt x="754686" y="16248"/>
                  </a:lnTo>
                  <a:lnTo>
                    <a:pt x="788314" y="5999"/>
                  </a:lnTo>
                  <a:lnTo>
                    <a:pt x="823208" y="0"/>
                  </a:lnTo>
                  <a:lnTo>
                    <a:pt x="830863" y="537"/>
                  </a:lnTo>
                  <a:lnTo>
                    <a:pt x="834378" y="2482"/>
                  </a:lnTo>
                  <a:lnTo>
                    <a:pt x="835134" y="5366"/>
                  </a:lnTo>
                  <a:lnTo>
                    <a:pt x="830948" y="14392"/>
                  </a:lnTo>
                  <a:lnTo>
                    <a:pt x="810453" y="444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8" name="SMARTInkShape-5373"/>
            <p:cNvSpPr/>
            <p:nvPr/>
          </p:nvSpPr>
          <p:spPr bwMode="auto">
            <a:xfrm>
              <a:off x="535781" y="5279231"/>
              <a:ext cx="492920" cy="314326"/>
            </a:xfrm>
            <a:custGeom>
              <a:avLst/>
              <a:gdLst/>
              <a:ahLst/>
              <a:cxnLst/>
              <a:rect l="0" t="0" r="0" b="0"/>
              <a:pathLst>
                <a:path w="492920" h="314326">
                  <a:moveTo>
                    <a:pt x="0" y="314325"/>
                  </a:moveTo>
                  <a:lnTo>
                    <a:pt x="27546" y="304438"/>
                  </a:lnTo>
                  <a:lnTo>
                    <a:pt x="63195" y="287848"/>
                  </a:lnTo>
                  <a:lnTo>
                    <a:pt x="95556" y="270014"/>
                  </a:lnTo>
                  <a:lnTo>
                    <a:pt x="115298" y="258591"/>
                  </a:lnTo>
                  <a:lnTo>
                    <a:pt x="136396" y="246212"/>
                  </a:lnTo>
                  <a:lnTo>
                    <a:pt x="158400" y="231611"/>
                  </a:lnTo>
                  <a:lnTo>
                    <a:pt x="181006" y="215526"/>
                  </a:lnTo>
                  <a:lnTo>
                    <a:pt x="204015" y="198452"/>
                  </a:lnTo>
                  <a:lnTo>
                    <a:pt x="228879" y="180721"/>
                  </a:lnTo>
                  <a:lnTo>
                    <a:pt x="254980" y="162549"/>
                  </a:lnTo>
                  <a:lnTo>
                    <a:pt x="281905" y="144085"/>
                  </a:lnTo>
                  <a:lnTo>
                    <a:pt x="309381" y="125426"/>
                  </a:lnTo>
                  <a:lnTo>
                    <a:pt x="337223" y="106636"/>
                  </a:lnTo>
                  <a:lnTo>
                    <a:pt x="365309" y="87759"/>
                  </a:lnTo>
                  <a:lnTo>
                    <a:pt x="391971" y="69618"/>
                  </a:lnTo>
                  <a:lnTo>
                    <a:pt x="417683" y="51968"/>
                  </a:lnTo>
                  <a:lnTo>
                    <a:pt x="442761" y="34646"/>
                  </a:lnTo>
                  <a:lnTo>
                    <a:pt x="4929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9" name="SMARTInkShape-5374"/>
            <p:cNvSpPr/>
            <p:nvPr/>
          </p:nvSpPr>
          <p:spPr bwMode="auto">
            <a:xfrm>
              <a:off x="707526" y="4929188"/>
              <a:ext cx="99719" cy="234778"/>
            </a:xfrm>
            <a:custGeom>
              <a:avLst/>
              <a:gdLst/>
              <a:ahLst/>
              <a:cxnLst/>
              <a:rect l="0" t="0" r="0" b="0"/>
              <a:pathLst>
                <a:path w="99719" h="234778">
                  <a:moveTo>
                    <a:pt x="13993" y="100012"/>
                  </a:moveTo>
                  <a:lnTo>
                    <a:pt x="10200" y="100012"/>
                  </a:lnTo>
                  <a:lnTo>
                    <a:pt x="9083" y="99218"/>
                  </a:lnTo>
                  <a:lnTo>
                    <a:pt x="8339" y="97895"/>
                  </a:lnTo>
                  <a:lnTo>
                    <a:pt x="6851" y="85758"/>
                  </a:lnTo>
                  <a:lnTo>
                    <a:pt x="3057" y="85735"/>
                  </a:lnTo>
                  <a:lnTo>
                    <a:pt x="1940" y="86525"/>
                  </a:lnTo>
                  <a:lnTo>
                    <a:pt x="1195" y="87846"/>
                  </a:lnTo>
                  <a:lnTo>
                    <a:pt x="0" y="95669"/>
                  </a:lnTo>
                  <a:lnTo>
                    <a:pt x="516" y="124921"/>
                  </a:lnTo>
                  <a:lnTo>
                    <a:pt x="7480" y="152822"/>
                  </a:lnTo>
                  <a:lnTo>
                    <a:pt x="16296" y="177307"/>
                  </a:lnTo>
                  <a:lnTo>
                    <a:pt x="33498" y="206914"/>
                  </a:lnTo>
                  <a:lnTo>
                    <a:pt x="43673" y="224732"/>
                  </a:lnTo>
                  <a:lnTo>
                    <a:pt x="47273" y="228403"/>
                  </a:lnTo>
                  <a:lnTo>
                    <a:pt x="55507" y="232481"/>
                  </a:lnTo>
                  <a:lnTo>
                    <a:pt x="65275" y="234777"/>
                  </a:lnTo>
                  <a:lnTo>
                    <a:pt x="67231" y="233512"/>
                  </a:lnTo>
                  <a:lnTo>
                    <a:pt x="68535" y="231080"/>
                  </a:lnTo>
                  <a:lnTo>
                    <a:pt x="70628" y="215772"/>
                  </a:lnTo>
                  <a:lnTo>
                    <a:pt x="65338" y="186055"/>
                  </a:lnTo>
                  <a:lnTo>
                    <a:pt x="59721" y="158138"/>
                  </a:lnTo>
                  <a:lnTo>
                    <a:pt x="58498" y="125878"/>
                  </a:lnTo>
                  <a:lnTo>
                    <a:pt x="63604" y="95858"/>
                  </a:lnTo>
                  <a:lnTo>
                    <a:pt x="74818" y="67649"/>
                  </a:lnTo>
                  <a:lnTo>
                    <a:pt x="93715" y="32809"/>
                  </a:lnTo>
                  <a:lnTo>
                    <a:pt x="97939" y="21010"/>
                  </a:lnTo>
                  <a:lnTo>
                    <a:pt x="997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61" name="SMARTInkShape-5375"/>
          <p:cNvSpPr/>
          <p:nvPr/>
        </p:nvSpPr>
        <p:spPr bwMode="auto">
          <a:xfrm>
            <a:off x="72212" y="1521648"/>
            <a:ext cx="2418931" cy="1313838"/>
          </a:xfrm>
          <a:custGeom>
            <a:avLst/>
            <a:gdLst/>
            <a:ahLst/>
            <a:cxnLst/>
            <a:rect l="0" t="0" r="0" b="0"/>
            <a:pathLst>
              <a:path w="2418931" h="1313838">
                <a:moveTo>
                  <a:pt x="1920894" y="207140"/>
                </a:moveTo>
                <a:lnTo>
                  <a:pt x="1889667" y="186555"/>
                </a:lnTo>
                <a:lnTo>
                  <a:pt x="1854135" y="164075"/>
                </a:lnTo>
                <a:lnTo>
                  <a:pt x="1827295" y="149930"/>
                </a:lnTo>
                <a:lnTo>
                  <a:pt x="1799234" y="135684"/>
                </a:lnTo>
                <a:lnTo>
                  <a:pt x="1770811" y="121409"/>
                </a:lnTo>
                <a:lnTo>
                  <a:pt x="1742282" y="107125"/>
                </a:lnTo>
                <a:lnTo>
                  <a:pt x="1711603" y="92839"/>
                </a:lnTo>
                <a:lnTo>
                  <a:pt x="1677378" y="78552"/>
                </a:lnTo>
                <a:lnTo>
                  <a:pt x="1642102" y="64265"/>
                </a:lnTo>
                <a:lnTo>
                  <a:pt x="1617599" y="55533"/>
                </a:lnTo>
                <a:lnTo>
                  <a:pt x="1590834" y="49007"/>
                </a:lnTo>
                <a:lnTo>
                  <a:pt x="1560947" y="41344"/>
                </a:lnTo>
                <a:lnTo>
                  <a:pt x="1529143" y="33440"/>
                </a:lnTo>
                <a:lnTo>
                  <a:pt x="1496487" y="27281"/>
                </a:lnTo>
                <a:lnTo>
                  <a:pt x="1461335" y="21898"/>
                </a:lnTo>
                <a:lnTo>
                  <a:pt x="1443072" y="19352"/>
                </a:lnTo>
                <a:lnTo>
                  <a:pt x="1424546" y="16860"/>
                </a:lnTo>
                <a:lnTo>
                  <a:pt x="1405845" y="14405"/>
                </a:lnTo>
                <a:lnTo>
                  <a:pt x="1387028" y="11975"/>
                </a:lnTo>
                <a:lnTo>
                  <a:pt x="1368134" y="10355"/>
                </a:lnTo>
                <a:lnTo>
                  <a:pt x="1349187" y="9275"/>
                </a:lnTo>
                <a:lnTo>
                  <a:pt x="1330206" y="8555"/>
                </a:lnTo>
                <a:lnTo>
                  <a:pt x="1311202" y="7281"/>
                </a:lnTo>
                <a:lnTo>
                  <a:pt x="1292183" y="5638"/>
                </a:lnTo>
                <a:lnTo>
                  <a:pt x="1273153" y="3749"/>
                </a:lnTo>
                <a:lnTo>
                  <a:pt x="1253323" y="2489"/>
                </a:lnTo>
                <a:lnTo>
                  <a:pt x="1232959" y="1650"/>
                </a:lnTo>
                <a:lnTo>
                  <a:pt x="1212240" y="1090"/>
                </a:lnTo>
                <a:lnTo>
                  <a:pt x="1191283" y="717"/>
                </a:lnTo>
                <a:lnTo>
                  <a:pt x="1170168" y="468"/>
                </a:lnTo>
                <a:lnTo>
                  <a:pt x="1148948" y="302"/>
                </a:lnTo>
                <a:lnTo>
                  <a:pt x="1127657" y="192"/>
                </a:lnTo>
                <a:lnTo>
                  <a:pt x="1106319" y="118"/>
                </a:lnTo>
                <a:lnTo>
                  <a:pt x="1084951" y="69"/>
                </a:lnTo>
                <a:lnTo>
                  <a:pt x="1063561" y="36"/>
                </a:lnTo>
                <a:lnTo>
                  <a:pt x="1042157" y="14"/>
                </a:lnTo>
                <a:lnTo>
                  <a:pt x="1020745" y="0"/>
                </a:lnTo>
                <a:lnTo>
                  <a:pt x="1000120" y="784"/>
                </a:lnTo>
                <a:lnTo>
                  <a:pt x="980020" y="2100"/>
                </a:lnTo>
                <a:lnTo>
                  <a:pt x="960269" y="3772"/>
                </a:lnTo>
                <a:lnTo>
                  <a:pt x="939959" y="5680"/>
                </a:lnTo>
                <a:lnTo>
                  <a:pt x="919275" y="7745"/>
                </a:lnTo>
                <a:lnTo>
                  <a:pt x="898342" y="9916"/>
                </a:lnTo>
                <a:lnTo>
                  <a:pt x="877243" y="12157"/>
                </a:lnTo>
                <a:lnTo>
                  <a:pt x="856033" y="14445"/>
                </a:lnTo>
                <a:lnTo>
                  <a:pt x="834749" y="16764"/>
                </a:lnTo>
                <a:lnTo>
                  <a:pt x="813416" y="19898"/>
                </a:lnTo>
                <a:lnTo>
                  <a:pt x="792051" y="23574"/>
                </a:lnTo>
                <a:lnTo>
                  <a:pt x="770663" y="27613"/>
                </a:lnTo>
                <a:lnTo>
                  <a:pt x="749261" y="31892"/>
                </a:lnTo>
                <a:lnTo>
                  <a:pt x="727849" y="36333"/>
                </a:lnTo>
                <a:lnTo>
                  <a:pt x="706431" y="40881"/>
                </a:lnTo>
                <a:lnTo>
                  <a:pt x="685802" y="45501"/>
                </a:lnTo>
                <a:lnTo>
                  <a:pt x="665699" y="50168"/>
                </a:lnTo>
                <a:lnTo>
                  <a:pt x="645948" y="54867"/>
                </a:lnTo>
                <a:lnTo>
                  <a:pt x="626430" y="59587"/>
                </a:lnTo>
                <a:lnTo>
                  <a:pt x="607068" y="64321"/>
                </a:lnTo>
                <a:lnTo>
                  <a:pt x="587810" y="69065"/>
                </a:lnTo>
                <a:lnTo>
                  <a:pt x="569415" y="74608"/>
                </a:lnTo>
                <a:lnTo>
                  <a:pt x="534160" y="87118"/>
                </a:lnTo>
                <a:lnTo>
                  <a:pt x="516186" y="93788"/>
                </a:lnTo>
                <a:lnTo>
                  <a:pt x="497853" y="100615"/>
                </a:lnTo>
                <a:lnTo>
                  <a:pt x="479282" y="107548"/>
                </a:lnTo>
                <a:lnTo>
                  <a:pt x="443830" y="121602"/>
                </a:lnTo>
                <a:lnTo>
                  <a:pt x="411140" y="134992"/>
                </a:lnTo>
                <a:lnTo>
                  <a:pt x="383382" y="146234"/>
                </a:lnTo>
                <a:lnTo>
                  <a:pt x="349234" y="161489"/>
                </a:lnTo>
                <a:lnTo>
                  <a:pt x="314955" y="180865"/>
                </a:lnTo>
                <a:lnTo>
                  <a:pt x="281020" y="202097"/>
                </a:lnTo>
                <a:lnTo>
                  <a:pt x="248085" y="222049"/>
                </a:lnTo>
                <a:lnTo>
                  <a:pt x="213191" y="245159"/>
                </a:lnTo>
                <a:lnTo>
                  <a:pt x="177716" y="272115"/>
                </a:lnTo>
                <a:lnTo>
                  <a:pt x="144187" y="300210"/>
                </a:lnTo>
                <a:lnTo>
                  <a:pt x="114144" y="328643"/>
                </a:lnTo>
                <a:lnTo>
                  <a:pt x="83132" y="359110"/>
                </a:lnTo>
                <a:lnTo>
                  <a:pt x="61720" y="386913"/>
                </a:lnTo>
                <a:lnTo>
                  <a:pt x="42203" y="422155"/>
                </a:lnTo>
                <a:lnTo>
                  <a:pt x="29951" y="450235"/>
                </a:lnTo>
                <a:lnTo>
                  <a:pt x="19177" y="480780"/>
                </a:lnTo>
                <a:lnTo>
                  <a:pt x="8048" y="512850"/>
                </a:lnTo>
                <a:lnTo>
                  <a:pt x="1839" y="544576"/>
                </a:lnTo>
                <a:lnTo>
                  <a:pt x="0" y="579113"/>
                </a:lnTo>
                <a:lnTo>
                  <a:pt x="1572" y="614481"/>
                </a:lnTo>
                <a:lnTo>
                  <a:pt x="7064" y="650096"/>
                </a:lnTo>
                <a:lnTo>
                  <a:pt x="15836" y="685784"/>
                </a:lnTo>
                <a:lnTo>
                  <a:pt x="28489" y="721493"/>
                </a:lnTo>
                <a:lnTo>
                  <a:pt x="42394" y="749272"/>
                </a:lnTo>
                <a:lnTo>
                  <a:pt x="54992" y="767793"/>
                </a:lnTo>
                <a:lnTo>
                  <a:pt x="69741" y="788077"/>
                </a:lnTo>
                <a:lnTo>
                  <a:pt x="85923" y="808744"/>
                </a:lnTo>
                <a:lnTo>
                  <a:pt x="103061" y="829665"/>
                </a:lnTo>
                <a:lnTo>
                  <a:pt x="120837" y="850757"/>
                </a:lnTo>
                <a:lnTo>
                  <a:pt x="139831" y="870374"/>
                </a:lnTo>
                <a:lnTo>
                  <a:pt x="159638" y="889008"/>
                </a:lnTo>
                <a:lnTo>
                  <a:pt x="179986" y="906987"/>
                </a:lnTo>
                <a:lnTo>
                  <a:pt x="201488" y="924530"/>
                </a:lnTo>
                <a:lnTo>
                  <a:pt x="223761" y="941781"/>
                </a:lnTo>
                <a:lnTo>
                  <a:pt x="246547" y="958838"/>
                </a:lnTo>
                <a:lnTo>
                  <a:pt x="268088" y="974972"/>
                </a:lnTo>
                <a:lnTo>
                  <a:pt x="288798" y="990490"/>
                </a:lnTo>
                <a:lnTo>
                  <a:pt x="308955" y="1005598"/>
                </a:lnTo>
                <a:lnTo>
                  <a:pt x="328743" y="1018845"/>
                </a:lnTo>
                <a:lnTo>
                  <a:pt x="348285" y="1030852"/>
                </a:lnTo>
                <a:lnTo>
                  <a:pt x="367663" y="1042031"/>
                </a:lnTo>
                <a:lnTo>
                  <a:pt x="386932" y="1052659"/>
                </a:lnTo>
                <a:lnTo>
                  <a:pt x="406128" y="1062919"/>
                </a:lnTo>
                <a:lnTo>
                  <a:pt x="425275" y="1072934"/>
                </a:lnTo>
                <a:lnTo>
                  <a:pt x="443596" y="1081992"/>
                </a:lnTo>
                <a:lnTo>
                  <a:pt x="478769" y="1098407"/>
                </a:lnTo>
                <a:lnTo>
                  <a:pt x="496721" y="1106118"/>
                </a:lnTo>
                <a:lnTo>
                  <a:pt x="515039" y="1113639"/>
                </a:lnTo>
                <a:lnTo>
                  <a:pt x="533601" y="1121035"/>
                </a:lnTo>
                <a:lnTo>
                  <a:pt x="553120" y="1128347"/>
                </a:lnTo>
                <a:lnTo>
                  <a:pt x="573276" y="1135603"/>
                </a:lnTo>
                <a:lnTo>
                  <a:pt x="593857" y="1142821"/>
                </a:lnTo>
                <a:lnTo>
                  <a:pt x="614722" y="1149221"/>
                </a:lnTo>
                <a:lnTo>
                  <a:pt x="635775" y="1155075"/>
                </a:lnTo>
                <a:lnTo>
                  <a:pt x="656954" y="1160565"/>
                </a:lnTo>
                <a:lnTo>
                  <a:pt x="678218" y="1165813"/>
                </a:lnTo>
                <a:lnTo>
                  <a:pt x="699537" y="1170899"/>
                </a:lnTo>
                <a:lnTo>
                  <a:pt x="720894" y="1175877"/>
                </a:lnTo>
                <a:lnTo>
                  <a:pt x="742275" y="1179989"/>
                </a:lnTo>
                <a:lnTo>
                  <a:pt x="763673" y="1183525"/>
                </a:lnTo>
                <a:lnTo>
                  <a:pt x="785082" y="1186676"/>
                </a:lnTo>
                <a:lnTo>
                  <a:pt x="807293" y="1189570"/>
                </a:lnTo>
                <a:lnTo>
                  <a:pt x="830037" y="1192293"/>
                </a:lnTo>
                <a:lnTo>
                  <a:pt x="853137" y="1194902"/>
                </a:lnTo>
                <a:lnTo>
                  <a:pt x="876475" y="1197435"/>
                </a:lnTo>
                <a:lnTo>
                  <a:pt x="899971" y="1199918"/>
                </a:lnTo>
                <a:lnTo>
                  <a:pt x="923572" y="1202367"/>
                </a:lnTo>
                <a:lnTo>
                  <a:pt x="947244" y="1203999"/>
                </a:lnTo>
                <a:lnTo>
                  <a:pt x="970963" y="1205088"/>
                </a:lnTo>
                <a:lnTo>
                  <a:pt x="994713" y="1205813"/>
                </a:lnTo>
                <a:lnTo>
                  <a:pt x="1019278" y="1206297"/>
                </a:lnTo>
                <a:lnTo>
                  <a:pt x="1044385" y="1206620"/>
                </a:lnTo>
                <a:lnTo>
                  <a:pt x="1069855" y="1206835"/>
                </a:lnTo>
                <a:lnTo>
                  <a:pt x="1094772" y="1206978"/>
                </a:lnTo>
                <a:lnTo>
                  <a:pt x="1119321" y="1207073"/>
                </a:lnTo>
                <a:lnTo>
                  <a:pt x="1143625" y="1207137"/>
                </a:lnTo>
                <a:lnTo>
                  <a:pt x="1168558" y="1207180"/>
                </a:lnTo>
                <a:lnTo>
                  <a:pt x="1193912" y="1207208"/>
                </a:lnTo>
                <a:lnTo>
                  <a:pt x="1219546" y="1207227"/>
                </a:lnTo>
                <a:lnTo>
                  <a:pt x="1245366" y="1207239"/>
                </a:lnTo>
                <a:lnTo>
                  <a:pt x="1271311" y="1207248"/>
                </a:lnTo>
                <a:lnTo>
                  <a:pt x="1297339" y="1207253"/>
                </a:lnTo>
                <a:lnTo>
                  <a:pt x="1323422" y="1207257"/>
                </a:lnTo>
                <a:lnTo>
                  <a:pt x="1349542" y="1207259"/>
                </a:lnTo>
                <a:lnTo>
                  <a:pt x="1375686" y="1207261"/>
                </a:lnTo>
                <a:lnTo>
                  <a:pt x="1401847" y="1206469"/>
                </a:lnTo>
                <a:lnTo>
                  <a:pt x="1428019" y="1205146"/>
                </a:lnTo>
                <a:lnTo>
                  <a:pt x="1454198" y="1203471"/>
                </a:lnTo>
                <a:lnTo>
                  <a:pt x="1480382" y="1201561"/>
                </a:lnTo>
                <a:lnTo>
                  <a:pt x="1506570" y="1199493"/>
                </a:lnTo>
                <a:lnTo>
                  <a:pt x="1532759" y="1197321"/>
                </a:lnTo>
                <a:lnTo>
                  <a:pt x="1558950" y="1195079"/>
                </a:lnTo>
                <a:lnTo>
                  <a:pt x="1585142" y="1192791"/>
                </a:lnTo>
                <a:lnTo>
                  <a:pt x="1611334" y="1190472"/>
                </a:lnTo>
                <a:lnTo>
                  <a:pt x="1636733" y="1187338"/>
                </a:lnTo>
                <a:lnTo>
                  <a:pt x="1661604" y="1183662"/>
                </a:lnTo>
                <a:lnTo>
                  <a:pt x="1686121" y="1179623"/>
                </a:lnTo>
                <a:lnTo>
                  <a:pt x="1710404" y="1175343"/>
                </a:lnTo>
                <a:lnTo>
                  <a:pt x="1734530" y="1170902"/>
                </a:lnTo>
                <a:lnTo>
                  <a:pt x="1758551" y="1166354"/>
                </a:lnTo>
                <a:lnTo>
                  <a:pt x="1782503" y="1161735"/>
                </a:lnTo>
                <a:lnTo>
                  <a:pt x="1806408" y="1157068"/>
                </a:lnTo>
                <a:lnTo>
                  <a:pt x="1830283" y="1152369"/>
                </a:lnTo>
                <a:lnTo>
                  <a:pt x="1854137" y="1146855"/>
                </a:lnTo>
                <a:lnTo>
                  <a:pt x="1877977" y="1140798"/>
                </a:lnTo>
                <a:lnTo>
                  <a:pt x="1901808" y="1134378"/>
                </a:lnTo>
                <a:lnTo>
                  <a:pt x="1925632" y="1127717"/>
                </a:lnTo>
                <a:lnTo>
                  <a:pt x="1949453" y="1120896"/>
                </a:lnTo>
                <a:lnTo>
                  <a:pt x="1973271" y="1113966"/>
                </a:lnTo>
                <a:lnTo>
                  <a:pt x="1996293" y="1106172"/>
                </a:lnTo>
                <a:lnTo>
                  <a:pt x="2018785" y="1097801"/>
                </a:lnTo>
                <a:lnTo>
                  <a:pt x="2040924" y="1089045"/>
                </a:lnTo>
                <a:lnTo>
                  <a:pt x="2062033" y="1080033"/>
                </a:lnTo>
                <a:lnTo>
                  <a:pt x="2082455" y="1070850"/>
                </a:lnTo>
                <a:lnTo>
                  <a:pt x="2102420" y="1061552"/>
                </a:lnTo>
                <a:lnTo>
                  <a:pt x="2121286" y="1051386"/>
                </a:lnTo>
                <a:lnTo>
                  <a:pt x="2139420" y="1040639"/>
                </a:lnTo>
                <a:lnTo>
                  <a:pt x="2174386" y="1018909"/>
                </a:lnTo>
                <a:lnTo>
                  <a:pt x="2208447" y="998668"/>
                </a:lnTo>
                <a:lnTo>
                  <a:pt x="2239989" y="974855"/>
                </a:lnTo>
                <a:lnTo>
                  <a:pt x="2269089" y="949190"/>
                </a:lnTo>
                <a:lnTo>
                  <a:pt x="2295252" y="924554"/>
                </a:lnTo>
                <a:lnTo>
                  <a:pt x="2315875" y="898259"/>
                </a:lnTo>
                <a:lnTo>
                  <a:pt x="2333773" y="871491"/>
                </a:lnTo>
                <a:lnTo>
                  <a:pt x="2352310" y="846365"/>
                </a:lnTo>
                <a:lnTo>
                  <a:pt x="2366899" y="819852"/>
                </a:lnTo>
                <a:lnTo>
                  <a:pt x="2378675" y="792194"/>
                </a:lnTo>
                <a:lnTo>
                  <a:pt x="2389200" y="764026"/>
                </a:lnTo>
                <a:lnTo>
                  <a:pt x="2399170" y="735632"/>
                </a:lnTo>
                <a:lnTo>
                  <a:pt x="2408099" y="707138"/>
                </a:lnTo>
                <a:lnTo>
                  <a:pt x="2414713" y="678599"/>
                </a:lnTo>
                <a:lnTo>
                  <a:pt x="2418182" y="647923"/>
                </a:lnTo>
                <a:lnTo>
                  <a:pt x="2418930" y="616562"/>
                </a:lnTo>
                <a:lnTo>
                  <a:pt x="2416616" y="586749"/>
                </a:lnTo>
                <a:lnTo>
                  <a:pt x="2408709" y="557624"/>
                </a:lnTo>
                <a:lnTo>
                  <a:pt x="2397257" y="528804"/>
                </a:lnTo>
                <a:lnTo>
                  <a:pt x="2384230" y="500120"/>
                </a:lnTo>
                <a:lnTo>
                  <a:pt x="2368386" y="473614"/>
                </a:lnTo>
                <a:lnTo>
                  <a:pt x="2349967" y="448604"/>
                </a:lnTo>
                <a:lnTo>
                  <a:pt x="2328552" y="424259"/>
                </a:lnTo>
                <a:lnTo>
                  <a:pt x="2303688" y="400210"/>
                </a:lnTo>
                <a:lnTo>
                  <a:pt x="2275969" y="377086"/>
                </a:lnTo>
                <a:lnTo>
                  <a:pt x="2245128" y="356225"/>
                </a:lnTo>
                <a:lnTo>
                  <a:pt x="2227538" y="345424"/>
                </a:lnTo>
                <a:lnTo>
                  <a:pt x="2208667" y="334254"/>
                </a:lnTo>
                <a:lnTo>
                  <a:pt x="2188943" y="322839"/>
                </a:lnTo>
                <a:lnTo>
                  <a:pt x="2167856" y="312847"/>
                </a:lnTo>
                <a:lnTo>
                  <a:pt x="2145860" y="303805"/>
                </a:lnTo>
                <a:lnTo>
                  <a:pt x="2123259" y="295396"/>
                </a:lnTo>
                <a:lnTo>
                  <a:pt x="2100254" y="286614"/>
                </a:lnTo>
                <a:lnTo>
                  <a:pt x="2076980" y="277585"/>
                </a:lnTo>
                <a:lnTo>
                  <a:pt x="2053526" y="268391"/>
                </a:lnTo>
                <a:lnTo>
                  <a:pt x="2029159" y="259880"/>
                </a:lnTo>
                <a:lnTo>
                  <a:pt x="2004184" y="251825"/>
                </a:lnTo>
                <a:lnTo>
                  <a:pt x="1978802" y="244074"/>
                </a:lnTo>
                <a:lnTo>
                  <a:pt x="1952356" y="235731"/>
                </a:lnTo>
                <a:lnTo>
                  <a:pt x="1925200" y="226994"/>
                </a:lnTo>
                <a:lnTo>
                  <a:pt x="1897571" y="217995"/>
                </a:lnTo>
                <a:lnTo>
                  <a:pt x="1869626" y="209614"/>
                </a:lnTo>
                <a:lnTo>
                  <a:pt x="1841472" y="201645"/>
                </a:lnTo>
                <a:lnTo>
                  <a:pt x="1813177" y="193952"/>
                </a:lnTo>
                <a:lnTo>
                  <a:pt x="1784789" y="187235"/>
                </a:lnTo>
                <a:lnTo>
                  <a:pt x="1756339" y="181170"/>
                </a:lnTo>
                <a:lnTo>
                  <a:pt x="1727847" y="175539"/>
                </a:lnTo>
                <a:lnTo>
                  <a:pt x="1698534" y="170197"/>
                </a:lnTo>
                <a:lnTo>
                  <a:pt x="1668672" y="165049"/>
                </a:lnTo>
                <a:lnTo>
                  <a:pt x="1638446" y="160029"/>
                </a:lnTo>
                <a:lnTo>
                  <a:pt x="1607977" y="155095"/>
                </a:lnTo>
                <a:lnTo>
                  <a:pt x="1577345" y="150218"/>
                </a:lnTo>
                <a:lnTo>
                  <a:pt x="1546605" y="145380"/>
                </a:lnTo>
                <a:lnTo>
                  <a:pt x="1515793" y="140566"/>
                </a:lnTo>
                <a:lnTo>
                  <a:pt x="1484933" y="135770"/>
                </a:lnTo>
                <a:lnTo>
                  <a:pt x="1454041" y="130985"/>
                </a:lnTo>
                <a:lnTo>
                  <a:pt x="1423128" y="127001"/>
                </a:lnTo>
                <a:lnTo>
                  <a:pt x="1392200" y="123551"/>
                </a:lnTo>
                <a:lnTo>
                  <a:pt x="1361263" y="120458"/>
                </a:lnTo>
                <a:lnTo>
                  <a:pt x="1331113" y="117602"/>
                </a:lnTo>
                <a:lnTo>
                  <a:pt x="1301488" y="114904"/>
                </a:lnTo>
                <a:lnTo>
                  <a:pt x="1272213" y="112312"/>
                </a:lnTo>
                <a:lnTo>
                  <a:pt x="1242378" y="110583"/>
                </a:lnTo>
                <a:lnTo>
                  <a:pt x="1212169" y="109431"/>
                </a:lnTo>
                <a:lnTo>
                  <a:pt x="1181710" y="108663"/>
                </a:lnTo>
                <a:lnTo>
                  <a:pt x="1151086" y="108945"/>
                </a:lnTo>
                <a:lnTo>
                  <a:pt x="1120351" y="109926"/>
                </a:lnTo>
                <a:lnTo>
                  <a:pt x="1089543" y="111375"/>
                </a:lnTo>
                <a:lnTo>
                  <a:pt x="1058685" y="113927"/>
                </a:lnTo>
                <a:lnTo>
                  <a:pt x="1027794" y="117217"/>
                </a:lnTo>
                <a:lnTo>
                  <a:pt x="996882" y="120997"/>
                </a:lnTo>
                <a:lnTo>
                  <a:pt x="965955" y="125899"/>
                </a:lnTo>
                <a:lnTo>
                  <a:pt x="935018" y="131548"/>
                </a:lnTo>
                <a:lnTo>
                  <a:pt x="904075" y="137695"/>
                </a:lnTo>
                <a:lnTo>
                  <a:pt x="873921" y="144968"/>
                </a:lnTo>
                <a:lnTo>
                  <a:pt x="844293" y="152992"/>
                </a:lnTo>
                <a:lnTo>
                  <a:pt x="815016" y="161516"/>
                </a:lnTo>
                <a:lnTo>
                  <a:pt x="786767" y="170374"/>
                </a:lnTo>
                <a:lnTo>
                  <a:pt x="759203" y="179454"/>
                </a:lnTo>
                <a:lnTo>
                  <a:pt x="732096" y="188683"/>
                </a:lnTo>
                <a:lnTo>
                  <a:pt x="706087" y="198010"/>
                </a:lnTo>
                <a:lnTo>
                  <a:pt x="680810" y="207403"/>
                </a:lnTo>
                <a:lnTo>
                  <a:pt x="656022" y="216840"/>
                </a:lnTo>
                <a:lnTo>
                  <a:pt x="632352" y="227894"/>
                </a:lnTo>
                <a:lnTo>
                  <a:pt x="609429" y="240026"/>
                </a:lnTo>
                <a:lnTo>
                  <a:pt x="587003" y="252876"/>
                </a:lnTo>
                <a:lnTo>
                  <a:pt x="564114" y="266206"/>
                </a:lnTo>
                <a:lnTo>
                  <a:pt x="540918" y="279854"/>
                </a:lnTo>
                <a:lnTo>
                  <a:pt x="517516" y="293716"/>
                </a:lnTo>
                <a:lnTo>
                  <a:pt x="497153" y="306926"/>
                </a:lnTo>
                <a:lnTo>
                  <a:pt x="461826" y="332187"/>
                </a:lnTo>
                <a:lnTo>
                  <a:pt x="432368" y="354527"/>
                </a:lnTo>
                <a:lnTo>
                  <a:pt x="406046" y="375039"/>
                </a:lnTo>
                <a:lnTo>
                  <a:pt x="381118" y="394738"/>
                </a:lnTo>
                <a:lnTo>
                  <a:pt x="356810" y="414077"/>
                </a:lnTo>
                <a:lnTo>
                  <a:pt x="332777" y="434843"/>
                </a:lnTo>
                <a:lnTo>
                  <a:pt x="308866" y="459947"/>
                </a:lnTo>
                <a:lnTo>
                  <a:pt x="280777" y="489097"/>
                </a:lnTo>
                <a:lnTo>
                  <a:pt x="250566" y="520573"/>
                </a:lnTo>
                <a:lnTo>
                  <a:pt x="221263" y="553083"/>
                </a:lnTo>
                <a:lnTo>
                  <a:pt x="194482" y="586052"/>
                </a:lnTo>
                <a:lnTo>
                  <a:pt x="169350" y="620020"/>
                </a:lnTo>
                <a:lnTo>
                  <a:pt x="157092" y="637968"/>
                </a:lnTo>
                <a:lnTo>
                  <a:pt x="144951" y="656284"/>
                </a:lnTo>
                <a:lnTo>
                  <a:pt x="127228" y="691451"/>
                </a:lnTo>
                <a:lnTo>
                  <a:pt x="114853" y="723220"/>
                </a:lnTo>
                <a:lnTo>
                  <a:pt x="106707" y="747923"/>
                </a:lnTo>
                <a:lnTo>
                  <a:pt x="101451" y="779681"/>
                </a:lnTo>
                <a:lnTo>
                  <a:pt x="103095" y="796002"/>
                </a:lnTo>
                <a:lnTo>
                  <a:pt x="106572" y="816409"/>
                </a:lnTo>
                <a:lnTo>
                  <a:pt x="111271" y="839538"/>
                </a:lnTo>
                <a:lnTo>
                  <a:pt x="119960" y="862894"/>
                </a:lnTo>
                <a:lnTo>
                  <a:pt x="131309" y="886403"/>
                </a:lnTo>
                <a:lnTo>
                  <a:pt x="144431" y="910013"/>
                </a:lnTo>
                <a:lnTo>
                  <a:pt x="161117" y="932897"/>
                </a:lnTo>
                <a:lnTo>
                  <a:pt x="180178" y="955297"/>
                </a:lnTo>
                <a:lnTo>
                  <a:pt x="200823" y="977373"/>
                </a:lnTo>
                <a:lnTo>
                  <a:pt x="223318" y="998441"/>
                </a:lnTo>
                <a:lnTo>
                  <a:pt x="247045" y="1018836"/>
                </a:lnTo>
                <a:lnTo>
                  <a:pt x="271595" y="1038783"/>
                </a:lnTo>
                <a:lnTo>
                  <a:pt x="295899" y="1056844"/>
                </a:lnTo>
                <a:lnTo>
                  <a:pt x="320039" y="1073646"/>
                </a:lnTo>
                <a:lnTo>
                  <a:pt x="344070" y="1089611"/>
                </a:lnTo>
                <a:lnTo>
                  <a:pt x="368028" y="1104223"/>
                </a:lnTo>
                <a:lnTo>
                  <a:pt x="391938" y="1117932"/>
                </a:lnTo>
                <a:lnTo>
                  <a:pt x="415815" y="1131041"/>
                </a:lnTo>
                <a:lnTo>
                  <a:pt x="439670" y="1142955"/>
                </a:lnTo>
                <a:lnTo>
                  <a:pt x="463512" y="1154073"/>
                </a:lnTo>
                <a:lnTo>
                  <a:pt x="487343" y="1164660"/>
                </a:lnTo>
                <a:lnTo>
                  <a:pt x="511169" y="1174892"/>
                </a:lnTo>
                <a:lnTo>
                  <a:pt x="534990" y="1184890"/>
                </a:lnTo>
                <a:lnTo>
                  <a:pt x="558808" y="1194729"/>
                </a:lnTo>
                <a:lnTo>
                  <a:pt x="584212" y="1202876"/>
                </a:lnTo>
                <a:lnTo>
                  <a:pt x="610673" y="1209895"/>
                </a:lnTo>
                <a:lnTo>
                  <a:pt x="637838" y="1216162"/>
                </a:lnTo>
                <a:lnTo>
                  <a:pt x="665473" y="1221928"/>
                </a:lnTo>
                <a:lnTo>
                  <a:pt x="693422" y="1227359"/>
                </a:lnTo>
                <a:lnTo>
                  <a:pt x="721579" y="1232567"/>
                </a:lnTo>
                <a:lnTo>
                  <a:pt x="750670" y="1236833"/>
                </a:lnTo>
                <a:lnTo>
                  <a:pt x="780382" y="1240470"/>
                </a:lnTo>
                <a:lnTo>
                  <a:pt x="810509" y="1243689"/>
                </a:lnTo>
                <a:lnTo>
                  <a:pt x="840912" y="1246629"/>
                </a:lnTo>
                <a:lnTo>
                  <a:pt x="871500" y="1249382"/>
                </a:lnTo>
                <a:lnTo>
                  <a:pt x="902211" y="1252012"/>
                </a:lnTo>
                <a:lnTo>
                  <a:pt x="933797" y="1253765"/>
                </a:lnTo>
                <a:lnTo>
                  <a:pt x="965967" y="1254933"/>
                </a:lnTo>
                <a:lnTo>
                  <a:pt x="998526" y="1255713"/>
                </a:lnTo>
                <a:lnTo>
                  <a:pt x="1031345" y="1256232"/>
                </a:lnTo>
                <a:lnTo>
                  <a:pt x="1064336" y="1256578"/>
                </a:lnTo>
                <a:lnTo>
                  <a:pt x="1097443" y="1256809"/>
                </a:lnTo>
                <a:lnTo>
                  <a:pt x="1130627" y="1256169"/>
                </a:lnTo>
                <a:lnTo>
                  <a:pt x="1163862" y="1254949"/>
                </a:lnTo>
                <a:lnTo>
                  <a:pt x="1197131" y="1253342"/>
                </a:lnTo>
                <a:lnTo>
                  <a:pt x="1230423" y="1251476"/>
                </a:lnTo>
                <a:lnTo>
                  <a:pt x="1263730" y="1249439"/>
                </a:lnTo>
                <a:lnTo>
                  <a:pt x="1297047" y="1247287"/>
                </a:lnTo>
                <a:lnTo>
                  <a:pt x="1329577" y="1244265"/>
                </a:lnTo>
                <a:lnTo>
                  <a:pt x="1361583" y="1240663"/>
                </a:lnTo>
                <a:lnTo>
                  <a:pt x="1393239" y="1236674"/>
                </a:lnTo>
                <a:lnTo>
                  <a:pt x="1425455" y="1232427"/>
                </a:lnTo>
                <a:lnTo>
                  <a:pt x="1458045" y="1228008"/>
                </a:lnTo>
                <a:lnTo>
                  <a:pt x="1490885" y="1223475"/>
                </a:lnTo>
                <a:lnTo>
                  <a:pt x="1522302" y="1218865"/>
                </a:lnTo>
                <a:lnTo>
                  <a:pt x="1552773" y="1214204"/>
                </a:lnTo>
                <a:lnTo>
                  <a:pt x="1582611" y="1209510"/>
                </a:lnTo>
                <a:lnTo>
                  <a:pt x="1612822" y="1203999"/>
                </a:lnTo>
                <a:lnTo>
                  <a:pt x="1643282" y="1197944"/>
                </a:lnTo>
                <a:lnTo>
                  <a:pt x="1673907" y="1191526"/>
                </a:lnTo>
                <a:lnTo>
                  <a:pt x="1703848" y="1184072"/>
                </a:lnTo>
                <a:lnTo>
                  <a:pt x="1733334" y="1175928"/>
                </a:lnTo>
                <a:lnTo>
                  <a:pt x="1762517" y="1167323"/>
                </a:lnTo>
                <a:lnTo>
                  <a:pt x="1790703" y="1158412"/>
                </a:lnTo>
                <a:lnTo>
                  <a:pt x="1818225" y="1149296"/>
                </a:lnTo>
                <a:lnTo>
                  <a:pt x="1845304" y="1140044"/>
                </a:lnTo>
                <a:lnTo>
                  <a:pt x="1872089" y="1129907"/>
                </a:lnTo>
                <a:lnTo>
                  <a:pt x="1898676" y="1119180"/>
                </a:lnTo>
                <a:lnTo>
                  <a:pt x="1925132" y="1108060"/>
                </a:lnTo>
                <a:lnTo>
                  <a:pt x="1950707" y="1096679"/>
                </a:lnTo>
                <a:lnTo>
                  <a:pt x="1975694" y="1085122"/>
                </a:lnTo>
                <a:lnTo>
                  <a:pt x="2000290" y="1073449"/>
                </a:lnTo>
                <a:lnTo>
                  <a:pt x="2023831" y="1061697"/>
                </a:lnTo>
                <a:lnTo>
                  <a:pt x="2046669" y="1049895"/>
                </a:lnTo>
                <a:lnTo>
                  <a:pt x="2069038" y="1038058"/>
                </a:lnTo>
                <a:lnTo>
                  <a:pt x="2090300" y="1026197"/>
                </a:lnTo>
                <a:lnTo>
                  <a:pt x="2110825" y="1014322"/>
                </a:lnTo>
                <a:lnTo>
                  <a:pt x="2130859" y="1002436"/>
                </a:lnTo>
                <a:lnTo>
                  <a:pt x="2150564" y="988956"/>
                </a:lnTo>
                <a:lnTo>
                  <a:pt x="2170051" y="974413"/>
                </a:lnTo>
                <a:lnTo>
                  <a:pt x="2189393" y="959161"/>
                </a:lnTo>
                <a:lnTo>
                  <a:pt x="2207843" y="944231"/>
                </a:lnTo>
                <a:lnTo>
                  <a:pt x="2243160" y="914942"/>
                </a:lnTo>
                <a:lnTo>
                  <a:pt x="2273144" y="886050"/>
                </a:lnTo>
                <a:lnTo>
                  <a:pt x="2298906" y="856540"/>
                </a:lnTo>
                <a:lnTo>
                  <a:pt x="2320939" y="824904"/>
                </a:lnTo>
                <a:lnTo>
                  <a:pt x="2339198" y="794439"/>
                </a:lnTo>
                <a:lnTo>
                  <a:pt x="2354457" y="764230"/>
                </a:lnTo>
                <a:lnTo>
                  <a:pt x="2366530" y="732283"/>
                </a:lnTo>
                <a:lnTo>
                  <a:pt x="2375072" y="701680"/>
                </a:lnTo>
                <a:lnTo>
                  <a:pt x="2379926" y="671410"/>
                </a:lnTo>
                <a:lnTo>
                  <a:pt x="2379438" y="639436"/>
                </a:lnTo>
                <a:lnTo>
                  <a:pt x="2376575" y="608821"/>
                </a:lnTo>
                <a:lnTo>
                  <a:pt x="2371069" y="579340"/>
                </a:lnTo>
                <a:lnTo>
                  <a:pt x="2360684" y="550362"/>
                </a:lnTo>
                <a:lnTo>
                  <a:pt x="2346015" y="523724"/>
                </a:lnTo>
                <a:lnTo>
                  <a:pt x="2328118" y="497863"/>
                </a:lnTo>
                <a:lnTo>
                  <a:pt x="2306935" y="470494"/>
                </a:lnTo>
                <a:lnTo>
                  <a:pt x="2280057" y="444571"/>
                </a:lnTo>
                <a:lnTo>
                  <a:pt x="2248797" y="419821"/>
                </a:lnTo>
                <a:lnTo>
                  <a:pt x="2213737" y="395592"/>
                </a:lnTo>
                <a:lnTo>
                  <a:pt x="2193911" y="383574"/>
                </a:lnTo>
                <a:lnTo>
                  <a:pt x="2172755" y="371594"/>
                </a:lnTo>
                <a:lnTo>
                  <a:pt x="2150714" y="359638"/>
                </a:lnTo>
                <a:lnTo>
                  <a:pt x="2127289" y="348493"/>
                </a:lnTo>
                <a:lnTo>
                  <a:pt x="2102941" y="337888"/>
                </a:lnTo>
                <a:lnTo>
                  <a:pt x="2077977" y="327642"/>
                </a:lnTo>
                <a:lnTo>
                  <a:pt x="2051810" y="317637"/>
                </a:lnTo>
                <a:lnTo>
                  <a:pt x="2024840" y="307792"/>
                </a:lnTo>
                <a:lnTo>
                  <a:pt x="1997335" y="298054"/>
                </a:lnTo>
                <a:lnTo>
                  <a:pt x="1968680" y="288386"/>
                </a:lnTo>
                <a:lnTo>
                  <a:pt x="1939258" y="278767"/>
                </a:lnTo>
                <a:lnTo>
                  <a:pt x="1909324" y="269178"/>
                </a:lnTo>
                <a:lnTo>
                  <a:pt x="1878256" y="260405"/>
                </a:lnTo>
                <a:lnTo>
                  <a:pt x="1846431" y="252175"/>
                </a:lnTo>
                <a:lnTo>
                  <a:pt x="1814102" y="244307"/>
                </a:lnTo>
                <a:lnTo>
                  <a:pt x="1780643" y="236680"/>
                </a:lnTo>
                <a:lnTo>
                  <a:pt x="1746431" y="229215"/>
                </a:lnTo>
                <a:lnTo>
                  <a:pt x="1711717" y="221856"/>
                </a:lnTo>
                <a:lnTo>
                  <a:pt x="1676668" y="215363"/>
                </a:lnTo>
                <a:lnTo>
                  <a:pt x="1641395" y="209447"/>
                </a:lnTo>
                <a:lnTo>
                  <a:pt x="1605974" y="203915"/>
                </a:lnTo>
                <a:lnTo>
                  <a:pt x="1569660" y="198640"/>
                </a:lnTo>
                <a:lnTo>
                  <a:pt x="1532751" y="193536"/>
                </a:lnTo>
                <a:lnTo>
                  <a:pt x="1495444" y="188545"/>
                </a:lnTo>
                <a:lnTo>
                  <a:pt x="1457873" y="184425"/>
                </a:lnTo>
                <a:lnTo>
                  <a:pt x="1420126" y="180884"/>
                </a:lnTo>
                <a:lnTo>
                  <a:pt x="1382261" y="177729"/>
                </a:lnTo>
                <a:lnTo>
                  <a:pt x="1345906" y="175627"/>
                </a:lnTo>
                <a:lnTo>
                  <a:pt x="1310556" y="174225"/>
                </a:lnTo>
                <a:lnTo>
                  <a:pt x="1275877" y="173290"/>
                </a:lnTo>
                <a:lnTo>
                  <a:pt x="1241645" y="172667"/>
                </a:lnTo>
                <a:lnTo>
                  <a:pt x="1207712" y="172252"/>
                </a:lnTo>
                <a:lnTo>
                  <a:pt x="1173977" y="171975"/>
                </a:lnTo>
                <a:lnTo>
                  <a:pt x="1139581" y="172584"/>
                </a:lnTo>
                <a:lnTo>
                  <a:pt x="1104743" y="173784"/>
                </a:lnTo>
                <a:lnTo>
                  <a:pt x="1069612" y="175377"/>
                </a:lnTo>
                <a:lnTo>
                  <a:pt x="1035873" y="178027"/>
                </a:lnTo>
                <a:lnTo>
                  <a:pt x="1003061" y="181381"/>
                </a:lnTo>
                <a:lnTo>
                  <a:pt x="970868" y="185205"/>
                </a:lnTo>
                <a:lnTo>
                  <a:pt x="939087" y="189341"/>
                </a:lnTo>
                <a:lnTo>
                  <a:pt x="907581" y="193687"/>
                </a:lnTo>
                <a:lnTo>
                  <a:pt x="876258" y="198171"/>
                </a:lnTo>
                <a:lnTo>
                  <a:pt x="845058" y="203542"/>
                </a:lnTo>
                <a:lnTo>
                  <a:pt x="813939" y="209504"/>
                </a:lnTo>
                <a:lnTo>
                  <a:pt x="782874" y="215859"/>
                </a:lnTo>
                <a:lnTo>
                  <a:pt x="753433" y="223271"/>
                </a:lnTo>
                <a:lnTo>
                  <a:pt x="725074" y="231388"/>
                </a:lnTo>
                <a:lnTo>
                  <a:pt x="697437" y="239974"/>
                </a:lnTo>
                <a:lnTo>
                  <a:pt x="671075" y="248873"/>
                </a:lnTo>
                <a:lnTo>
                  <a:pt x="645563" y="257980"/>
                </a:lnTo>
                <a:lnTo>
                  <a:pt x="620617" y="267227"/>
                </a:lnTo>
                <a:lnTo>
                  <a:pt x="596843" y="278154"/>
                </a:lnTo>
                <a:lnTo>
                  <a:pt x="573849" y="290201"/>
                </a:lnTo>
                <a:lnTo>
                  <a:pt x="551377" y="302995"/>
                </a:lnTo>
                <a:lnTo>
                  <a:pt x="530045" y="316287"/>
                </a:lnTo>
                <a:lnTo>
                  <a:pt x="509474" y="329911"/>
                </a:lnTo>
                <a:lnTo>
                  <a:pt x="489410" y="343756"/>
                </a:lnTo>
                <a:lnTo>
                  <a:pt x="470478" y="357748"/>
                </a:lnTo>
                <a:lnTo>
                  <a:pt x="452300" y="371839"/>
                </a:lnTo>
                <a:lnTo>
                  <a:pt x="418873" y="400196"/>
                </a:lnTo>
                <a:lnTo>
                  <a:pt x="390788" y="428673"/>
                </a:lnTo>
                <a:lnTo>
                  <a:pt x="369309" y="455089"/>
                </a:lnTo>
                <a:lnTo>
                  <a:pt x="351826" y="480058"/>
                </a:lnTo>
                <a:lnTo>
                  <a:pt x="329389" y="515634"/>
                </a:lnTo>
                <a:lnTo>
                  <a:pt x="311541" y="548224"/>
                </a:lnTo>
                <a:lnTo>
                  <a:pt x="298370" y="573839"/>
                </a:lnTo>
                <a:lnTo>
                  <a:pt x="286695" y="605331"/>
                </a:lnTo>
                <a:lnTo>
                  <a:pt x="276215" y="640495"/>
                </a:lnTo>
                <a:lnTo>
                  <a:pt x="271198" y="658762"/>
                </a:lnTo>
                <a:lnTo>
                  <a:pt x="266265" y="677290"/>
                </a:lnTo>
                <a:lnTo>
                  <a:pt x="262977" y="697579"/>
                </a:lnTo>
                <a:lnTo>
                  <a:pt x="260785" y="719043"/>
                </a:lnTo>
                <a:lnTo>
                  <a:pt x="259323" y="741290"/>
                </a:lnTo>
                <a:lnTo>
                  <a:pt x="259143" y="764852"/>
                </a:lnTo>
                <a:lnTo>
                  <a:pt x="259816" y="789292"/>
                </a:lnTo>
                <a:lnTo>
                  <a:pt x="261059" y="814316"/>
                </a:lnTo>
                <a:lnTo>
                  <a:pt x="265062" y="840524"/>
                </a:lnTo>
                <a:lnTo>
                  <a:pt x="270906" y="867521"/>
                </a:lnTo>
                <a:lnTo>
                  <a:pt x="277977" y="895044"/>
                </a:lnTo>
                <a:lnTo>
                  <a:pt x="287454" y="922123"/>
                </a:lnTo>
                <a:lnTo>
                  <a:pt x="298534" y="948908"/>
                </a:lnTo>
                <a:lnTo>
                  <a:pt x="310683" y="975496"/>
                </a:lnTo>
                <a:lnTo>
                  <a:pt x="325133" y="1000364"/>
                </a:lnTo>
                <a:lnTo>
                  <a:pt x="341116" y="1024087"/>
                </a:lnTo>
                <a:lnTo>
                  <a:pt x="358121" y="1047046"/>
                </a:lnTo>
                <a:lnTo>
                  <a:pt x="375808" y="1067909"/>
                </a:lnTo>
                <a:lnTo>
                  <a:pt x="393949" y="1087373"/>
                </a:lnTo>
                <a:lnTo>
                  <a:pt x="412393" y="1105906"/>
                </a:lnTo>
                <a:lnTo>
                  <a:pt x="432627" y="1123023"/>
                </a:lnTo>
                <a:lnTo>
                  <a:pt x="454054" y="1139197"/>
                </a:lnTo>
                <a:lnTo>
                  <a:pt x="476275" y="1154743"/>
                </a:lnTo>
                <a:lnTo>
                  <a:pt x="499821" y="1169075"/>
                </a:lnTo>
                <a:lnTo>
                  <a:pt x="524250" y="1182599"/>
                </a:lnTo>
                <a:lnTo>
                  <a:pt x="549267" y="1195583"/>
                </a:lnTo>
                <a:lnTo>
                  <a:pt x="575470" y="1207414"/>
                </a:lnTo>
                <a:lnTo>
                  <a:pt x="602463" y="1218477"/>
                </a:lnTo>
                <a:lnTo>
                  <a:pt x="629984" y="1229027"/>
                </a:lnTo>
                <a:lnTo>
                  <a:pt x="658650" y="1238442"/>
                </a:lnTo>
                <a:lnTo>
                  <a:pt x="688079" y="1247099"/>
                </a:lnTo>
                <a:lnTo>
                  <a:pt x="718018" y="1255252"/>
                </a:lnTo>
                <a:lnTo>
                  <a:pt x="749089" y="1263069"/>
                </a:lnTo>
                <a:lnTo>
                  <a:pt x="780916" y="1270661"/>
                </a:lnTo>
                <a:lnTo>
                  <a:pt x="813246" y="1278104"/>
                </a:lnTo>
                <a:lnTo>
                  <a:pt x="845912" y="1284653"/>
                </a:lnTo>
                <a:lnTo>
                  <a:pt x="878802" y="1290607"/>
                </a:lnTo>
                <a:lnTo>
                  <a:pt x="911841" y="1296164"/>
                </a:lnTo>
                <a:lnTo>
                  <a:pt x="944980" y="1300662"/>
                </a:lnTo>
                <a:lnTo>
                  <a:pt x="978185" y="1304454"/>
                </a:lnTo>
                <a:lnTo>
                  <a:pt x="1011434" y="1307777"/>
                </a:lnTo>
                <a:lnTo>
                  <a:pt x="1045506" y="1309991"/>
                </a:lnTo>
                <a:lnTo>
                  <a:pt x="1080127" y="1311468"/>
                </a:lnTo>
                <a:lnTo>
                  <a:pt x="1115114" y="1312452"/>
                </a:lnTo>
                <a:lnTo>
                  <a:pt x="1150345" y="1313108"/>
                </a:lnTo>
                <a:lnTo>
                  <a:pt x="1185738" y="1313546"/>
                </a:lnTo>
                <a:lnTo>
                  <a:pt x="1221240" y="1313837"/>
                </a:lnTo>
                <a:lnTo>
                  <a:pt x="1256815" y="1313238"/>
                </a:lnTo>
                <a:lnTo>
                  <a:pt x="1292437" y="1312045"/>
                </a:lnTo>
                <a:lnTo>
                  <a:pt x="1328091" y="1310455"/>
                </a:lnTo>
                <a:lnTo>
                  <a:pt x="1362974" y="1307809"/>
                </a:lnTo>
                <a:lnTo>
                  <a:pt x="1397341" y="1304457"/>
                </a:lnTo>
                <a:lnTo>
                  <a:pt x="1431365" y="1300634"/>
                </a:lnTo>
                <a:lnTo>
                  <a:pt x="1465160" y="1297292"/>
                </a:lnTo>
                <a:lnTo>
                  <a:pt x="1498803" y="1294270"/>
                </a:lnTo>
                <a:lnTo>
                  <a:pt x="1532344" y="1291462"/>
                </a:lnTo>
                <a:lnTo>
                  <a:pt x="1565817" y="1287209"/>
                </a:lnTo>
                <a:lnTo>
                  <a:pt x="1599245" y="1281992"/>
                </a:lnTo>
                <a:lnTo>
                  <a:pt x="1632642" y="1276133"/>
                </a:lnTo>
                <a:lnTo>
                  <a:pt x="1664433" y="1269846"/>
                </a:lnTo>
                <a:lnTo>
                  <a:pt x="1695151" y="1263273"/>
                </a:lnTo>
                <a:lnTo>
                  <a:pt x="1725155" y="1256510"/>
                </a:lnTo>
                <a:lnTo>
                  <a:pt x="1755476" y="1249619"/>
                </a:lnTo>
                <a:lnTo>
                  <a:pt x="1786009" y="1242645"/>
                </a:lnTo>
                <a:lnTo>
                  <a:pt x="1816684" y="1235614"/>
                </a:lnTo>
                <a:lnTo>
                  <a:pt x="1846658" y="1227752"/>
                </a:lnTo>
                <a:lnTo>
                  <a:pt x="1876166" y="1219335"/>
                </a:lnTo>
                <a:lnTo>
                  <a:pt x="1905363" y="1210549"/>
                </a:lnTo>
                <a:lnTo>
                  <a:pt x="1932765" y="1200723"/>
                </a:lnTo>
                <a:lnTo>
                  <a:pt x="1958971" y="1190204"/>
                </a:lnTo>
                <a:lnTo>
                  <a:pt x="1984378" y="1179222"/>
                </a:lnTo>
                <a:lnTo>
                  <a:pt x="2010048" y="1167932"/>
                </a:lnTo>
                <a:lnTo>
                  <a:pt x="2035893" y="1156437"/>
                </a:lnTo>
                <a:lnTo>
                  <a:pt x="2061854" y="1144804"/>
                </a:lnTo>
                <a:lnTo>
                  <a:pt x="2085511" y="1133080"/>
                </a:lnTo>
                <a:lnTo>
                  <a:pt x="2107632" y="1121296"/>
                </a:lnTo>
                <a:lnTo>
                  <a:pt x="2128730" y="1109471"/>
                </a:lnTo>
                <a:lnTo>
                  <a:pt x="2148351" y="1096825"/>
                </a:lnTo>
                <a:lnTo>
                  <a:pt x="2166989" y="1083632"/>
                </a:lnTo>
                <a:lnTo>
                  <a:pt x="2201720" y="1056273"/>
                </a:lnTo>
                <a:lnTo>
                  <a:pt x="2233030" y="1028238"/>
                </a:lnTo>
                <a:lnTo>
                  <a:pt x="2258588" y="999904"/>
                </a:lnTo>
                <a:lnTo>
                  <a:pt x="2278943" y="970641"/>
                </a:lnTo>
                <a:lnTo>
                  <a:pt x="2293281" y="939115"/>
                </a:lnTo>
                <a:lnTo>
                  <a:pt x="2304945" y="908700"/>
                </a:lnTo>
                <a:lnTo>
                  <a:pt x="2313834" y="879306"/>
                </a:lnTo>
                <a:lnTo>
                  <a:pt x="2317784" y="850368"/>
                </a:lnTo>
                <a:lnTo>
                  <a:pt x="2317423" y="819515"/>
                </a:lnTo>
                <a:lnTo>
                  <a:pt x="2313823" y="788075"/>
                </a:lnTo>
                <a:lnTo>
                  <a:pt x="2306931" y="758227"/>
                </a:lnTo>
                <a:lnTo>
                  <a:pt x="2296460" y="726969"/>
                </a:lnTo>
                <a:lnTo>
                  <a:pt x="2283075" y="695350"/>
                </a:lnTo>
                <a:lnTo>
                  <a:pt x="2266543" y="665422"/>
                </a:lnTo>
                <a:lnTo>
                  <a:pt x="2246495" y="634129"/>
                </a:lnTo>
                <a:lnTo>
                  <a:pt x="2224356" y="602494"/>
                </a:lnTo>
                <a:lnTo>
                  <a:pt x="2201287" y="572559"/>
                </a:lnTo>
                <a:lnTo>
                  <a:pt x="2173571" y="543379"/>
                </a:lnTo>
                <a:lnTo>
                  <a:pt x="2142733" y="513742"/>
                </a:lnTo>
                <a:lnTo>
                  <a:pt x="2110506" y="482049"/>
                </a:lnTo>
                <a:lnTo>
                  <a:pt x="2092546" y="466612"/>
                </a:lnTo>
                <a:lnTo>
                  <a:pt x="2073429" y="451559"/>
                </a:lnTo>
                <a:lnTo>
                  <a:pt x="2053540" y="436761"/>
                </a:lnTo>
                <a:lnTo>
                  <a:pt x="2033137" y="421339"/>
                </a:lnTo>
                <a:lnTo>
                  <a:pt x="2012392" y="405502"/>
                </a:lnTo>
                <a:lnTo>
                  <a:pt x="1991417" y="389387"/>
                </a:lnTo>
                <a:lnTo>
                  <a:pt x="1969497" y="374675"/>
                </a:lnTo>
                <a:lnTo>
                  <a:pt x="1946946" y="360899"/>
                </a:lnTo>
                <a:lnTo>
                  <a:pt x="1923975" y="347746"/>
                </a:lnTo>
                <a:lnTo>
                  <a:pt x="1899929" y="335008"/>
                </a:lnTo>
                <a:lnTo>
                  <a:pt x="1875168" y="322548"/>
                </a:lnTo>
                <a:lnTo>
                  <a:pt x="1849928" y="310272"/>
                </a:lnTo>
                <a:lnTo>
                  <a:pt x="1823578" y="298913"/>
                </a:lnTo>
                <a:lnTo>
                  <a:pt x="1796485" y="288166"/>
                </a:lnTo>
                <a:lnTo>
                  <a:pt x="1768898" y="277826"/>
                </a:lnTo>
                <a:lnTo>
                  <a:pt x="1739395" y="268551"/>
                </a:lnTo>
                <a:lnTo>
                  <a:pt x="1708614" y="259987"/>
                </a:lnTo>
                <a:lnTo>
                  <a:pt x="1676980" y="251896"/>
                </a:lnTo>
                <a:lnTo>
                  <a:pt x="1643985" y="245708"/>
                </a:lnTo>
                <a:lnTo>
                  <a:pt x="1610082" y="240790"/>
                </a:lnTo>
                <a:lnTo>
                  <a:pt x="1575573" y="236717"/>
                </a:lnTo>
                <a:lnTo>
                  <a:pt x="1539868" y="234001"/>
                </a:lnTo>
                <a:lnTo>
                  <a:pt x="1503364" y="232191"/>
                </a:lnTo>
                <a:lnTo>
                  <a:pt x="1466328" y="230984"/>
                </a:lnTo>
                <a:lnTo>
                  <a:pt x="1428144" y="231767"/>
                </a:lnTo>
                <a:lnTo>
                  <a:pt x="1389194" y="233877"/>
                </a:lnTo>
                <a:lnTo>
                  <a:pt x="1349734" y="236871"/>
                </a:lnTo>
                <a:lnTo>
                  <a:pt x="1310727" y="241248"/>
                </a:lnTo>
                <a:lnTo>
                  <a:pt x="1272022" y="246547"/>
                </a:lnTo>
                <a:lnTo>
                  <a:pt x="1233519" y="252461"/>
                </a:lnTo>
                <a:lnTo>
                  <a:pt x="1194357" y="259579"/>
                </a:lnTo>
                <a:lnTo>
                  <a:pt x="1154755" y="267499"/>
                </a:lnTo>
                <a:lnTo>
                  <a:pt x="1114859" y="275954"/>
                </a:lnTo>
                <a:lnTo>
                  <a:pt x="1075563" y="285560"/>
                </a:lnTo>
                <a:lnTo>
                  <a:pt x="1036665" y="295932"/>
                </a:lnTo>
                <a:lnTo>
                  <a:pt x="998033" y="306816"/>
                </a:lnTo>
                <a:lnTo>
                  <a:pt x="960372" y="318040"/>
                </a:lnTo>
                <a:lnTo>
                  <a:pt x="923359" y="329492"/>
                </a:lnTo>
                <a:lnTo>
                  <a:pt x="886777" y="341095"/>
                </a:lnTo>
                <a:lnTo>
                  <a:pt x="850483" y="354387"/>
                </a:lnTo>
                <a:lnTo>
                  <a:pt x="814380" y="368805"/>
                </a:lnTo>
                <a:lnTo>
                  <a:pt x="778406" y="383973"/>
                </a:lnTo>
                <a:lnTo>
                  <a:pt x="743310" y="399641"/>
                </a:lnTo>
                <a:lnTo>
                  <a:pt x="708801" y="415642"/>
                </a:lnTo>
                <a:lnTo>
                  <a:pt x="674682" y="431866"/>
                </a:lnTo>
                <a:lnTo>
                  <a:pt x="642411" y="449032"/>
                </a:lnTo>
                <a:lnTo>
                  <a:pt x="611372" y="466826"/>
                </a:lnTo>
                <a:lnTo>
                  <a:pt x="581155" y="485039"/>
                </a:lnTo>
                <a:lnTo>
                  <a:pt x="552278" y="503531"/>
                </a:lnTo>
                <a:lnTo>
                  <a:pt x="524296" y="522209"/>
                </a:lnTo>
                <a:lnTo>
                  <a:pt x="496910" y="541011"/>
                </a:lnTo>
                <a:lnTo>
                  <a:pt x="442138" y="57861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62" name="SMARTInkShape-5376"/>
          <p:cNvSpPr/>
          <p:nvPr/>
        </p:nvSpPr>
        <p:spPr bwMode="auto">
          <a:xfrm>
            <a:off x="2453691" y="865929"/>
            <a:ext cx="3365221" cy="1453947"/>
          </a:xfrm>
          <a:custGeom>
            <a:avLst/>
            <a:gdLst/>
            <a:ahLst/>
            <a:cxnLst/>
            <a:rect l="0" t="0" r="0" b="0"/>
            <a:pathLst>
              <a:path w="3365221" h="1453947">
                <a:moveTo>
                  <a:pt x="3068428" y="355652"/>
                </a:moveTo>
                <a:lnTo>
                  <a:pt x="3064636" y="351860"/>
                </a:lnTo>
                <a:lnTo>
                  <a:pt x="3062773" y="347881"/>
                </a:lnTo>
                <a:lnTo>
                  <a:pt x="3054620" y="312588"/>
                </a:lnTo>
                <a:lnTo>
                  <a:pt x="3053560" y="303969"/>
                </a:lnTo>
                <a:lnTo>
                  <a:pt x="3050443" y="297492"/>
                </a:lnTo>
                <a:lnTo>
                  <a:pt x="3040433" y="285591"/>
                </a:lnTo>
                <a:lnTo>
                  <a:pt x="3008297" y="268305"/>
                </a:lnTo>
                <a:lnTo>
                  <a:pt x="2979703" y="255159"/>
                </a:lnTo>
                <a:lnTo>
                  <a:pt x="2956763" y="245901"/>
                </a:lnTo>
                <a:lnTo>
                  <a:pt x="2930693" y="236495"/>
                </a:lnTo>
                <a:lnTo>
                  <a:pt x="2901114" y="227023"/>
                </a:lnTo>
                <a:lnTo>
                  <a:pt x="2868654" y="217521"/>
                </a:lnTo>
                <a:lnTo>
                  <a:pt x="2833060" y="208006"/>
                </a:lnTo>
                <a:lnTo>
                  <a:pt x="2814679" y="203247"/>
                </a:lnTo>
                <a:lnTo>
                  <a:pt x="2796074" y="198486"/>
                </a:lnTo>
                <a:lnTo>
                  <a:pt x="2777321" y="193725"/>
                </a:lnTo>
                <a:lnTo>
                  <a:pt x="2756882" y="188963"/>
                </a:lnTo>
                <a:lnTo>
                  <a:pt x="2735318" y="184201"/>
                </a:lnTo>
                <a:lnTo>
                  <a:pt x="2713004" y="179439"/>
                </a:lnTo>
                <a:lnTo>
                  <a:pt x="2690192" y="174677"/>
                </a:lnTo>
                <a:lnTo>
                  <a:pt x="2667045" y="169914"/>
                </a:lnTo>
                <a:lnTo>
                  <a:pt x="2643677" y="165152"/>
                </a:lnTo>
                <a:lnTo>
                  <a:pt x="2619367" y="159596"/>
                </a:lnTo>
                <a:lnTo>
                  <a:pt x="2594429" y="153511"/>
                </a:lnTo>
                <a:lnTo>
                  <a:pt x="2569072" y="147072"/>
                </a:lnTo>
                <a:lnTo>
                  <a:pt x="2542643" y="141193"/>
                </a:lnTo>
                <a:lnTo>
                  <a:pt x="2515498" y="135685"/>
                </a:lnTo>
                <a:lnTo>
                  <a:pt x="2487877" y="130426"/>
                </a:lnTo>
                <a:lnTo>
                  <a:pt x="2459938" y="125333"/>
                </a:lnTo>
                <a:lnTo>
                  <a:pt x="2431786" y="120350"/>
                </a:lnTo>
                <a:lnTo>
                  <a:pt x="2403494" y="115440"/>
                </a:lnTo>
                <a:lnTo>
                  <a:pt x="2374314" y="110580"/>
                </a:lnTo>
                <a:lnTo>
                  <a:pt x="2344541" y="105752"/>
                </a:lnTo>
                <a:lnTo>
                  <a:pt x="2314375" y="100946"/>
                </a:lnTo>
                <a:lnTo>
                  <a:pt x="2283150" y="95360"/>
                </a:lnTo>
                <a:lnTo>
                  <a:pt x="2251222" y="89256"/>
                </a:lnTo>
                <a:lnTo>
                  <a:pt x="2218824" y="82805"/>
                </a:lnTo>
                <a:lnTo>
                  <a:pt x="2186113" y="76916"/>
                </a:lnTo>
                <a:lnTo>
                  <a:pt x="2153193" y="71403"/>
                </a:lnTo>
                <a:lnTo>
                  <a:pt x="2120134" y="66140"/>
                </a:lnTo>
                <a:lnTo>
                  <a:pt x="2086982" y="61044"/>
                </a:lnTo>
                <a:lnTo>
                  <a:pt x="2053768" y="56059"/>
                </a:lnTo>
                <a:lnTo>
                  <a:pt x="2020513" y="51149"/>
                </a:lnTo>
                <a:lnTo>
                  <a:pt x="1986436" y="46287"/>
                </a:lnTo>
                <a:lnTo>
                  <a:pt x="1951813" y="41459"/>
                </a:lnTo>
                <a:lnTo>
                  <a:pt x="1916824" y="36653"/>
                </a:lnTo>
                <a:lnTo>
                  <a:pt x="1882386" y="31861"/>
                </a:lnTo>
                <a:lnTo>
                  <a:pt x="1848314" y="27079"/>
                </a:lnTo>
                <a:lnTo>
                  <a:pt x="1814487" y="22303"/>
                </a:lnTo>
                <a:lnTo>
                  <a:pt x="1780030" y="18326"/>
                </a:lnTo>
                <a:lnTo>
                  <a:pt x="1745152" y="14881"/>
                </a:lnTo>
                <a:lnTo>
                  <a:pt x="1709994" y="11790"/>
                </a:lnTo>
                <a:lnTo>
                  <a:pt x="1674649" y="8936"/>
                </a:lnTo>
                <a:lnTo>
                  <a:pt x="1639179" y="6239"/>
                </a:lnTo>
                <a:lnTo>
                  <a:pt x="1603627" y="3648"/>
                </a:lnTo>
                <a:lnTo>
                  <a:pt x="1567225" y="1920"/>
                </a:lnTo>
                <a:lnTo>
                  <a:pt x="1530257" y="768"/>
                </a:lnTo>
                <a:lnTo>
                  <a:pt x="1492912" y="0"/>
                </a:lnTo>
                <a:lnTo>
                  <a:pt x="1455315" y="282"/>
                </a:lnTo>
                <a:lnTo>
                  <a:pt x="1417551" y="1264"/>
                </a:lnTo>
                <a:lnTo>
                  <a:pt x="1379674" y="2712"/>
                </a:lnTo>
                <a:lnTo>
                  <a:pt x="1341723" y="4471"/>
                </a:lnTo>
                <a:lnTo>
                  <a:pt x="1303723" y="6438"/>
                </a:lnTo>
                <a:lnTo>
                  <a:pt x="1265689" y="8543"/>
                </a:lnTo>
                <a:lnTo>
                  <a:pt x="1228427" y="11533"/>
                </a:lnTo>
                <a:lnTo>
                  <a:pt x="1191679" y="15115"/>
                </a:lnTo>
                <a:lnTo>
                  <a:pt x="1155274" y="19090"/>
                </a:lnTo>
                <a:lnTo>
                  <a:pt x="1119099" y="23327"/>
                </a:lnTo>
                <a:lnTo>
                  <a:pt x="1083075" y="27740"/>
                </a:lnTo>
                <a:lnTo>
                  <a:pt x="1047153" y="32269"/>
                </a:lnTo>
                <a:lnTo>
                  <a:pt x="1012886" y="38463"/>
                </a:lnTo>
                <a:lnTo>
                  <a:pt x="979723" y="45768"/>
                </a:lnTo>
                <a:lnTo>
                  <a:pt x="947296" y="53813"/>
                </a:lnTo>
                <a:lnTo>
                  <a:pt x="915358" y="62351"/>
                </a:lnTo>
                <a:lnTo>
                  <a:pt x="883748" y="71218"/>
                </a:lnTo>
                <a:lnTo>
                  <a:pt x="852356" y="80304"/>
                </a:lnTo>
                <a:lnTo>
                  <a:pt x="821109" y="90331"/>
                </a:lnTo>
                <a:lnTo>
                  <a:pt x="789959" y="100984"/>
                </a:lnTo>
                <a:lnTo>
                  <a:pt x="758874" y="112055"/>
                </a:lnTo>
                <a:lnTo>
                  <a:pt x="729419" y="124197"/>
                </a:lnTo>
                <a:lnTo>
                  <a:pt x="701051" y="137055"/>
                </a:lnTo>
                <a:lnTo>
                  <a:pt x="673408" y="150390"/>
                </a:lnTo>
                <a:lnTo>
                  <a:pt x="646248" y="164836"/>
                </a:lnTo>
                <a:lnTo>
                  <a:pt x="619410" y="180022"/>
                </a:lnTo>
                <a:lnTo>
                  <a:pt x="592787" y="195703"/>
                </a:lnTo>
                <a:lnTo>
                  <a:pt x="567100" y="210920"/>
                </a:lnTo>
                <a:lnTo>
                  <a:pt x="542039" y="225826"/>
                </a:lnTo>
                <a:lnTo>
                  <a:pt x="517393" y="240527"/>
                </a:lnTo>
                <a:lnTo>
                  <a:pt x="493026" y="256677"/>
                </a:lnTo>
                <a:lnTo>
                  <a:pt x="468843" y="273794"/>
                </a:lnTo>
                <a:lnTo>
                  <a:pt x="444784" y="291555"/>
                </a:lnTo>
                <a:lnTo>
                  <a:pt x="422394" y="308952"/>
                </a:lnTo>
                <a:lnTo>
                  <a:pt x="401118" y="326106"/>
                </a:lnTo>
                <a:lnTo>
                  <a:pt x="380584" y="343099"/>
                </a:lnTo>
                <a:lnTo>
                  <a:pt x="361338" y="360777"/>
                </a:lnTo>
                <a:lnTo>
                  <a:pt x="342951" y="378912"/>
                </a:lnTo>
                <a:lnTo>
                  <a:pt x="325137" y="397353"/>
                </a:lnTo>
                <a:lnTo>
                  <a:pt x="308499" y="415996"/>
                </a:lnTo>
                <a:lnTo>
                  <a:pt x="292644" y="434776"/>
                </a:lnTo>
                <a:lnTo>
                  <a:pt x="277311" y="453645"/>
                </a:lnTo>
                <a:lnTo>
                  <a:pt x="263915" y="472574"/>
                </a:lnTo>
                <a:lnTo>
                  <a:pt x="251809" y="491544"/>
                </a:lnTo>
                <a:lnTo>
                  <a:pt x="240563" y="510540"/>
                </a:lnTo>
                <a:lnTo>
                  <a:pt x="229891" y="529555"/>
                </a:lnTo>
                <a:lnTo>
                  <a:pt x="219601" y="548581"/>
                </a:lnTo>
                <a:lnTo>
                  <a:pt x="209566" y="567615"/>
                </a:lnTo>
                <a:lnTo>
                  <a:pt x="200495" y="587448"/>
                </a:lnTo>
                <a:lnTo>
                  <a:pt x="192066" y="607814"/>
                </a:lnTo>
                <a:lnTo>
                  <a:pt x="184066" y="628535"/>
                </a:lnTo>
                <a:lnTo>
                  <a:pt x="177145" y="648699"/>
                </a:lnTo>
                <a:lnTo>
                  <a:pt x="170943" y="668492"/>
                </a:lnTo>
                <a:lnTo>
                  <a:pt x="165222" y="688037"/>
                </a:lnTo>
                <a:lnTo>
                  <a:pt x="161407" y="708211"/>
                </a:lnTo>
                <a:lnTo>
                  <a:pt x="158864" y="728804"/>
                </a:lnTo>
                <a:lnTo>
                  <a:pt x="157169" y="749676"/>
                </a:lnTo>
                <a:lnTo>
                  <a:pt x="156038" y="769941"/>
                </a:lnTo>
                <a:lnTo>
                  <a:pt x="155285" y="789801"/>
                </a:lnTo>
                <a:lnTo>
                  <a:pt x="154782" y="809391"/>
                </a:lnTo>
                <a:lnTo>
                  <a:pt x="155241" y="829595"/>
                </a:lnTo>
                <a:lnTo>
                  <a:pt x="156341" y="850208"/>
                </a:lnTo>
                <a:lnTo>
                  <a:pt x="157868" y="871093"/>
                </a:lnTo>
                <a:lnTo>
                  <a:pt x="160473" y="890573"/>
                </a:lnTo>
                <a:lnTo>
                  <a:pt x="163798" y="909116"/>
                </a:lnTo>
                <a:lnTo>
                  <a:pt x="167601" y="927034"/>
                </a:lnTo>
                <a:lnTo>
                  <a:pt x="172518" y="945330"/>
                </a:lnTo>
                <a:lnTo>
                  <a:pt x="178178" y="963877"/>
                </a:lnTo>
                <a:lnTo>
                  <a:pt x="184332" y="982592"/>
                </a:lnTo>
                <a:lnTo>
                  <a:pt x="201753" y="1018202"/>
                </a:lnTo>
                <a:lnTo>
                  <a:pt x="222725" y="1051756"/>
                </a:lnTo>
                <a:lnTo>
                  <a:pt x="245275" y="1082545"/>
                </a:lnTo>
                <a:lnTo>
                  <a:pt x="272760" y="1112103"/>
                </a:lnTo>
                <a:lnTo>
                  <a:pt x="303496" y="1141115"/>
                </a:lnTo>
                <a:lnTo>
                  <a:pt x="335678" y="1169884"/>
                </a:lnTo>
                <a:lnTo>
                  <a:pt x="370618" y="1196429"/>
                </a:lnTo>
                <a:lnTo>
                  <a:pt x="388825" y="1209064"/>
                </a:lnTo>
                <a:lnTo>
                  <a:pt x="408901" y="1221456"/>
                </a:lnTo>
                <a:lnTo>
                  <a:pt x="430223" y="1233686"/>
                </a:lnTo>
                <a:lnTo>
                  <a:pt x="452374" y="1245808"/>
                </a:lnTo>
                <a:lnTo>
                  <a:pt x="475873" y="1257064"/>
                </a:lnTo>
                <a:lnTo>
                  <a:pt x="500271" y="1267744"/>
                </a:lnTo>
                <a:lnTo>
                  <a:pt x="525267" y="1278038"/>
                </a:lnTo>
                <a:lnTo>
                  <a:pt x="550662" y="1288076"/>
                </a:lnTo>
                <a:lnTo>
                  <a:pt x="576323" y="1297943"/>
                </a:lnTo>
                <a:lnTo>
                  <a:pt x="602162" y="1307696"/>
                </a:lnTo>
                <a:lnTo>
                  <a:pt x="629707" y="1317373"/>
                </a:lnTo>
                <a:lnTo>
                  <a:pt x="658389" y="1327000"/>
                </a:lnTo>
                <a:lnTo>
                  <a:pt x="687829" y="1336592"/>
                </a:lnTo>
                <a:lnTo>
                  <a:pt x="717774" y="1346162"/>
                </a:lnTo>
                <a:lnTo>
                  <a:pt x="748057" y="1355717"/>
                </a:lnTo>
                <a:lnTo>
                  <a:pt x="778564" y="1365262"/>
                </a:lnTo>
                <a:lnTo>
                  <a:pt x="810014" y="1374007"/>
                </a:lnTo>
                <a:lnTo>
                  <a:pt x="842094" y="1382218"/>
                </a:lnTo>
                <a:lnTo>
                  <a:pt x="874593" y="1390073"/>
                </a:lnTo>
                <a:lnTo>
                  <a:pt x="908165" y="1396897"/>
                </a:lnTo>
                <a:lnTo>
                  <a:pt x="942452" y="1403034"/>
                </a:lnTo>
                <a:lnTo>
                  <a:pt x="977217" y="1408713"/>
                </a:lnTo>
                <a:lnTo>
                  <a:pt x="1013094" y="1414087"/>
                </a:lnTo>
                <a:lnTo>
                  <a:pt x="1049711" y="1419257"/>
                </a:lnTo>
                <a:lnTo>
                  <a:pt x="1086823" y="1424291"/>
                </a:lnTo>
                <a:lnTo>
                  <a:pt x="1125058" y="1429234"/>
                </a:lnTo>
                <a:lnTo>
                  <a:pt x="1164042" y="1434117"/>
                </a:lnTo>
                <a:lnTo>
                  <a:pt x="1203525" y="1438960"/>
                </a:lnTo>
                <a:lnTo>
                  <a:pt x="1243340" y="1442983"/>
                </a:lnTo>
                <a:lnTo>
                  <a:pt x="1283378" y="1446458"/>
                </a:lnTo>
                <a:lnTo>
                  <a:pt x="1323563" y="1449568"/>
                </a:lnTo>
                <a:lnTo>
                  <a:pt x="1364641" y="1451642"/>
                </a:lnTo>
                <a:lnTo>
                  <a:pt x="1406314" y="1453025"/>
                </a:lnTo>
                <a:lnTo>
                  <a:pt x="1448383" y="1453946"/>
                </a:lnTo>
                <a:lnTo>
                  <a:pt x="1490717" y="1453767"/>
                </a:lnTo>
                <a:lnTo>
                  <a:pt x="1533226" y="1452854"/>
                </a:lnTo>
                <a:lnTo>
                  <a:pt x="1575854" y="1451451"/>
                </a:lnTo>
                <a:lnTo>
                  <a:pt x="1619354" y="1448929"/>
                </a:lnTo>
                <a:lnTo>
                  <a:pt x="1663434" y="1445659"/>
                </a:lnTo>
                <a:lnTo>
                  <a:pt x="1707903" y="1441892"/>
                </a:lnTo>
                <a:lnTo>
                  <a:pt x="1752630" y="1438587"/>
                </a:lnTo>
                <a:lnTo>
                  <a:pt x="1797529" y="1435590"/>
                </a:lnTo>
                <a:lnTo>
                  <a:pt x="1842543" y="1432799"/>
                </a:lnTo>
                <a:lnTo>
                  <a:pt x="1886840" y="1428556"/>
                </a:lnTo>
                <a:lnTo>
                  <a:pt x="1930659" y="1423346"/>
                </a:lnTo>
                <a:lnTo>
                  <a:pt x="1974159" y="1417492"/>
                </a:lnTo>
                <a:lnTo>
                  <a:pt x="2018240" y="1411208"/>
                </a:lnTo>
                <a:lnTo>
                  <a:pt x="2062709" y="1404637"/>
                </a:lnTo>
                <a:lnTo>
                  <a:pt x="2107436" y="1397875"/>
                </a:lnTo>
                <a:lnTo>
                  <a:pt x="2153129" y="1390987"/>
                </a:lnTo>
                <a:lnTo>
                  <a:pt x="2199466" y="1384013"/>
                </a:lnTo>
                <a:lnTo>
                  <a:pt x="2246233" y="1376982"/>
                </a:lnTo>
                <a:lnTo>
                  <a:pt x="2291698" y="1368326"/>
                </a:lnTo>
                <a:lnTo>
                  <a:pt x="2336295" y="1358587"/>
                </a:lnTo>
                <a:lnTo>
                  <a:pt x="2380315" y="1348125"/>
                </a:lnTo>
                <a:lnTo>
                  <a:pt x="2423948" y="1337976"/>
                </a:lnTo>
                <a:lnTo>
                  <a:pt x="2467324" y="1328035"/>
                </a:lnTo>
                <a:lnTo>
                  <a:pt x="2510530" y="1318232"/>
                </a:lnTo>
                <a:lnTo>
                  <a:pt x="2552827" y="1307728"/>
                </a:lnTo>
                <a:lnTo>
                  <a:pt x="2594519" y="1296757"/>
                </a:lnTo>
                <a:lnTo>
                  <a:pt x="2635808" y="1285474"/>
                </a:lnTo>
                <a:lnTo>
                  <a:pt x="2675239" y="1274777"/>
                </a:lnTo>
                <a:lnTo>
                  <a:pt x="2713433" y="1264471"/>
                </a:lnTo>
                <a:lnTo>
                  <a:pt x="2750802" y="1254425"/>
                </a:lnTo>
                <a:lnTo>
                  <a:pt x="2786827" y="1242965"/>
                </a:lnTo>
                <a:lnTo>
                  <a:pt x="2821957" y="1230563"/>
                </a:lnTo>
                <a:lnTo>
                  <a:pt x="2856489" y="1217533"/>
                </a:lnTo>
                <a:lnTo>
                  <a:pt x="2889829" y="1204877"/>
                </a:lnTo>
                <a:lnTo>
                  <a:pt x="2922375" y="1192471"/>
                </a:lnTo>
                <a:lnTo>
                  <a:pt x="2954390" y="1180231"/>
                </a:lnTo>
                <a:lnTo>
                  <a:pt x="2985259" y="1167309"/>
                </a:lnTo>
                <a:lnTo>
                  <a:pt x="3015363" y="1153932"/>
                </a:lnTo>
                <a:lnTo>
                  <a:pt x="3044958" y="1140251"/>
                </a:lnTo>
                <a:lnTo>
                  <a:pt x="3072624" y="1126368"/>
                </a:lnTo>
                <a:lnTo>
                  <a:pt x="3099007" y="1112350"/>
                </a:lnTo>
                <a:lnTo>
                  <a:pt x="3124532" y="1098243"/>
                </a:lnTo>
                <a:lnTo>
                  <a:pt x="3148693" y="1084075"/>
                </a:lnTo>
                <a:lnTo>
                  <a:pt x="3171944" y="1069867"/>
                </a:lnTo>
                <a:lnTo>
                  <a:pt x="3194589" y="1055633"/>
                </a:lnTo>
                <a:lnTo>
                  <a:pt x="3215241" y="1040588"/>
                </a:lnTo>
                <a:lnTo>
                  <a:pt x="3234566" y="1025001"/>
                </a:lnTo>
                <a:lnTo>
                  <a:pt x="3270061" y="992072"/>
                </a:lnTo>
                <a:lnTo>
                  <a:pt x="3286194" y="974401"/>
                </a:lnTo>
                <a:lnTo>
                  <a:pt x="3301711" y="956270"/>
                </a:lnTo>
                <a:lnTo>
                  <a:pt x="3314438" y="937833"/>
                </a:lnTo>
                <a:lnTo>
                  <a:pt x="3325304" y="919191"/>
                </a:lnTo>
                <a:lnTo>
                  <a:pt x="3334928" y="900414"/>
                </a:lnTo>
                <a:lnTo>
                  <a:pt x="3349856" y="864733"/>
                </a:lnTo>
                <a:lnTo>
                  <a:pt x="3360194" y="829560"/>
                </a:lnTo>
                <a:lnTo>
                  <a:pt x="3362951" y="811291"/>
                </a:lnTo>
                <a:lnTo>
                  <a:pt x="3364790" y="792761"/>
                </a:lnTo>
                <a:lnTo>
                  <a:pt x="3365220" y="774058"/>
                </a:lnTo>
                <a:lnTo>
                  <a:pt x="3364715" y="755240"/>
                </a:lnTo>
                <a:lnTo>
                  <a:pt x="3363583" y="736344"/>
                </a:lnTo>
                <a:lnTo>
                  <a:pt x="3360448" y="718190"/>
                </a:lnTo>
                <a:lnTo>
                  <a:pt x="3350614" y="683203"/>
                </a:lnTo>
                <a:lnTo>
                  <a:pt x="3334073" y="649133"/>
                </a:lnTo>
                <a:lnTo>
                  <a:pt x="3311905" y="616263"/>
                </a:lnTo>
                <a:lnTo>
                  <a:pt x="3283532" y="585779"/>
                </a:lnTo>
                <a:lnTo>
                  <a:pt x="3250283" y="554239"/>
                </a:lnTo>
                <a:lnTo>
                  <a:pt x="3232528" y="538050"/>
                </a:lnTo>
                <a:lnTo>
                  <a:pt x="3213546" y="522494"/>
                </a:lnTo>
                <a:lnTo>
                  <a:pt x="3193749" y="507362"/>
                </a:lnTo>
                <a:lnTo>
                  <a:pt x="3173406" y="492511"/>
                </a:lnTo>
                <a:lnTo>
                  <a:pt x="3151907" y="477847"/>
                </a:lnTo>
                <a:lnTo>
                  <a:pt x="3129637" y="463309"/>
                </a:lnTo>
                <a:lnTo>
                  <a:pt x="3106853" y="448855"/>
                </a:lnTo>
                <a:lnTo>
                  <a:pt x="3082138" y="434456"/>
                </a:lnTo>
                <a:lnTo>
                  <a:pt x="3056137" y="420094"/>
                </a:lnTo>
                <a:lnTo>
                  <a:pt x="3029277" y="405758"/>
                </a:lnTo>
                <a:lnTo>
                  <a:pt x="3001847" y="391437"/>
                </a:lnTo>
                <a:lnTo>
                  <a:pt x="2974034" y="377127"/>
                </a:lnTo>
                <a:lnTo>
                  <a:pt x="2945967" y="362825"/>
                </a:lnTo>
                <a:lnTo>
                  <a:pt x="2916143" y="348528"/>
                </a:lnTo>
                <a:lnTo>
                  <a:pt x="2885149" y="334234"/>
                </a:lnTo>
                <a:lnTo>
                  <a:pt x="2853373" y="319942"/>
                </a:lnTo>
                <a:lnTo>
                  <a:pt x="2821077" y="306446"/>
                </a:lnTo>
                <a:lnTo>
                  <a:pt x="2788433" y="293479"/>
                </a:lnTo>
                <a:lnTo>
                  <a:pt x="2755558" y="280866"/>
                </a:lnTo>
                <a:lnTo>
                  <a:pt x="2720942" y="268488"/>
                </a:lnTo>
                <a:lnTo>
                  <a:pt x="2685164" y="256268"/>
                </a:lnTo>
                <a:lnTo>
                  <a:pt x="2648613" y="244152"/>
                </a:lnTo>
                <a:lnTo>
                  <a:pt x="2610751" y="232106"/>
                </a:lnTo>
                <a:lnTo>
                  <a:pt x="2572016" y="220107"/>
                </a:lnTo>
                <a:lnTo>
                  <a:pt x="2532699" y="208139"/>
                </a:lnTo>
                <a:lnTo>
                  <a:pt x="2493788" y="196191"/>
                </a:lnTo>
                <a:lnTo>
                  <a:pt x="2455147" y="184257"/>
                </a:lnTo>
                <a:lnTo>
                  <a:pt x="2416687" y="172333"/>
                </a:lnTo>
                <a:lnTo>
                  <a:pt x="2377552" y="162002"/>
                </a:lnTo>
                <a:lnTo>
                  <a:pt x="2337969" y="152733"/>
                </a:lnTo>
                <a:lnTo>
                  <a:pt x="2298087" y="144173"/>
                </a:lnTo>
                <a:lnTo>
                  <a:pt x="2258004" y="136085"/>
                </a:lnTo>
                <a:lnTo>
                  <a:pt x="2217789" y="128311"/>
                </a:lnTo>
                <a:lnTo>
                  <a:pt x="2177486" y="120748"/>
                </a:lnTo>
                <a:lnTo>
                  <a:pt x="2137123" y="114118"/>
                </a:lnTo>
                <a:lnTo>
                  <a:pt x="2096720" y="108111"/>
                </a:lnTo>
                <a:lnTo>
                  <a:pt x="2056291" y="102518"/>
                </a:lnTo>
                <a:lnTo>
                  <a:pt x="2015845" y="97203"/>
                </a:lnTo>
                <a:lnTo>
                  <a:pt x="1975387" y="92071"/>
                </a:lnTo>
                <a:lnTo>
                  <a:pt x="1934921" y="87063"/>
                </a:lnTo>
                <a:lnTo>
                  <a:pt x="1894451" y="83724"/>
                </a:lnTo>
                <a:lnTo>
                  <a:pt x="1853976" y="81498"/>
                </a:lnTo>
                <a:lnTo>
                  <a:pt x="1813500" y="80014"/>
                </a:lnTo>
                <a:lnTo>
                  <a:pt x="1773022" y="79025"/>
                </a:lnTo>
                <a:lnTo>
                  <a:pt x="1732542" y="78365"/>
                </a:lnTo>
                <a:lnTo>
                  <a:pt x="1692062" y="77925"/>
                </a:lnTo>
                <a:lnTo>
                  <a:pt x="1649995" y="78426"/>
                </a:lnTo>
                <a:lnTo>
                  <a:pt x="1606868" y="79554"/>
                </a:lnTo>
                <a:lnTo>
                  <a:pt x="1563036" y="81099"/>
                </a:lnTo>
                <a:lnTo>
                  <a:pt x="1519527" y="84510"/>
                </a:lnTo>
                <a:lnTo>
                  <a:pt x="1476233" y="89166"/>
                </a:lnTo>
                <a:lnTo>
                  <a:pt x="1433084" y="94651"/>
                </a:lnTo>
                <a:lnTo>
                  <a:pt x="1389236" y="100689"/>
                </a:lnTo>
                <a:lnTo>
                  <a:pt x="1344923" y="107095"/>
                </a:lnTo>
                <a:lnTo>
                  <a:pt x="1300300" y="113748"/>
                </a:lnTo>
                <a:lnTo>
                  <a:pt x="1255469" y="122151"/>
                </a:lnTo>
                <a:lnTo>
                  <a:pt x="1210501" y="131722"/>
                </a:lnTo>
                <a:lnTo>
                  <a:pt x="1165441" y="142072"/>
                </a:lnTo>
                <a:lnTo>
                  <a:pt x="1120320" y="152940"/>
                </a:lnTo>
                <a:lnTo>
                  <a:pt x="1075158" y="164155"/>
                </a:lnTo>
                <a:lnTo>
                  <a:pt x="1029969" y="175600"/>
                </a:lnTo>
                <a:lnTo>
                  <a:pt x="985555" y="188786"/>
                </a:lnTo>
                <a:lnTo>
                  <a:pt x="941658" y="203133"/>
                </a:lnTo>
                <a:lnTo>
                  <a:pt x="898106" y="218254"/>
                </a:lnTo>
                <a:lnTo>
                  <a:pt x="855578" y="233891"/>
                </a:lnTo>
                <a:lnTo>
                  <a:pt x="813732" y="249872"/>
                </a:lnTo>
                <a:lnTo>
                  <a:pt x="772341" y="266082"/>
                </a:lnTo>
                <a:lnTo>
                  <a:pt x="732047" y="283239"/>
                </a:lnTo>
                <a:lnTo>
                  <a:pt x="692484" y="301027"/>
                </a:lnTo>
                <a:lnTo>
                  <a:pt x="653409" y="319235"/>
                </a:lnTo>
                <a:lnTo>
                  <a:pt x="614659" y="337724"/>
                </a:lnTo>
                <a:lnTo>
                  <a:pt x="576126" y="356400"/>
                </a:lnTo>
                <a:lnTo>
                  <a:pt x="537737" y="375201"/>
                </a:lnTo>
                <a:lnTo>
                  <a:pt x="501032" y="394085"/>
                </a:lnTo>
                <a:lnTo>
                  <a:pt x="465449" y="413024"/>
                </a:lnTo>
                <a:lnTo>
                  <a:pt x="430615" y="432000"/>
                </a:lnTo>
                <a:lnTo>
                  <a:pt x="397073" y="451794"/>
                </a:lnTo>
                <a:lnTo>
                  <a:pt x="364394" y="472134"/>
                </a:lnTo>
                <a:lnTo>
                  <a:pt x="332288" y="492838"/>
                </a:lnTo>
                <a:lnTo>
                  <a:pt x="302154" y="513785"/>
                </a:lnTo>
                <a:lnTo>
                  <a:pt x="273332" y="534893"/>
                </a:lnTo>
                <a:lnTo>
                  <a:pt x="245387" y="556108"/>
                </a:lnTo>
                <a:lnTo>
                  <a:pt x="219613" y="577396"/>
                </a:lnTo>
                <a:lnTo>
                  <a:pt x="195287" y="598731"/>
                </a:lnTo>
                <a:lnTo>
                  <a:pt x="171925" y="620099"/>
                </a:lnTo>
                <a:lnTo>
                  <a:pt x="150795" y="641487"/>
                </a:lnTo>
                <a:lnTo>
                  <a:pt x="131152" y="662890"/>
                </a:lnTo>
                <a:lnTo>
                  <a:pt x="112500" y="684303"/>
                </a:lnTo>
                <a:lnTo>
                  <a:pt x="96097" y="706515"/>
                </a:lnTo>
                <a:lnTo>
                  <a:pt x="81192" y="729261"/>
                </a:lnTo>
                <a:lnTo>
                  <a:pt x="67288" y="752362"/>
                </a:lnTo>
                <a:lnTo>
                  <a:pt x="54843" y="774907"/>
                </a:lnTo>
                <a:lnTo>
                  <a:pt x="43371" y="797080"/>
                </a:lnTo>
                <a:lnTo>
                  <a:pt x="32548" y="819006"/>
                </a:lnTo>
                <a:lnTo>
                  <a:pt x="23746" y="839974"/>
                </a:lnTo>
                <a:lnTo>
                  <a:pt x="16290" y="860302"/>
                </a:lnTo>
                <a:lnTo>
                  <a:pt x="9732" y="880204"/>
                </a:lnTo>
                <a:lnTo>
                  <a:pt x="5359" y="900616"/>
                </a:lnTo>
                <a:lnTo>
                  <a:pt x="2445" y="921368"/>
                </a:lnTo>
                <a:lnTo>
                  <a:pt x="502" y="942346"/>
                </a:lnTo>
                <a:lnTo>
                  <a:pt x="0" y="961888"/>
                </a:lnTo>
                <a:lnTo>
                  <a:pt x="459" y="980472"/>
                </a:lnTo>
                <a:lnTo>
                  <a:pt x="1559" y="998417"/>
                </a:lnTo>
                <a:lnTo>
                  <a:pt x="4674" y="1016731"/>
                </a:lnTo>
                <a:lnTo>
                  <a:pt x="9131" y="1035290"/>
                </a:lnTo>
                <a:lnTo>
                  <a:pt x="14484" y="1054013"/>
                </a:lnTo>
                <a:lnTo>
                  <a:pt x="28899" y="1089633"/>
                </a:lnTo>
                <a:lnTo>
                  <a:pt x="48270" y="1124778"/>
                </a:lnTo>
                <a:lnTo>
                  <a:pt x="61214" y="1143040"/>
                </a:lnTo>
                <a:lnTo>
                  <a:pt x="90413" y="1178678"/>
                </a:lnTo>
                <a:lnTo>
                  <a:pt x="121912" y="1210391"/>
                </a:lnTo>
                <a:lnTo>
                  <a:pt x="140471" y="1224722"/>
                </a:lnTo>
                <a:lnTo>
                  <a:pt x="160782" y="1238245"/>
                </a:lnTo>
                <a:lnTo>
                  <a:pt x="182260" y="1251228"/>
                </a:lnTo>
                <a:lnTo>
                  <a:pt x="206103" y="1263853"/>
                </a:lnTo>
                <a:lnTo>
                  <a:pt x="231524" y="1276238"/>
                </a:lnTo>
                <a:lnTo>
                  <a:pt x="257996" y="1288464"/>
                </a:lnTo>
                <a:lnTo>
                  <a:pt x="286756" y="1300583"/>
                </a:lnTo>
                <a:lnTo>
                  <a:pt x="317043" y="1312631"/>
                </a:lnTo>
                <a:lnTo>
                  <a:pt x="348346" y="1324632"/>
                </a:lnTo>
                <a:lnTo>
                  <a:pt x="381121" y="1335014"/>
                </a:lnTo>
                <a:lnTo>
                  <a:pt x="414878" y="1344316"/>
                </a:lnTo>
                <a:lnTo>
                  <a:pt x="449288" y="1352899"/>
                </a:lnTo>
                <a:lnTo>
                  <a:pt x="484928" y="1361002"/>
                </a:lnTo>
                <a:lnTo>
                  <a:pt x="521389" y="1368786"/>
                </a:lnTo>
                <a:lnTo>
                  <a:pt x="558395" y="1376356"/>
                </a:lnTo>
                <a:lnTo>
                  <a:pt x="596560" y="1382990"/>
                </a:lnTo>
                <a:lnTo>
                  <a:pt x="635498" y="1389000"/>
                </a:lnTo>
                <a:lnTo>
                  <a:pt x="674949" y="1394595"/>
                </a:lnTo>
                <a:lnTo>
                  <a:pt x="715538" y="1399912"/>
                </a:lnTo>
                <a:lnTo>
                  <a:pt x="756885" y="1405044"/>
                </a:lnTo>
                <a:lnTo>
                  <a:pt x="798736" y="1410053"/>
                </a:lnTo>
                <a:lnTo>
                  <a:pt x="840925" y="1414186"/>
                </a:lnTo>
                <a:lnTo>
                  <a:pt x="883339" y="1417735"/>
                </a:lnTo>
                <a:lnTo>
                  <a:pt x="925902" y="1420895"/>
                </a:lnTo>
                <a:lnTo>
                  <a:pt x="969358" y="1423002"/>
                </a:lnTo>
                <a:lnTo>
                  <a:pt x="1013411" y="1424406"/>
                </a:lnTo>
                <a:lnTo>
                  <a:pt x="1057860" y="1425342"/>
                </a:lnTo>
                <a:lnTo>
                  <a:pt x="1103368" y="1425966"/>
                </a:lnTo>
                <a:lnTo>
                  <a:pt x="1149582" y="1426382"/>
                </a:lnTo>
                <a:lnTo>
                  <a:pt x="1196266" y="1426660"/>
                </a:lnTo>
                <a:lnTo>
                  <a:pt x="1243264" y="1426845"/>
                </a:lnTo>
                <a:lnTo>
                  <a:pt x="1290470" y="1426968"/>
                </a:lnTo>
                <a:lnTo>
                  <a:pt x="1337816" y="1427050"/>
                </a:lnTo>
                <a:lnTo>
                  <a:pt x="1386049" y="1426311"/>
                </a:lnTo>
                <a:lnTo>
                  <a:pt x="1434874" y="1425025"/>
                </a:lnTo>
                <a:lnTo>
                  <a:pt x="1484092" y="1423374"/>
                </a:lnTo>
                <a:lnTo>
                  <a:pt x="1532779" y="1420685"/>
                </a:lnTo>
                <a:lnTo>
                  <a:pt x="1581112" y="1417305"/>
                </a:lnTo>
                <a:lnTo>
                  <a:pt x="1629209" y="1413465"/>
                </a:lnTo>
                <a:lnTo>
                  <a:pt x="1677148" y="1410111"/>
                </a:lnTo>
                <a:lnTo>
                  <a:pt x="1724983" y="1407081"/>
                </a:lnTo>
                <a:lnTo>
                  <a:pt x="1772748" y="1404267"/>
                </a:lnTo>
                <a:lnTo>
                  <a:pt x="1820466" y="1400010"/>
                </a:lnTo>
                <a:lnTo>
                  <a:pt x="1868153" y="1394791"/>
                </a:lnTo>
                <a:lnTo>
                  <a:pt x="1915820" y="1388930"/>
                </a:lnTo>
                <a:lnTo>
                  <a:pt x="1962679" y="1383435"/>
                </a:lnTo>
                <a:lnTo>
                  <a:pt x="2008999" y="1378185"/>
                </a:lnTo>
                <a:lnTo>
                  <a:pt x="2054961" y="1373097"/>
                </a:lnTo>
                <a:lnTo>
                  <a:pt x="2099890" y="1366530"/>
                </a:lnTo>
                <a:lnTo>
                  <a:pt x="2144129" y="1358977"/>
                </a:lnTo>
                <a:lnTo>
                  <a:pt x="2187910" y="1350767"/>
                </a:lnTo>
                <a:lnTo>
                  <a:pt x="2231385" y="1342912"/>
                </a:lnTo>
                <a:lnTo>
                  <a:pt x="2274655" y="1335294"/>
                </a:lnTo>
                <a:lnTo>
                  <a:pt x="2317790" y="1327834"/>
                </a:lnTo>
                <a:lnTo>
                  <a:pt x="2359246" y="1318892"/>
                </a:lnTo>
                <a:lnTo>
                  <a:pt x="2399584" y="1308962"/>
                </a:lnTo>
                <a:lnTo>
                  <a:pt x="2439175" y="1298373"/>
                </a:lnTo>
                <a:lnTo>
                  <a:pt x="2478270" y="1288139"/>
                </a:lnTo>
                <a:lnTo>
                  <a:pt x="2517033" y="1278141"/>
                </a:lnTo>
                <a:lnTo>
                  <a:pt x="2555575" y="1268301"/>
                </a:lnTo>
                <a:lnTo>
                  <a:pt x="2592382" y="1257772"/>
                </a:lnTo>
                <a:lnTo>
                  <a:pt x="2628033" y="1246784"/>
                </a:lnTo>
                <a:lnTo>
                  <a:pt x="2662912" y="1235490"/>
                </a:lnTo>
                <a:lnTo>
                  <a:pt x="2696484" y="1223992"/>
                </a:lnTo>
                <a:lnTo>
                  <a:pt x="2729184" y="1212358"/>
                </a:lnTo>
                <a:lnTo>
                  <a:pt x="2761303" y="1200633"/>
                </a:lnTo>
                <a:lnTo>
                  <a:pt x="2792241" y="1188054"/>
                </a:lnTo>
                <a:lnTo>
                  <a:pt x="2822390" y="1174906"/>
                </a:lnTo>
                <a:lnTo>
                  <a:pt x="2852015" y="1161377"/>
                </a:lnTo>
                <a:lnTo>
                  <a:pt x="2879703" y="1147596"/>
                </a:lnTo>
                <a:lnTo>
                  <a:pt x="2906099" y="1133646"/>
                </a:lnTo>
                <a:lnTo>
                  <a:pt x="2931633" y="1119584"/>
                </a:lnTo>
                <a:lnTo>
                  <a:pt x="2955801" y="1104652"/>
                </a:lnTo>
                <a:lnTo>
                  <a:pt x="2979055" y="1089142"/>
                </a:lnTo>
                <a:lnTo>
                  <a:pt x="3001702" y="1073245"/>
                </a:lnTo>
                <a:lnTo>
                  <a:pt x="3023150" y="1057091"/>
                </a:lnTo>
                <a:lnTo>
                  <a:pt x="3043799" y="1040766"/>
                </a:lnTo>
                <a:lnTo>
                  <a:pt x="3063915" y="1024326"/>
                </a:lnTo>
                <a:lnTo>
                  <a:pt x="3082882" y="1007016"/>
                </a:lnTo>
                <a:lnTo>
                  <a:pt x="3101082" y="989126"/>
                </a:lnTo>
                <a:lnTo>
                  <a:pt x="3118772" y="970849"/>
                </a:lnTo>
                <a:lnTo>
                  <a:pt x="3151128" y="935725"/>
                </a:lnTo>
                <a:lnTo>
                  <a:pt x="3166424" y="918580"/>
                </a:lnTo>
                <a:lnTo>
                  <a:pt x="3179796" y="900006"/>
                </a:lnTo>
                <a:lnTo>
                  <a:pt x="3191886" y="880480"/>
                </a:lnTo>
                <a:lnTo>
                  <a:pt x="3203121" y="860319"/>
                </a:lnTo>
                <a:lnTo>
                  <a:pt x="3213786" y="840528"/>
                </a:lnTo>
                <a:lnTo>
                  <a:pt x="3224071" y="820984"/>
                </a:lnTo>
                <a:lnTo>
                  <a:pt x="3234102" y="801604"/>
                </a:lnTo>
                <a:lnTo>
                  <a:pt x="3242378" y="783129"/>
                </a:lnTo>
                <a:lnTo>
                  <a:pt x="3255805" y="747784"/>
                </a:lnTo>
                <a:lnTo>
                  <a:pt x="3260815" y="729786"/>
                </a:lnTo>
                <a:lnTo>
                  <a:pt x="3264948" y="711437"/>
                </a:lnTo>
                <a:lnTo>
                  <a:pt x="3268498" y="692855"/>
                </a:lnTo>
                <a:lnTo>
                  <a:pt x="3268208" y="657391"/>
                </a:lnTo>
                <a:lnTo>
                  <a:pt x="3261200" y="623902"/>
                </a:lnTo>
                <a:lnTo>
                  <a:pt x="3247502" y="593143"/>
                </a:lnTo>
                <a:lnTo>
                  <a:pt x="3226598" y="561481"/>
                </a:lnTo>
                <a:lnTo>
                  <a:pt x="3200638" y="529682"/>
                </a:lnTo>
                <a:lnTo>
                  <a:pt x="3170580" y="499674"/>
                </a:lnTo>
                <a:lnTo>
                  <a:pt x="3152404" y="485798"/>
                </a:lnTo>
                <a:lnTo>
                  <a:pt x="3132349" y="472578"/>
                </a:lnTo>
                <a:lnTo>
                  <a:pt x="3111042" y="459797"/>
                </a:lnTo>
                <a:lnTo>
                  <a:pt x="3088900" y="447307"/>
                </a:lnTo>
                <a:lnTo>
                  <a:pt x="3066201" y="435012"/>
                </a:lnTo>
                <a:lnTo>
                  <a:pt x="3043130" y="422846"/>
                </a:lnTo>
                <a:lnTo>
                  <a:pt x="3017432" y="409973"/>
                </a:lnTo>
                <a:lnTo>
                  <a:pt x="2989980" y="396629"/>
                </a:lnTo>
                <a:lnTo>
                  <a:pt x="2961361" y="382970"/>
                </a:lnTo>
                <a:lnTo>
                  <a:pt x="2931962" y="370689"/>
                </a:lnTo>
                <a:lnTo>
                  <a:pt x="2902044" y="359327"/>
                </a:lnTo>
                <a:lnTo>
                  <a:pt x="2871780" y="348577"/>
                </a:lnTo>
                <a:lnTo>
                  <a:pt x="2839698" y="337442"/>
                </a:lnTo>
                <a:lnTo>
                  <a:pt x="2806403" y="326049"/>
                </a:lnTo>
                <a:lnTo>
                  <a:pt x="2772302" y="314486"/>
                </a:lnTo>
                <a:lnTo>
                  <a:pt x="2737660" y="303602"/>
                </a:lnTo>
                <a:lnTo>
                  <a:pt x="2702660" y="293171"/>
                </a:lnTo>
                <a:lnTo>
                  <a:pt x="2667420" y="283042"/>
                </a:lnTo>
                <a:lnTo>
                  <a:pt x="2630433" y="273908"/>
                </a:lnTo>
                <a:lnTo>
                  <a:pt x="2592281" y="265437"/>
                </a:lnTo>
                <a:lnTo>
                  <a:pt x="2553353" y="257409"/>
                </a:lnTo>
                <a:lnTo>
                  <a:pt x="2513114" y="249675"/>
                </a:lnTo>
                <a:lnTo>
                  <a:pt x="2472000" y="242139"/>
                </a:lnTo>
                <a:lnTo>
                  <a:pt x="2430303" y="234733"/>
                </a:lnTo>
                <a:lnTo>
                  <a:pt x="2388217" y="227414"/>
                </a:lnTo>
                <a:lnTo>
                  <a:pt x="2345873" y="220154"/>
                </a:lnTo>
                <a:lnTo>
                  <a:pt x="2303356" y="212933"/>
                </a:lnTo>
                <a:lnTo>
                  <a:pt x="2260724" y="206531"/>
                </a:lnTo>
                <a:lnTo>
                  <a:pt x="2218015" y="200675"/>
                </a:lnTo>
                <a:lnTo>
                  <a:pt x="2175254" y="195184"/>
                </a:lnTo>
                <a:lnTo>
                  <a:pt x="2131666" y="189936"/>
                </a:lnTo>
                <a:lnTo>
                  <a:pt x="2087526" y="184850"/>
                </a:lnTo>
                <a:lnTo>
                  <a:pt x="2043019" y="179872"/>
                </a:lnTo>
                <a:lnTo>
                  <a:pt x="1997471" y="176553"/>
                </a:lnTo>
                <a:lnTo>
                  <a:pt x="1951232" y="174340"/>
                </a:lnTo>
                <a:lnTo>
                  <a:pt x="1904531" y="172865"/>
                </a:lnTo>
                <a:lnTo>
                  <a:pt x="1858315" y="171088"/>
                </a:lnTo>
                <a:lnTo>
                  <a:pt x="1812423" y="169109"/>
                </a:lnTo>
                <a:lnTo>
                  <a:pt x="1766748" y="166997"/>
                </a:lnTo>
                <a:lnTo>
                  <a:pt x="1720422" y="166382"/>
                </a:lnTo>
                <a:lnTo>
                  <a:pt x="1673664" y="166766"/>
                </a:lnTo>
                <a:lnTo>
                  <a:pt x="1626617" y="167815"/>
                </a:lnTo>
                <a:lnTo>
                  <a:pt x="1579376" y="169309"/>
                </a:lnTo>
                <a:lnTo>
                  <a:pt x="1532008" y="171098"/>
                </a:lnTo>
                <a:lnTo>
                  <a:pt x="1484554" y="173085"/>
                </a:lnTo>
                <a:lnTo>
                  <a:pt x="1437837" y="175997"/>
                </a:lnTo>
                <a:lnTo>
                  <a:pt x="1391611" y="179526"/>
                </a:lnTo>
                <a:lnTo>
                  <a:pt x="1345713" y="183466"/>
                </a:lnTo>
                <a:lnTo>
                  <a:pt x="1300032" y="189268"/>
                </a:lnTo>
                <a:lnTo>
                  <a:pt x="1254497" y="196310"/>
                </a:lnTo>
                <a:lnTo>
                  <a:pt x="1209059" y="204181"/>
                </a:lnTo>
                <a:lnTo>
                  <a:pt x="1165274" y="212602"/>
                </a:lnTo>
                <a:lnTo>
                  <a:pt x="1122590" y="221392"/>
                </a:lnTo>
                <a:lnTo>
                  <a:pt x="1080640" y="230427"/>
                </a:lnTo>
                <a:lnTo>
                  <a:pt x="1039180" y="240418"/>
                </a:lnTo>
                <a:lnTo>
                  <a:pt x="998046" y="251048"/>
                </a:lnTo>
                <a:lnTo>
                  <a:pt x="957129" y="262104"/>
                </a:lnTo>
                <a:lnTo>
                  <a:pt x="917152" y="273443"/>
                </a:lnTo>
                <a:lnTo>
                  <a:pt x="877800" y="284971"/>
                </a:lnTo>
                <a:lnTo>
                  <a:pt x="838865" y="296625"/>
                </a:lnTo>
                <a:lnTo>
                  <a:pt x="801797" y="309157"/>
                </a:lnTo>
                <a:lnTo>
                  <a:pt x="765971" y="322274"/>
                </a:lnTo>
                <a:lnTo>
                  <a:pt x="730976" y="335782"/>
                </a:lnTo>
                <a:lnTo>
                  <a:pt x="697326" y="350343"/>
                </a:lnTo>
                <a:lnTo>
                  <a:pt x="664575" y="365606"/>
                </a:lnTo>
                <a:lnTo>
                  <a:pt x="632421" y="381338"/>
                </a:lnTo>
                <a:lnTo>
                  <a:pt x="602255" y="397382"/>
                </a:lnTo>
                <a:lnTo>
                  <a:pt x="573412" y="413635"/>
                </a:lnTo>
                <a:lnTo>
                  <a:pt x="545453" y="430026"/>
                </a:lnTo>
                <a:lnTo>
                  <a:pt x="519670" y="447303"/>
                </a:lnTo>
                <a:lnTo>
                  <a:pt x="495337" y="465172"/>
                </a:lnTo>
                <a:lnTo>
                  <a:pt x="471972" y="483434"/>
                </a:lnTo>
                <a:lnTo>
                  <a:pt x="450044" y="501959"/>
                </a:lnTo>
                <a:lnTo>
                  <a:pt x="429076" y="520659"/>
                </a:lnTo>
                <a:lnTo>
                  <a:pt x="408748" y="539475"/>
                </a:lnTo>
                <a:lnTo>
                  <a:pt x="391226" y="558370"/>
                </a:lnTo>
                <a:lnTo>
                  <a:pt x="375577" y="577316"/>
                </a:lnTo>
                <a:lnTo>
                  <a:pt x="361175" y="596297"/>
                </a:lnTo>
                <a:lnTo>
                  <a:pt x="347605" y="616094"/>
                </a:lnTo>
                <a:lnTo>
                  <a:pt x="334590" y="636437"/>
                </a:lnTo>
                <a:lnTo>
                  <a:pt x="321944" y="657142"/>
                </a:lnTo>
                <a:lnTo>
                  <a:pt x="311926" y="678089"/>
                </a:lnTo>
                <a:lnTo>
                  <a:pt x="303660" y="699198"/>
                </a:lnTo>
                <a:lnTo>
                  <a:pt x="296562" y="720414"/>
                </a:lnTo>
                <a:lnTo>
                  <a:pt x="290242" y="742495"/>
                </a:lnTo>
                <a:lnTo>
                  <a:pt x="284441" y="765154"/>
                </a:lnTo>
                <a:lnTo>
                  <a:pt x="278987" y="788197"/>
                </a:lnTo>
                <a:lnTo>
                  <a:pt x="275351" y="810703"/>
                </a:lnTo>
                <a:lnTo>
                  <a:pt x="272926" y="832851"/>
                </a:lnTo>
                <a:lnTo>
                  <a:pt x="271310" y="854760"/>
                </a:lnTo>
                <a:lnTo>
                  <a:pt x="271820" y="877303"/>
                </a:lnTo>
                <a:lnTo>
                  <a:pt x="273748" y="900269"/>
                </a:lnTo>
                <a:lnTo>
                  <a:pt x="276620" y="923518"/>
                </a:lnTo>
                <a:lnTo>
                  <a:pt x="280917" y="946954"/>
                </a:lnTo>
                <a:lnTo>
                  <a:pt x="286162" y="970516"/>
                </a:lnTo>
                <a:lnTo>
                  <a:pt x="292040" y="994162"/>
                </a:lnTo>
                <a:lnTo>
                  <a:pt x="299134" y="1017069"/>
                </a:lnTo>
                <a:lnTo>
                  <a:pt x="307038" y="1039484"/>
                </a:lnTo>
                <a:lnTo>
                  <a:pt x="315483" y="1061571"/>
                </a:lnTo>
                <a:lnTo>
                  <a:pt x="325875" y="1082646"/>
                </a:lnTo>
                <a:lnTo>
                  <a:pt x="337565" y="1103046"/>
                </a:lnTo>
                <a:lnTo>
                  <a:pt x="358492" y="1136296"/>
                </a:lnTo>
                <a:lnTo>
                  <a:pt x="375234" y="116289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63" name="SMARTInkShape-5377"/>
          <p:cNvSpPr/>
          <p:nvPr/>
        </p:nvSpPr>
        <p:spPr bwMode="auto">
          <a:xfrm>
            <a:off x="1608337" y="2271713"/>
            <a:ext cx="6152" cy="17684"/>
          </a:xfrm>
          <a:custGeom>
            <a:avLst/>
            <a:gdLst/>
            <a:ahLst/>
            <a:cxnLst/>
            <a:rect l="0" t="0" r="0" b="0"/>
            <a:pathLst>
              <a:path w="6152" h="17684">
                <a:moveTo>
                  <a:pt x="6151" y="0"/>
                </a:moveTo>
                <a:lnTo>
                  <a:pt x="6151" y="6150"/>
                </a:lnTo>
                <a:lnTo>
                  <a:pt x="1241" y="12650"/>
                </a:lnTo>
                <a:lnTo>
                  <a:pt x="0" y="16999"/>
                </a:lnTo>
                <a:lnTo>
                  <a:pt x="462" y="17683"/>
                </a:lnTo>
                <a:lnTo>
                  <a:pt x="1565" y="17344"/>
                </a:lnTo>
                <a:lnTo>
                  <a:pt x="6151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64" name="SMARTInkShape-5378"/>
          <p:cNvSpPr/>
          <p:nvPr/>
        </p:nvSpPr>
        <p:spPr bwMode="auto">
          <a:xfrm>
            <a:off x="5786438" y="3107621"/>
            <a:ext cx="3221829" cy="3600361"/>
          </a:xfrm>
          <a:custGeom>
            <a:avLst/>
            <a:gdLst/>
            <a:ahLst/>
            <a:cxnLst/>
            <a:rect l="0" t="0" r="0" b="0"/>
            <a:pathLst>
              <a:path w="3221829" h="3600361">
                <a:moveTo>
                  <a:pt x="3214687" y="21342"/>
                </a:moveTo>
                <a:lnTo>
                  <a:pt x="3214687" y="17549"/>
                </a:lnTo>
                <a:lnTo>
                  <a:pt x="3215481" y="16432"/>
                </a:lnTo>
                <a:lnTo>
                  <a:pt x="3216804" y="15687"/>
                </a:lnTo>
                <a:lnTo>
                  <a:pt x="3218480" y="15191"/>
                </a:lnTo>
                <a:lnTo>
                  <a:pt x="3219597" y="14066"/>
                </a:lnTo>
                <a:lnTo>
                  <a:pt x="3221744" y="7374"/>
                </a:lnTo>
                <a:lnTo>
                  <a:pt x="3221828" y="213"/>
                </a:lnTo>
                <a:lnTo>
                  <a:pt x="3218038" y="0"/>
                </a:lnTo>
                <a:lnTo>
                  <a:pt x="3216921" y="764"/>
                </a:lnTo>
                <a:lnTo>
                  <a:pt x="3216176" y="2067"/>
                </a:lnTo>
                <a:lnTo>
                  <a:pt x="3214982" y="6069"/>
                </a:lnTo>
                <a:lnTo>
                  <a:pt x="3184501" y="36442"/>
                </a:lnTo>
                <a:lnTo>
                  <a:pt x="3152826" y="64004"/>
                </a:lnTo>
                <a:lnTo>
                  <a:pt x="3126868" y="88721"/>
                </a:lnTo>
                <a:lnTo>
                  <a:pt x="3093107" y="115582"/>
                </a:lnTo>
                <a:lnTo>
                  <a:pt x="3074103" y="129412"/>
                </a:lnTo>
                <a:lnTo>
                  <a:pt x="3051908" y="144982"/>
                </a:lnTo>
                <a:lnTo>
                  <a:pt x="3027586" y="161712"/>
                </a:lnTo>
                <a:lnTo>
                  <a:pt x="3001847" y="179216"/>
                </a:lnTo>
                <a:lnTo>
                  <a:pt x="2975956" y="196441"/>
                </a:lnTo>
                <a:lnTo>
                  <a:pt x="2949964" y="213481"/>
                </a:lnTo>
                <a:lnTo>
                  <a:pt x="2923906" y="230397"/>
                </a:lnTo>
                <a:lnTo>
                  <a:pt x="2897801" y="248024"/>
                </a:lnTo>
                <a:lnTo>
                  <a:pt x="2871668" y="266126"/>
                </a:lnTo>
                <a:lnTo>
                  <a:pt x="2845513" y="284543"/>
                </a:lnTo>
                <a:lnTo>
                  <a:pt x="2817759" y="303172"/>
                </a:lnTo>
                <a:lnTo>
                  <a:pt x="2788937" y="321941"/>
                </a:lnTo>
                <a:lnTo>
                  <a:pt x="2759404" y="340804"/>
                </a:lnTo>
                <a:lnTo>
                  <a:pt x="2729396" y="359729"/>
                </a:lnTo>
                <a:lnTo>
                  <a:pt x="2699072" y="378696"/>
                </a:lnTo>
                <a:lnTo>
                  <a:pt x="2668537" y="397690"/>
                </a:lnTo>
                <a:lnTo>
                  <a:pt x="2636274" y="418291"/>
                </a:lnTo>
                <a:lnTo>
                  <a:pt x="2602860" y="439962"/>
                </a:lnTo>
                <a:lnTo>
                  <a:pt x="2568678" y="462346"/>
                </a:lnTo>
                <a:lnTo>
                  <a:pt x="2533189" y="486001"/>
                </a:lnTo>
                <a:lnTo>
                  <a:pt x="2496830" y="510502"/>
                </a:lnTo>
                <a:lnTo>
                  <a:pt x="2459890" y="535567"/>
                </a:lnTo>
                <a:lnTo>
                  <a:pt x="2421771" y="561009"/>
                </a:lnTo>
                <a:lnTo>
                  <a:pt x="2382863" y="586701"/>
                </a:lnTo>
                <a:lnTo>
                  <a:pt x="2343432" y="612560"/>
                </a:lnTo>
                <a:lnTo>
                  <a:pt x="2303650" y="640912"/>
                </a:lnTo>
                <a:lnTo>
                  <a:pt x="2263635" y="670926"/>
                </a:lnTo>
                <a:lnTo>
                  <a:pt x="2223465" y="702048"/>
                </a:lnTo>
                <a:lnTo>
                  <a:pt x="2181604" y="733908"/>
                </a:lnTo>
                <a:lnTo>
                  <a:pt x="2138615" y="766261"/>
                </a:lnTo>
                <a:lnTo>
                  <a:pt x="2094874" y="798942"/>
                </a:lnTo>
                <a:lnTo>
                  <a:pt x="2050632" y="833430"/>
                </a:lnTo>
                <a:lnTo>
                  <a:pt x="2006057" y="869121"/>
                </a:lnTo>
                <a:lnTo>
                  <a:pt x="1961259" y="905615"/>
                </a:lnTo>
                <a:lnTo>
                  <a:pt x="1915518" y="944232"/>
                </a:lnTo>
                <a:lnTo>
                  <a:pt x="1869150" y="984265"/>
                </a:lnTo>
                <a:lnTo>
                  <a:pt x="1822362" y="1025240"/>
                </a:lnTo>
                <a:lnTo>
                  <a:pt x="1775295" y="1068432"/>
                </a:lnTo>
                <a:lnTo>
                  <a:pt x="1728043" y="1113102"/>
                </a:lnTo>
                <a:lnTo>
                  <a:pt x="1680666" y="1158757"/>
                </a:lnTo>
                <a:lnTo>
                  <a:pt x="1634000" y="1206656"/>
                </a:lnTo>
                <a:lnTo>
                  <a:pt x="1587808" y="1256051"/>
                </a:lnTo>
                <a:lnTo>
                  <a:pt x="1541932" y="1306444"/>
                </a:lnTo>
                <a:lnTo>
                  <a:pt x="1496267" y="1359089"/>
                </a:lnTo>
                <a:lnTo>
                  <a:pt x="1450743" y="1413236"/>
                </a:lnTo>
                <a:lnTo>
                  <a:pt x="1405311" y="1468383"/>
                </a:lnTo>
                <a:lnTo>
                  <a:pt x="1359943" y="1524199"/>
                </a:lnTo>
                <a:lnTo>
                  <a:pt x="1314616" y="1580459"/>
                </a:lnTo>
                <a:lnTo>
                  <a:pt x="1269317" y="1637016"/>
                </a:lnTo>
                <a:lnTo>
                  <a:pt x="1224036" y="1695358"/>
                </a:lnTo>
                <a:lnTo>
                  <a:pt x="1178768" y="1754890"/>
                </a:lnTo>
                <a:lnTo>
                  <a:pt x="1133508" y="1815215"/>
                </a:lnTo>
                <a:lnTo>
                  <a:pt x="1088252" y="1876864"/>
                </a:lnTo>
                <a:lnTo>
                  <a:pt x="1043002" y="1939393"/>
                </a:lnTo>
                <a:lnTo>
                  <a:pt x="997753" y="2002512"/>
                </a:lnTo>
                <a:lnTo>
                  <a:pt x="952506" y="2066022"/>
                </a:lnTo>
                <a:lnTo>
                  <a:pt x="907260" y="2129793"/>
                </a:lnTo>
                <a:lnTo>
                  <a:pt x="862015" y="2193738"/>
                </a:lnTo>
                <a:lnTo>
                  <a:pt x="816771" y="2258593"/>
                </a:lnTo>
                <a:lnTo>
                  <a:pt x="771526" y="2324055"/>
                </a:lnTo>
                <a:lnTo>
                  <a:pt x="726282" y="2389921"/>
                </a:lnTo>
                <a:lnTo>
                  <a:pt x="681038" y="2456057"/>
                </a:lnTo>
                <a:lnTo>
                  <a:pt x="635794" y="2522373"/>
                </a:lnTo>
                <a:lnTo>
                  <a:pt x="590550" y="2588808"/>
                </a:lnTo>
                <a:lnTo>
                  <a:pt x="546100" y="2654530"/>
                </a:lnTo>
                <a:lnTo>
                  <a:pt x="502179" y="2719775"/>
                </a:lnTo>
                <a:lnTo>
                  <a:pt x="458611" y="2784704"/>
                </a:lnTo>
                <a:lnTo>
                  <a:pt x="416072" y="2848626"/>
                </a:lnTo>
                <a:lnTo>
                  <a:pt x="374219" y="2911880"/>
                </a:lnTo>
                <a:lnTo>
                  <a:pt x="332823" y="2974686"/>
                </a:lnTo>
                <a:lnTo>
                  <a:pt x="294906" y="3034813"/>
                </a:lnTo>
                <a:lnTo>
                  <a:pt x="259310" y="3093153"/>
                </a:lnTo>
                <a:lnTo>
                  <a:pt x="225261" y="3150304"/>
                </a:lnTo>
                <a:lnTo>
                  <a:pt x="197005" y="3199516"/>
                </a:lnTo>
                <a:lnTo>
                  <a:pt x="172611" y="3243437"/>
                </a:lnTo>
                <a:lnTo>
                  <a:pt x="150793" y="3283830"/>
                </a:lnTo>
                <a:lnTo>
                  <a:pt x="132279" y="3318697"/>
                </a:lnTo>
                <a:lnTo>
                  <a:pt x="115967" y="3349878"/>
                </a:lnTo>
                <a:lnTo>
                  <a:pt x="101124" y="3378603"/>
                </a:lnTo>
                <a:lnTo>
                  <a:pt x="88053" y="3404104"/>
                </a:lnTo>
                <a:lnTo>
                  <a:pt x="76164" y="3427454"/>
                </a:lnTo>
                <a:lnTo>
                  <a:pt x="65064" y="3449371"/>
                </a:lnTo>
                <a:lnTo>
                  <a:pt x="56076" y="3469538"/>
                </a:lnTo>
                <a:lnTo>
                  <a:pt x="48496" y="3488539"/>
                </a:lnTo>
                <a:lnTo>
                  <a:pt x="41856" y="3506763"/>
                </a:lnTo>
                <a:lnTo>
                  <a:pt x="34254" y="3525262"/>
                </a:lnTo>
                <a:lnTo>
                  <a:pt x="26011" y="3543945"/>
                </a:lnTo>
                <a:lnTo>
                  <a:pt x="11560" y="3575287"/>
                </a:lnTo>
                <a:lnTo>
                  <a:pt x="0" y="360036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76" name="SMARTInkShape-Group1035"/>
          <p:cNvGrpSpPr/>
          <p:nvPr/>
        </p:nvGrpSpPr>
        <p:grpSpPr>
          <a:xfrm>
            <a:off x="7625409" y="4129088"/>
            <a:ext cx="952834" cy="439869"/>
            <a:chOff x="7625409" y="4129088"/>
            <a:chExt cx="952834" cy="439869"/>
          </a:xfrm>
        </p:grpSpPr>
        <p:sp>
          <p:nvSpPr>
            <p:cNvPr id="265" name="SMARTInkShape-5379"/>
            <p:cNvSpPr/>
            <p:nvPr/>
          </p:nvSpPr>
          <p:spPr bwMode="auto">
            <a:xfrm>
              <a:off x="7672388" y="4164806"/>
              <a:ext cx="14280" cy="329350"/>
            </a:xfrm>
            <a:custGeom>
              <a:avLst/>
              <a:gdLst/>
              <a:ahLst/>
              <a:cxnLst/>
              <a:rect l="0" t="0" r="0" b="0"/>
              <a:pathLst>
                <a:path w="14280" h="329350">
                  <a:moveTo>
                    <a:pt x="7143" y="0"/>
                  </a:moveTo>
                  <a:lnTo>
                    <a:pt x="7143" y="31434"/>
                  </a:lnTo>
                  <a:lnTo>
                    <a:pt x="10936" y="58438"/>
                  </a:lnTo>
                  <a:lnTo>
                    <a:pt x="13294" y="91575"/>
                  </a:lnTo>
                  <a:lnTo>
                    <a:pt x="13846" y="119017"/>
                  </a:lnTo>
                  <a:lnTo>
                    <a:pt x="14091" y="149734"/>
                  </a:lnTo>
                  <a:lnTo>
                    <a:pt x="14200" y="181907"/>
                  </a:lnTo>
                  <a:lnTo>
                    <a:pt x="14248" y="214727"/>
                  </a:lnTo>
                  <a:lnTo>
                    <a:pt x="14270" y="246247"/>
                  </a:lnTo>
                  <a:lnTo>
                    <a:pt x="14279" y="273485"/>
                  </a:lnTo>
                  <a:lnTo>
                    <a:pt x="10493" y="307340"/>
                  </a:lnTo>
                  <a:lnTo>
                    <a:pt x="7584" y="329349"/>
                  </a:lnTo>
                  <a:lnTo>
                    <a:pt x="3438" y="321173"/>
                  </a:lnTo>
                  <a:lnTo>
                    <a:pt x="0" y="2786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6" name="SMARTInkShape-5380"/>
            <p:cNvSpPr/>
            <p:nvPr/>
          </p:nvSpPr>
          <p:spPr bwMode="auto">
            <a:xfrm>
              <a:off x="7625409" y="4194296"/>
              <a:ext cx="211655" cy="374661"/>
            </a:xfrm>
            <a:custGeom>
              <a:avLst/>
              <a:gdLst/>
              <a:ahLst/>
              <a:cxnLst/>
              <a:rect l="0" t="0" r="0" b="0"/>
              <a:pathLst>
                <a:path w="211655" h="374661">
                  <a:moveTo>
                    <a:pt x="4116" y="13373"/>
                  </a:moveTo>
                  <a:lnTo>
                    <a:pt x="323" y="17165"/>
                  </a:lnTo>
                  <a:lnTo>
                    <a:pt x="0" y="18282"/>
                  </a:lnTo>
                  <a:lnTo>
                    <a:pt x="578" y="19027"/>
                  </a:lnTo>
                  <a:lnTo>
                    <a:pt x="1757" y="19524"/>
                  </a:lnTo>
                  <a:lnTo>
                    <a:pt x="11002" y="20222"/>
                  </a:lnTo>
                  <a:lnTo>
                    <a:pt x="41432" y="10548"/>
                  </a:lnTo>
                  <a:lnTo>
                    <a:pt x="74429" y="2173"/>
                  </a:lnTo>
                  <a:lnTo>
                    <a:pt x="102120" y="0"/>
                  </a:lnTo>
                  <a:lnTo>
                    <a:pt x="130432" y="944"/>
                  </a:lnTo>
                  <a:lnTo>
                    <a:pt x="149421" y="6791"/>
                  </a:lnTo>
                  <a:lnTo>
                    <a:pt x="174169" y="26592"/>
                  </a:lnTo>
                  <a:lnTo>
                    <a:pt x="192791" y="60152"/>
                  </a:lnTo>
                  <a:lnTo>
                    <a:pt x="203329" y="88668"/>
                  </a:lnTo>
                  <a:lnTo>
                    <a:pt x="210924" y="119862"/>
                  </a:lnTo>
                  <a:lnTo>
                    <a:pt x="211654" y="152247"/>
                  </a:lnTo>
                  <a:lnTo>
                    <a:pt x="207215" y="187278"/>
                  </a:lnTo>
                  <a:lnTo>
                    <a:pt x="203809" y="205509"/>
                  </a:lnTo>
                  <a:lnTo>
                    <a:pt x="193675" y="240584"/>
                  </a:lnTo>
                  <a:lnTo>
                    <a:pt x="180439" y="274693"/>
                  </a:lnTo>
                  <a:lnTo>
                    <a:pt x="163974" y="308373"/>
                  </a:lnTo>
                  <a:lnTo>
                    <a:pt x="143956" y="335513"/>
                  </a:lnTo>
                  <a:lnTo>
                    <a:pt x="122623" y="355777"/>
                  </a:lnTo>
                  <a:lnTo>
                    <a:pt x="93557" y="370854"/>
                  </a:lnTo>
                  <a:lnTo>
                    <a:pt x="77205" y="374660"/>
                  </a:lnTo>
                  <a:lnTo>
                    <a:pt x="70304" y="373293"/>
                  </a:lnTo>
                  <a:lnTo>
                    <a:pt x="58404" y="365425"/>
                  </a:lnTo>
                  <a:lnTo>
                    <a:pt x="52056" y="349757"/>
                  </a:lnTo>
                  <a:lnTo>
                    <a:pt x="46979" y="3205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7" name="SMARTInkShape-5381"/>
            <p:cNvSpPr/>
            <p:nvPr/>
          </p:nvSpPr>
          <p:spPr bwMode="auto">
            <a:xfrm>
              <a:off x="7922419" y="4293394"/>
              <a:ext cx="171451" cy="57151"/>
            </a:xfrm>
            <a:custGeom>
              <a:avLst/>
              <a:gdLst/>
              <a:ahLst/>
              <a:cxnLst/>
              <a:rect l="0" t="0" r="0" b="0"/>
              <a:pathLst>
                <a:path w="171451" h="57151">
                  <a:moveTo>
                    <a:pt x="0" y="57150"/>
                  </a:moveTo>
                  <a:lnTo>
                    <a:pt x="3793" y="53358"/>
                  </a:lnTo>
                  <a:lnTo>
                    <a:pt x="9888" y="51495"/>
                  </a:lnTo>
                  <a:lnTo>
                    <a:pt x="22244" y="48331"/>
                  </a:lnTo>
                  <a:lnTo>
                    <a:pt x="32111" y="45293"/>
                  </a:lnTo>
                  <a:lnTo>
                    <a:pt x="64759" y="39390"/>
                  </a:lnTo>
                  <a:lnTo>
                    <a:pt x="97076" y="30741"/>
                  </a:lnTo>
                  <a:lnTo>
                    <a:pt x="129298" y="19021"/>
                  </a:lnTo>
                  <a:lnTo>
                    <a:pt x="154512" y="12794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8" name="SMARTInkShape-5382"/>
            <p:cNvSpPr/>
            <p:nvPr/>
          </p:nvSpPr>
          <p:spPr bwMode="auto">
            <a:xfrm>
              <a:off x="7936706" y="4243716"/>
              <a:ext cx="170994" cy="162026"/>
            </a:xfrm>
            <a:custGeom>
              <a:avLst/>
              <a:gdLst/>
              <a:ahLst/>
              <a:cxnLst/>
              <a:rect l="0" t="0" r="0" b="0"/>
              <a:pathLst>
                <a:path w="170994" h="162026">
                  <a:moveTo>
                    <a:pt x="0" y="28247"/>
                  </a:moveTo>
                  <a:lnTo>
                    <a:pt x="3793" y="24454"/>
                  </a:lnTo>
                  <a:lnTo>
                    <a:pt x="7771" y="22592"/>
                  </a:lnTo>
                  <a:lnTo>
                    <a:pt x="9943" y="22096"/>
                  </a:lnTo>
                  <a:lnTo>
                    <a:pt x="31922" y="9770"/>
                  </a:lnTo>
                  <a:lnTo>
                    <a:pt x="65320" y="2165"/>
                  </a:lnTo>
                  <a:lnTo>
                    <a:pt x="96356" y="0"/>
                  </a:lnTo>
                  <a:lnTo>
                    <a:pt x="121339" y="5440"/>
                  </a:lnTo>
                  <a:lnTo>
                    <a:pt x="147311" y="16473"/>
                  </a:lnTo>
                  <a:lnTo>
                    <a:pt x="154901" y="23278"/>
                  </a:lnTo>
                  <a:lnTo>
                    <a:pt x="163636" y="38151"/>
                  </a:lnTo>
                  <a:lnTo>
                    <a:pt x="167978" y="50905"/>
                  </a:lnTo>
                  <a:lnTo>
                    <a:pt x="170993" y="85558"/>
                  </a:lnTo>
                  <a:lnTo>
                    <a:pt x="163619" y="121137"/>
                  </a:lnTo>
                  <a:lnTo>
                    <a:pt x="152310" y="150340"/>
                  </a:lnTo>
                  <a:lnTo>
                    <a:pt x="144274" y="162025"/>
                  </a:lnTo>
                  <a:lnTo>
                    <a:pt x="143809" y="161882"/>
                  </a:lnTo>
                  <a:lnTo>
                    <a:pt x="142875" y="1568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9" name="SMARTInkShape-5383"/>
            <p:cNvSpPr/>
            <p:nvPr/>
          </p:nvSpPr>
          <p:spPr bwMode="auto">
            <a:xfrm>
              <a:off x="8172450" y="4343400"/>
              <a:ext cx="14289" cy="99166"/>
            </a:xfrm>
            <a:custGeom>
              <a:avLst/>
              <a:gdLst/>
              <a:ahLst/>
              <a:cxnLst/>
              <a:rect l="0" t="0" r="0" b="0"/>
              <a:pathLst>
                <a:path w="14289" h="99166">
                  <a:moveTo>
                    <a:pt x="0" y="0"/>
                  </a:moveTo>
                  <a:lnTo>
                    <a:pt x="0" y="35670"/>
                  </a:lnTo>
                  <a:lnTo>
                    <a:pt x="2117" y="55019"/>
                  </a:lnTo>
                  <a:lnTo>
                    <a:pt x="6151" y="75779"/>
                  </a:lnTo>
                  <a:lnTo>
                    <a:pt x="7118" y="99165"/>
                  </a:lnTo>
                  <a:lnTo>
                    <a:pt x="7136" y="95969"/>
                  </a:lnTo>
                  <a:lnTo>
                    <a:pt x="14288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0" name="SMARTInkShape-5384"/>
            <p:cNvSpPr/>
            <p:nvPr/>
          </p:nvSpPr>
          <p:spPr bwMode="auto">
            <a:xfrm>
              <a:off x="8180034" y="4129088"/>
              <a:ext cx="35280" cy="85726"/>
            </a:xfrm>
            <a:custGeom>
              <a:avLst/>
              <a:gdLst/>
              <a:ahLst/>
              <a:cxnLst/>
              <a:rect l="0" t="0" r="0" b="0"/>
              <a:pathLst>
                <a:path w="35280" h="85726">
                  <a:moveTo>
                    <a:pt x="35279" y="0"/>
                  </a:moveTo>
                  <a:lnTo>
                    <a:pt x="35279" y="3792"/>
                  </a:lnTo>
                  <a:lnTo>
                    <a:pt x="33162" y="7770"/>
                  </a:lnTo>
                  <a:lnTo>
                    <a:pt x="9665" y="39196"/>
                  </a:lnTo>
                  <a:lnTo>
                    <a:pt x="1791" y="62863"/>
                  </a:lnTo>
                  <a:lnTo>
                    <a:pt x="0" y="79268"/>
                  </a:lnTo>
                  <a:lnTo>
                    <a:pt x="647" y="81420"/>
                  </a:lnTo>
                  <a:lnTo>
                    <a:pt x="1872" y="82855"/>
                  </a:lnTo>
                  <a:lnTo>
                    <a:pt x="5749" y="85158"/>
                  </a:lnTo>
                  <a:lnTo>
                    <a:pt x="35279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1" name="SMARTInkShape-5385"/>
            <p:cNvSpPr/>
            <p:nvPr/>
          </p:nvSpPr>
          <p:spPr bwMode="auto">
            <a:xfrm>
              <a:off x="8243905" y="4314825"/>
              <a:ext cx="114284" cy="123106"/>
            </a:xfrm>
            <a:custGeom>
              <a:avLst/>
              <a:gdLst/>
              <a:ahLst/>
              <a:cxnLst/>
              <a:rect l="0" t="0" r="0" b="0"/>
              <a:pathLst>
                <a:path w="114284" h="123106">
                  <a:moveTo>
                    <a:pt x="7126" y="0"/>
                  </a:moveTo>
                  <a:lnTo>
                    <a:pt x="975" y="0"/>
                  </a:lnTo>
                  <a:lnTo>
                    <a:pt x="644" y="794"/>
                  </a:lnTo>
                  <a:lnTo>
                    <a:pt x="0" y="32111"/>
                  </a:lnTo>
                  <a:lnTo>
                    <a:pt x="781" y="50260"/>
                  </a:lnTo>
                  <a:lnTo>
                    <a:pt x="6685" y="85601"/>
                  </a:lnTo>
                  <a:lnTo>
                    <a:pt x="7101" y="105320"/>
                  </a:lnTo>
                  <a:lnTo>
                    <a:pt x="7118" y="102820"/>
                  </a:lnTo>
                  <a:lnTo>
                    <a:pt x="13622" y="88367"/>
                  </a:lnTo>
                  <a:lnTo>
                    <a:pt x="30070" y="52765"/>
                  </a:lnTo>
                  <a:lnTo>
                    <a:pt x="41617" y="33185"/>
                  </a:lnTo>
                  <a:lnTo>
                    <a:pt x="55093" y="21121"/>
                  </a:lnTo>
                  <a:lnTo>
                    <a:pt x="65348" y="16312"/>
                  </a:lnTo>
                  <a:lnTo>
                    <a:pt x="68166" y="18019"/>
                  </a:lnTo>
                  <a:lnTo>
                    <a:pt x="73413" y="26265"/>
                  </a:lnTo>
                  <a:lnTo>
                    <a:pt x="80002" y="57786"/>
                  </a:lnTo>
                  <a:lnTo>
                    <a:pt x="84956" y="92953"/>
                  </a:lnTo>
                  <a:lnTo>
                    <a:pt x="85663" y="123105"/>
                  </a:lnTo>
                  <a:lnTo>
                    <a:pt x="85678" y="122551"/>
                  </a:lnTo>
                  <a:lnTo>
                    <a:pt x="93474" y="109586"/>
                  </a:lnTo>
                  <a:lnTo>
                    <a:pt x="106292" y="77209"/>
                  </a:lnTo>
                  <a:lnTo>
                    <a:pt x="114283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2" name="SMARTInkShape-5386"/>
            <p:cNvSpPr/>
            <p:nvPr/>
          </p:nvSpPr>
          <p:spPr bwMode="auto">
            <a:xfrm>
              <a:off x="8379619" y="4136231"/>
              <a:ext cx="114301" cy="273449"/>
            </a:xfrm>
            <a:custGeom>
              <a:avLst/>
              <a:gdLst/>
              <a:ahLst/>
              <a:cxnLst/>
              <a:rect l="0" t="0" r="0" b="0"/>
              <a:pathLst>
                <a:path w="114301" h="273449">
                  <a:moveTo>
                    <a:pt x="0" y="0"/>
                  </a:moveTo>
                  <a:lnTo>
                    <a:pt x="0" y="32132"/>
                  </a:lnTo>
                  <a:lnTo>
                    <a:pt x="2117" y="60321"/>
                  </a:lnTo>
                  <a:lnTo>
                    <a:pt x="7771" y="95925"/>
                  </a:lnTo>
                  <a:lnTo>
                    <a:pt x="11391" y="122008"/>
                  </a:lnTo>
                  <a:lnTo>
                    <a:pt x="13001" y="146830"/>
                  </a:lnTo>
                  <a:lnTo>
                    <a:pt x="13715" y="171091"/>
                  </a:lnTo>
                  <a:lnTo>
                    <a:pt x="14827" y="195103"/>
                  </a:lnTo>
                  <a:lnTo>
                    <a:pt x="19916" y="228553"/>
                  </a:lnTo>
                  <a:lnTo>
                    <a:pt x="24197" y="243396"/>
                  </a:lnTo>
                  <a:lnTo>
                    <a:pt x="32979" y="255284"/>
                  </a:lnTo>
                  <a:lnTo>
                    <a:pt x="50435" y="272059"/>
                  </a:lnTo>
                  <a:lnTo>
                    <a:pt x="55055" y="273448"/>
                  </a:lnTo>
                  <a:lnTo>
                    <a:pt x="66538" y="272874"/>
                  </a:lnTo>
                  <a:lnTo>
                    <a:pt x="77462" y="267857"/>
                  </a:lnTo>
                  <a:lnTo>
                    <a:pt x="82597" y="264297"/>
                  </a:lnTo>
                  <a:lnTo>
                    <a:pt x="90420" y="253990"/>
                  </a:lnTo>
                  <a:lnTo>
                    <a:pt x="104452" y="221037"/>
                  </a:lnTo>
                  <a:lnTo>
                    <a:pt x="114300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3" name="SMARTInkShape-5387"/>
            <p:cNvSpPr/>
            <p:nvPr/>
          </p:nvSpPr>
          <p:spPr bwMode="auto">
            <a:xfrm>
              <a:off x="8258175" y="4264819"/>
              <a:ext cx="171451" cy="14288"/>
            </a:xfrm>
            <a:custGeom>
              <a:avLst/>
              <a:gdLst/>
              <a:ahLst/>
              <a:cxnLst/>
              <a:rect l="0" t="0" r="0" b="0"/>
              <a:pathLst>
                <a:path w="171451" h="14288">
                  <a:moveTo>
                    <a:pt x="0" y="14287"/>
                  </a:moveTo>
                  <a:lnTo>
                    <a:pt x="34320" y="14287"/>
                  </a:lnTo>
                  <a:lnTo>
                    <a:pt x="64812" y="8584"/>
                  </a:lnTo>
                  <a:lnTo>
                    <a:pt x="91346" y="2896"/>
                  </a:lnTo>
                  <a:lnTo>
                    <a:pt x="126640" y="572"/>
                  </a:lnTo>
                  <a:lnTo>
                    <a:pt x="161392" y="50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4" name="SMARTInkShape-5388"/>
            <p:cNvSpPr/>
            <p:nvPr/>
          </p:nvSpPr>
          <p:spPr bwMode="auto">
            <a:xfrm>
              <a:off x="8554102" y="4221956"/>
              <a:ext cx="11255" cy="21433"/>
            </a:xfrm>
            <a:custGeom>
              <a:avLst/>
              <a:gdLst/>
              <a:ahLst/>
              <a:cxnLst/>
              <a:rect l="0" t="0" r="0" b="0"/>
              <a:pathLst>
                <a:path w="11255" h="21433">
                  <a:moveTo>
                    <a:pt x="11254" y="0"/>
                  </a:moveTo>
                  <a:lnTo>
                    <a:pt x="7461" y="0"/>
                  </a:lnTo>
                  <a:lnTo>
                    <a:pt x="6344" y="794"/>
                  </a:lnTo>
                  <a:lnTo>
                    <a:pt x="5600" y="2117"/>
                  </a:lnTo>
                  <a:lnTo>
                    <a:pt x="4307" y="7276"/>
                  </a:lnTo>
                  <a:lnTo>
                    <a:pt x="4136" y="13208"/>
                  </a:lnTo>
                  <a:lnTo>
                    <a:pt x="326" y="17760"/>
                  </a:lnTo>
                  <a:lnTo>
                    <a:pt x="0" y="18984"/>
                  </a:lnTo>
                  <a:lnTo>
                    <a:pt x="577" y="19800"/>
                  </a:lnTo>
                  <a:lnTo>
                    <a:pt x="3904" y="21336"/>
                  </a:lnTo>
                  <a:lnTo>
                    <a:pt x="11254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5" name="SMARTInkShape-5389"/>
            <p:cNvSpPr/>
            <p:nvPr/>
          </p:nvSpPr>
          <p:spPr bwMode="auto">
            <a:xfrm>
              <a:off x="8543925" y="4323343"/>
              <a:ext cx="34318" cy="20058"/>
            </a:xfrm>
            <a:custGeom>
              <a:avLst/>
              <a:gdLst/>
              <a:ahLst/>
              <a:cxnLst/>
              <a:rect l="0" t="0" r="0" b="0"/>
              <a:pathLst>
                <a:path w="34318" h="20058">
                  <a:moveTo>
                    <a:pt x="0" y="20057"/>
                  </a:moveTo>
                  <a:lnTo>
                    <a:pt x="6151" y="20057"/>
                  </a:lnTo>
                  <a:lnTo>
                    <a:pt x="28618" y="687"/>
                  </a:lnTo>
                  <a:lnTo>
                    <a:pt x="30986" y="0"/>
                  </a:lnTo>
                  <a:lnTo>
                    <a:pt x="32563" y="336"/>
                  </a:lnTo>
                  <a:lnTo>
                    <a:pt x="33615" y="1353"/>
                  </a:lnTo>
                  <a:lnTo>
                    <a:pt x="34317" y="2825"/>
                  </a:lnTo>
                  <a:lnTo>
                    <a:pt x="33990" y="4601"/>
                  </a:lnTo>
                  <a:lnTo>
                    <a:pt x="28575" y="129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4" name="SMARTInkShape-Group1036"/>
          <p:cNvGrpSpPr/>
          <p:nvPr/>
        </p:nvGrpSpPr>
        <p:grpSpPr>
          <a:xfrm>
            <a:off x="8601075" y="4143426"/>
            <a:ext cx="428592" cy="207119"/>
            <a:chOff x="8601075" y="4143426"/>
            <a:chExt cx="428592" cy="207119"/>
          </a:xfrm>
        </p:grpSpPr>
        <p:sp>
          <p:nvSpPr>
            <p:cNvPr id="277" name="SMARTInkShape-5390"/>
            <p:cNvSpPr/>
            <p:nvPr/>
          </p:nvSpPr>
          <p:spPr bwMode="auto">
            <a:xfrm>
              <a:off x="8708231" y="4179388"/>
              <a:ext cx="24829" cy="171157"/>
            </a:xfrm>
            <a:custGeom>
              <a:avLst/>
              <a:gdLst/>
              <a:ahLst/>
              <a:cxnLst/>
              <a:rect l="0" t="0" r="0" b="0"/>
              <a:pathLst>
                <a:path w="24829" h="171157">
                  <a:moveTo>
                    <a:pt x="0" y="6850"/>
                  </a:moveTo>
                  <a:lnTo>
                    <a:pt x="0" y="3057"/>
                  </a:lnTo>
                  <a:lnTo>
                    <a:pt x="794" y="1940"/>
                  </a:lnTo>
                  <a:lnTo>
                    <a:pt x="2117" y="1195"/>
                  </a:lnTo>
                  <a:lnTo>
                    <a:pt x="6151" y="0"/>
                  </a:lnTo>
                  <a:lnTo>
                    <a:pt x="6482" y="696"/>
                  </a:lnTo>
                  <a:lnTo>
                    <a:pt x="6849" y="3585"/>
                  </a:lnTo>
                  <a:lnTo>
                    <a:pt x="9130" y="7515"/>
                  </a:lnTo>
                  <a:lnTo>
                    <a:pt x="10849" y="9675"/>
                  </a:lnTo>
                  <a:lnTo>
                    <a:pt x="12759" y="16307"/>
                  </a:lnTo>
                  <a:lnTo>
                    <a:pt x="13986" y="33500"/>
                  </a:lnTo>
                  <a:lnTo>
                    <a:pt x="8110" y="65451"/>
                  </a:lnTo>
                  <a:lnTo>
                    <a:pt x="7271" y="97793"/>
                  </a:lnTo>
                  <a:lnTo>
                    <a:pt x="9298" y="115552"/>
                  </a:lnTo>
                  <a:lnTo>
                    <a:pt x="15967" y="147117"/>
                  </a:lnTo>
                  <a:lnTo>
                    <a:pt x="24145" y="162527"/>
                  </a:lnTo>
                  <a:lnTo>
                    <a:pt x="24828" y="165403"/>
                  </a:lnTo>
                  <a:lnTo>
                    <a:pt x="24489" y="167321"/>
                  </a:lnTo>
                  <a:lnTo>
                    <a:pt x="21432" y="171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8" name="SMARTInkShape-5391"/>
            <p:cNvSpPr/>
            <p:nvPr/>
          </p:nvSpPr>
          <p:spPr bwMode="auto">
            <a:xfrm>
              <a:off x="8636794" y="4279106"/>
              <a:ext cx="157163" cy="50008"/>
            </a:xfrm>
            <a:custGeom>
              <a:avLst/>
              <a:gdLst/>
              <a:ahLst/>
              <a:cxnLst/>
              <a:rect l="0" t="0" r="0" b="0"/>
              <a:pathLst>
                <a:path w="157163" h="50008">
                  <a:moveTo>
                    <a:pt x="0" y="50007"/>
                  </a:moveTo>
                  <a:lnTo>
                    <a:pt x="20585" y="50007"/>
                  </a:lnTo>
                  <a:lnTo>
                    <a:pt x="52952" y="36581"/>
                  </a:lnTo>
                  <a:lnTo>
                    <a:pt x="84895" y="22572"/>
                  </a:lnTo>
                  <a:lnTo>
                    <a:pt x="119218" y="4070"/>
                  </a:lnTo>
                  <a:lnTo>
                    <a:pt x="149775" y="106"/>
                  </a:lnTo>
                  <a:lnTo>
                    <a:pt x="1571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9" name="SMARTInkShape-5392"/>
            <p:cNvSpPr/>
            <p:nvPr/>
          </p:nvSpPr>
          <p:spPr bwMode="auto">
            <a:xfrm>
              <a:off x="8601075" y="4150519"/>
              <a:ext cx="164307" cy="42863"/>
            </a:xfrm>
            <a:custGeom>
              <a:avLst/>
              <a:gdLst/>
              <a:ahLst/>
              <a:cxnLst/>
              <a:rect l="0" t="0" r="0" b="0"/>
              <a:pathLst>
                <a:path w="164307" h="42863">
                  <a:moveTo>
                    <a:pt x="0" y="42862"/>
                  </a:moveTo>
                  <a:lnTo>
                    <a:pt x="3793" y="39070"/>
                  </a:lnTo>
                  <a:lnTo>
                    <a:pt x="7771" y="37208"/>
                  </a:lnTo>
                  <a:lnTo>
                    <a:pt x="9943" y="36711"/>
                  </a:lnTo>
                  <a:lnTo>
                    <a:pt x="44133" y="21284"/>
                  </a:lnTo>
                  <a:lnTo>
                    <a:pt x="75481" y="11877"/>
                  </a:lnTo>
                  <a:lnTo>
                    <a:pt x="106544" y="3169"/>
                  </a:lnTo>
                  <a:lnTo>
                    <a:pt x="139002" y="417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0" name="SMARTInkShape-5393"/>
            <p:cNvSpPr/>
            <p:nvPr/>
          </p:nvSpPr>
          <p:spPr bwMode="auto">
            <a:xfrm>
              <a:off x="8793956" y="4157663"/>
              <a:ext cx="14289" cy="170568"/>
            </a:xfrm>
            <a:custGeom>
              <a:avLst/>
              <a:gdLst/>
              <a:ahLst/>
              <a:cxnLst/>
              <a:rect l="0" t="0" r="0" b="0"/>
              <a:pathLst>
                <a:path w="14289" h="170568">
                  <a:moveTo>
                    <a:pt x="0" y="0"/>
                  </a:moveTo>
                  <a:lnTo>
                    <a:pt x="0" y="30527"/>
                  </a:lnTo>
                  <a:lnTo>
                    <a:pt x="0" y="58329"/>
                  </a:lnTo>
                  <a:lnTo>
                    <a:pt x="0" y="93572"/>
                  </a:lnTo>
                  <a:lnTo>
                    <a:pt x="0" y="127315"/>
                  </a:lnTo>
                  <a:lnTo>
                    <a:pt x="6151" y="161395"/>
                  </a:lnTo>
                  <a:lnTo>
                    <a:pt x="7057" y="170567"/>
                  </a:lnTo>
                  <a:lnTo>
                    <a:pt x="10910" y="167395"/>
                  </a:lnTo>
                  <a:lnTo>
                    <a:pt x="12787" y="163562"/>
                  </a:lnTo>
                  <a:lnTo>
                    <a:pt x="14288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1" name="SMARTInkShape-5394"/>
            <p:cNvSpPr/>
            <p:nvPr/>
          </p:nvSpPr>
          <p:spPr bwMode="auto">
            <a:xfrm>
              <a:off x="8743950" y="4143426"/>
              <a:ext cx="117157" cy="185688"/>
            </a:xfrm>
            <a:custGeom>
              <a:avLst/>
              <a:gdLst/>
              <a:ahLst/>
              <a:cxnLst/>
              <a:rect l="0" t="0" r="0" b="0"/>
              <a:pathLst>
                <a:path w="117157" h="185688">
                  <a:moveTo>
                    <a:pt x="0" y="21380"/>
                  </a:moveTo>
                  <a:lnTo>
                    <a:pt x="3793" y="21380"/>
                  </a:lnTo>
                  <a:lnTo>
                    <a:pt x="4910" y="20587"/>
                  </a:lnTo>
                  <a:lnTo>
                    <a:pt x="5655" y="19264"/>
                  </a:lnTo>
                  <a:lnTo>
                    <a:pt x="6151" y="17588"/>
                  </a:lnTo>
                  <a:lnTo>
                    <a:pt x="7276" y="16471"/>
                  </a:lnTo>
                  <a:lnTo>
                    <a:pt x="37437" y="1919"/>
                  </a:lnTo>
                  <a:lnTo>
                    <a:pt x="71924" y="0"/>
                  </a:lnTo>
                  <a:lnTo>
                    <a:pt x="81179" y="766"/>
                  </a:lnTo>
                  <a:lnTo>
                    <a:pt x="94521" y="5659"/>
                  </a:lnTo>
                  <a:lnTo>
                    <a:pt x="101011" y="9895"/>
                  </a:lnTo>
                  <a:lnTo>
                    <a:pt x="109127" y="20535"/>
                  </a:lnTo>
                  <a:lnTo>
                    <a:pt x="116560" y="37534"/>
                  </a:lnTo>
                  <a:lnTo>
                    <a:pt x="117156" y="52901"/>
                  </a:lnTo>
                  <a:lnTo>
                    <a:pt x="114864" y="84845"/>
                  </a:lnTo>
                  <a:lnTo>
                    <a:pt x="107914" y="119789"/>
                  </a:lnTo>
                  <a:lnTo>
                    <a:pt x="94194" y="153032"/>
                  </a:lnTo>
                  <a:lnTo>
                    <a:pt x="87398" y="171563"/>
                  </a:lnTo>
                  <a:lnTo>
                    <a:pt x="85725" y="1856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2" name="SMARTInkShape-5395"/>
            <p:cNvSpPr/>
            <p:nvPr/>
          </p:nvSpPr>
          <p:spPr bwMode="auto">
            <a:xfrm>
              <a:off x="9015413" y="4150519"/>
              <a:ext cx="14254" cy="1"/>
            </a:xfrm>
            <a:custGeom>
              <a:avLst/>
              <a:gdLst/>
              <a:ahLst/>
              <a:cxnLst/>
              <a:rect l="0" t="0" r="0" b="0"/>
              <a:pathLst>
                <a:path w="14254" h="1">
                  <a:moveTo>
                    <a:pt x="0" y="0"/>
                  </a:moveTo>
                  <a:lnTo>
                    <a:pt x="14253" y="0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3" name="SMARTInkShape-5396"/>
            <p:cNvSpPr/>
            <p:nvPr/>
          </p:nvSpPr>
          <p:spPr bwMode="auto">
            <a:xfrm>
              <a:off x="8979694" y="4221956"/>
              <a:ext cx="41783" cy="114301"/>
            </a:xfrm>
            <a:custGeom>
              <a:avLst/>
              <a:gdLst/>
              <a:ahLst/>
              <a:cxnLst/>
              <a:rect l="0" t="0" r="0" b="0"/>
              <a:pathLst>
                <a:path w="41783" h="114301">
                  <a:moveTo>
                    <a:pt x="28575" y="0"/>
                  </a:moveTo>
                  <a:lnTo>
                    <a:pt x="32368" y="3792"/>
                  </a:lnTo>
                  <a:lnTo>
                    <a:pt x="34229" y="7771"/>
                  </a:lnTo>
                  <a:lnTo>
                    <a:pt x="34726" y="9943"/>
                  </a:lnTo>
                  <a:lnTo>
                    <a:pt x="41242" y="21487"/>
                  </a:lnTo>
                  <a:lnTo>
                    <a:pt x="41782" y="23849"/>
                  </a:lnTo>
                  <a:lnTo>
                    <a:pt x="35524" y="47759"/>
                  </a:lnTo>
                  <a:lnTo>
                    <a:pt x="18949" y="83442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7" name="SMARTInkShape-Group1037"/>
          <p:cNvGrpSpPr/>
          <p:nvPr/>
        </p:nvGrpSpPr>
        <p:grpSpPr>
          <a:xfrm>
            <a:off x="8286750" y="4364831"/>
            <a:ext cx="264320" cy="100014"/>
            <a:chOff x="8286750" y="4364831"/>
            <a:chExt cx="264320" cy="100014"/>
          </a:xfrm>
        </p:grpSpPr>
        <p:sp>
          <p:nvSpPr>
            <p:cNvPr id="285" name="SMARTInkShape-5397"/>
            <p:cNvSpPr/>
            <p:nvPr/>
          </p:nvSpPr>
          <p:spPr bwMode="auto">
            <a:xfrm>
              <a:off x="8286750" y="4450556"/>
              <a:ext cx="21432" cy="14289"/>
            </a:xfrm>
            <a:custGeom>
              <a:avLst/>
              <a:gdLst/>
              <a:ahLst/>
              <a:cxnLst/>
              <a:rect l="0" t="0" r="0" b="0"/>
              <a:pathLst>
                <a:path w="21432" h="14289">
                  <a:moveTo>
                    <a:pt x="0" y="14288"/>
                  </a:moveTo>
                  <a:lnTo>
                    <a:pt x="0" y="10496"/>
                  </a:lnTo>
                  <a:lnTo>
                    <a:pt x="794" y="9378"/>
                  </a:lnTo>
                  <a:lnTo>
                    <a:pt x="2117" y="8633"/>
                  </a:lnTo>
                  <a:lnTo>
                    <a:pt x="3793" y="8137"/>
                  </a:lnTo>
                  <a:lnTo>
                    <a:pt x="4910" y="7012"/>
                  </a:lnTo>
                  <a:lnTo>
                    <a:pt x="6151" y="3646"/>
                  </a:lnTo>
                  <a:lnTo>
                    <a:pt x="7276" y="2431"/>
                  </a:lnTo>
                  <a:lnTo>
                    <a:pt x="13207" y="320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6" name="SMARTInkShape-5398"/>
            <p:cNvSpPr/>
            <p:nvPr/>
          </p:nvSpPr>
          <p:spPr bwMode="auto">
            <a:xfrm>
              <a:off x="8530725" y="4364831"/>
              <a:ext cx="20345" cy="20432"/>
            </a:xfrm>
            <a:custGeom>
              <a:avLst/>
              <a:gdLst/>
              <a:ahLst/>
              <a:cxnLst/>
              <a:rect l="0" t="0" r="0" b="0"/>
              <a:pathLst>
                <a:path w="20345" h="20432">
                  <a:moveTo>
                    <a:pt x="20344" y="7144"/>
                  </a:moveTo>
                  <a:lnTo>
                    <a:pt x="14193" y="7144"/>
                  </a:lnTo>
                  <a:lnTo>
                    <a:pt x="7137" y="13295"/>
                  </a:lnTo>
                  <a:lnTo>
                    <a:pt x="0" y="14201"/>
                  </a:lnTo>
                  <a:lnTo>
                    <a:pt x="1512" y="16366"/>
                  </a:lnTo>
                  <a:lnTo>
                    <a:pt x="5159" y="20431"/>
                  </a:lnTo>
                  <a:lnTo>
                    <a:pt x="5458" y="19970"/>
                  </a:lnTo>
                  <a:lnTo>
                    <a:pt x="5790" y="17343"/>
                  </a:lnTo>
                  <a:lnTo>
                    <a:pt x="8055" y="13529"/>
                  </a:lnTo>
                  <a:lnTo>
                    <a:pt x="203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98" name="SMARTInkShape-Group1038"/>
          <p:cNvGrpSpPr/>
          <p:nvPr/>
        </p:nvGrpSpPr>
        <p:grpSpPr>
          <a:xfrm>
            <a:off x="8267364" y="3514725"/>
            <a:ext cx="676569" cy="411496"/>
            <a:chOff x="8267364" y="3514725"/>
            <a:chExt cx="676569" cy="411496"/>
          </a:xfrm>
        </p:grpSpPr>
        <p:sp>
          <p:nvSpPr>
            <p:cNvPr id="288" name="SMARTInkShape-5399"/>
            <p:cNvSpPr/>
            <p:nvPr/>
          </p:nvSpPr>
          <p:spPr bwMode="auto">
            <a:xfrm>
              <a:off x="8267364" y="3716134"/>
              <a:ext cx="139963" cy="140979"/>
            </a:xfrm>
            <a:custGeom>
              <a:avLst/>
              <a:gdLst/>
              <a:ahLst/>
              <a:cxnLst/>
              <a:rect l="0" t="0" r="0" b="0"/>
              <a:pathLst>
                <a:path w="139963" h="140979">
                  <a:moveTo>
                    <a:pt x="83680" y="34335"/>
                  </a:moveTo>
                  <a:lnTo>
                    <a:pt x="87473" y="34335"/>
                  </a:lnTo>
                  <a:lnTo>
                    <a:pt x="88590" y="33541"/>
                  </a:lnTo>
                  <a:lnTo>
                    <a:pt x="89334" y="32218"/>
                  </a:lnTo>
                  <a:lnTo>
                    <a:pt x="89831" y="30543"/>
                  </a:lnTo>
                  <a:lnTo>
                    <a:pt x="96887" y="21334"/>
                  </a:lnTo>
                  <a:lnTo>
                    <a:pt x="97648" y="16637"/>
                  </a:lnTo>
                  <a:lnTo>
                    <a:pt x="97873" y="10217"/>
                  </a:lnTo>
                  <a:lnTo>
                    <a:pt x="95808" y="5624"/>
                  </a:lnTo>
                  <a:lnTo>
                    <a:pt x="91808" y="0"/>
                  </a:lnTo>
                  <a:lnTo>
                    <a:pt x="90686" y="333"/>
                  </a:lnTo>
                  <a:lnTo>
                    <a:pt x="56340" y="22476"/>
                  </a:lnTo>
                  <a:lnTo>
                    <a:pt x="46652" y="29586"/>
                  </a:lnTo>
                  <a:lnTo>
                    <a:pt x="43410" y="34341"/>
                  </a:lnTo>
                  <a:lnTo>
                    <a:pt x="41176" y="39100"/>
                  </a:lnTo>
                  <a:lnTo>
                    <a:pt x="34818" y="47211"/>
                  </a:lnTo>
                  <a:lnTo>
                    <a:pt x="35230" y="48475"/>
                  </a:lnTo>
                  <a:lnTo>
                    <a:pt x="43717" y="58441"/>
                  </a:lnTo>
                  <a:lnTo>
                    <a:pt x="48191" y="60924"/>
                  </a:lnTo>
                  <a:lnTo>
                    <a:pt x="78379" y="68944"/>
                  </a:lnTo>
                  <a:lnTo>
                    <a:pt x="110381" y="75562"/>
                  </a:lnTo>
                  <a:lnTo>
                    <a:pt x="125987" y="78829"/>
                  </a:lnTo>
                  <a:lnTo>
                    <a:pt x="134233" y="82685"/>
                  </a:lnTo>
                  <a:lnTo>
                    <a:pt x="137898" y="87045"/>
                  </a:lnTo>
                  <a:lnTo>
                    <a:pt x="139962" y="93962"/>
                  </a:lnTo>
                  <a:lnTo>
                    <a:pt x="136780" y="104830"/>
                  </a:lnTo>
                  <a:lnTo>
                    <a:pt x="128711" y="111439"/>
                  </a:lnTo>
                  <a:lnTo>
                    <a:pt x="93924" y="132728"/>
                  </a:lnTo>
                  <a:lnTo>
                    <a:pt x="70311" y="138895"/>
                  </a:lnTo>
                  <a:lnTo>
                    <a:pt x="37206" y="140978"/>
                  </a:lnTo>
                  <a:lnTo>
                    <a:pt x="17081" y="137547"/>
                  </a:lnTo>
                  <a:lnTo>
                    <a:pt x="8308" y="131536"/>
                  </a:lnTo>
                  <a:lnTo>
                    <a:pt x="4857" y="127710"/>
                  </a:lnTo>
                  <a:lnTo>
                    <a:pt x="1022" y="119227"/>
                  </a:lnTo>
                  <a:lnTo>
                    <a:pt x="0" y="114742"/>
                  </a:lnTo>
                  <a:lnTo>
                    <a:pt x="2353" y="97053"/>
                  </a:lnTo>
                  <a:lnTo>
                    <a:pt x="12242" y="629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9" name="SMARTInkShape-5400"/>
            <p:cNvSpPr/>
            <p:nvPr/>
          </p:nvSpPr>
          <p:spPr bwMode="auto">
            <a:xfrm>
              <a:off x="8286750" y="3679031"/>
              <a:ext cx="35720" cy="247190"/>
            </a:xfrm>
            <a:custGeom>
              <a:avLst/>
              <a:gdLst/>
              <a:ahLst/>
              <a:cxnLst/>
              <a:rect l="0" t="0" r="0" b="0"/>
              <a:pathLst>
                <a:path w="35720" h="247190">
                  <a:moveTo>
                    <a:pt x="0" y="0"/>
                  </a:moveTo>
                  <a:lnTo>
                    <a:pt x="794" y="18682"/>
                  </a:lnTo>
                  <a:lnTo>
                    <a:pt x="6151" y="54378"/>
                  </a:lnTo>
                  <a:lnTo>
                    <a:pt x="6849" y="81552"/>
                  </a:lnTo>
                  <a:lnTo>
                    <a:pt x="10849" y="113505"/>
                  </a:lnTo>
                  <a:lnTo>
                    <a:pt x="13268" y="144315"/>
                  </a:lnTo>
                  <a:lnTo>
                    <a:pt x="13986" y="173553"/>
                  </a:lnTo>
                  <a:lnTo>
                    <a:pt x="14198" y="202324"/>
                  </a:lnTo>
                  <a:lnTo>
                    <a:pt x="19973" y="229084"/>
                  </a:lnTo>
                  <a:lnTo>
                    <a:pt x="27285" y="246959"/>
                  </a:lnTo>
                  <a:lnTo>
                    <a:pt x="28509" y="247189"/>
                  </a:lnTo>
                  <a:lnTo>
                    <a:pt x="31986" y="245329"/>
                  </a:lnTo>
                  <a:lnTo>
                    <a:pt x="34059" y="237623"/>
                  </a:lnTo>
                  <a:lnTo>
                    <a:pt x="35719" y="221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0" name="SMARTInkShape-5401"/>
            <p:cNvSpPr/>
            <p:nvPr/>
          </p:nvSpPr>
          <p:spPr bwMode="auto">
            <a:xfrm>
              <a:off x="8315325" y="3707606"/>
              <a:ext cx="71439" cy="191912"/>
            </a:xfrm>
            <a:custGeom>
              <a:avLst/>
              <a:gdLst/>
              <a:ahLst/>
              <a:cxnLst/>
              <a:rect l="0" t="0" r="0" b="0"/>
              <a:pathLst>
                <a:path w="71439" h="191912">
                  <a:moveTo>
                    <a:pt x="0" y="0"/>
                  </a:moveTo>
                  <a:lnTo>
                    <a:pt x="13207" y="0"/>
                  </a:lnTo>
                  <a:lnTo>
                    <a:pt x="17759" y="3792"/>
                  </a:lnTo>
                  <a:lnTo>
                    <a:pt x="19800" y="7771"/>
                  </a:lnTo>
                  <a:lnTo>
                    <a:pt x="31279" y="37585"/>
                  </a:lnTo>
                  <a:lnTo>
                    <a:pt x="35636" y="70366"/>
                  </a:lnTo>
                  <a:lnTo>
                    <a:pt x="41162" y="98019"/>
                  </a:lnTo>
                  <a:lnTo>
                    <a:pt x="50140" y="133691"/>
                  </a:lnTo>
                  <a:lnTo>
                    <a:pt x="59558" y="163903"/>
                  </a:lnTo>
                  <a:lnTo>
                    <a:pt x="64152" y="185511"/>
                  </a:lnTo>
                  <a:lnTo>
                    <a:pt x="65787" y="187968"/>
                  </a:lnTo>
                  <a:lnTo>
                    <a:pt x="70321" y="191911"/>
                  </a:lnTo>
                  <a:lnTo>
                    <a:pt x="70941" y="188217"/>
                  </a:lnTo>
                  <a:lnTo>
                    <a:pt x="71394" y="156126"/>
                  </a:lnTo>
                  <a:lnTo>
                    <a:pt x="71438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1" name="SMARTInkShape-5402"/>
            <p:cNvSpPr/>
            <p:nvPr/>
          </p:nvSpPr>
          <p:spPr bwMode="auto">
            <a:xfrm>
              <a:off x="8358188" y="3693352"/>
              <a:ext cx="124341" cy="138400"/>
            </a:xfrm>
            <a:custGeom>
              <a:avLst/>
              <a:gdLst/>
              <a:ahLst/>
              <a:cxnLst/>
              <a:rect l="0" t="0" r="0" b="0"/>
              <a:pathLst>
                <a:path w="124341" h="138400">
                  <a:moveTo>
                    <a:pt x="0" y="21398"/>
                  </a:moveTo>
                  <a:lnTo>
                    <a:pt x="0" y="17606"/>
                  </a:lnTo>
                  <a:lnTo>
                    <a:pt x="793" y="16489"/>
                  </a:lnTo>
                  <a:lnTo>
                    <a:pt x="2116" y="15744"/>
                  </a:lnTo>
                  <a:lnTo>
                    <a:pt x="12184" y="13657"/>
                  </a:lnTo>
                  <a:lnTo>
                    <a:pt x="31921" y="2880"/>
                  </a:lnTo>
                  <a:lnTo>
                    <a:pt x="62480" y="350"/>
                  </a:lnTo>
                  <a:lnTo>
                    <a:pt x="89469" y="0"/>
                  </a:lnTo>
                  <a:lnTo>
                    <a:pt x="90602" y="783"/>
                  </a:lnTo>
                  <a:lnTo>
                    <a:pt x="91357" y="2098"/>
                  </a:lnTo>
                  <a:lnTo>
                    <a:pt x="91861" y="3769"/>
                  </a:lnTo>
                  <a:lnTo>
                    <a:pt x="91403" y="5676"/>
                  </a:lnTo>
                  <a:lnTo>
                    <a:pt x="88778" y="9913"/>
                  </a:lnTo>
                  <a:lnTo>
                    <a:pt x="70584" y="21453"/>
                  </a:lnTo>
                  <a:lnTo>
                    <a:pt x="62327" y="26979"/>
                  </a:lnTo>
                  <a:lnTo>
                    <a:pt x="52422" y="37427"/>
                  </a:lnTo>
                  <a:lnTo>
                    <a:pt x="30312" y="48769"/>
                  </a:lnTo>
                  <a:lnTo>
                    <a:pt x="30526" y="49170"/>
                  </a:lnTo>
                  <a:lnTo>
                    <a:pt x="34621" y="49735"/>
                  </a:lnTo>
                  <a:lnTo>
                    <a:pt x="38670" y="49867"/>
                  </a:lnTo>
                  <a:lnTo>
                    <a:pt x="71645" y="37612"/>
                  </a:lnTo>
                  <a:lnTo>
                    <a:pt x="104786" y="35798"/>
                  </a:lnTo>
                  <a:lnTo>
                    <a:pt x="108751" y="37348"/>
                  </a:lnTo>
                  <a:lnTo>
                    <a:pt x="115273" y="43304"/>
                  </a:lnTo>
                  <a:lnTo>
                    <a:pt x="123407" y="55582"/>
                  </a:lnTo>
                  <a:lnTo>
                    <a:pt x="124340" y="60062"/>
                  </a:lnTo>
                  <a:lnTo>
                    <a:pt x="123260" y="69273"/>
                  </a:lnTo>
                  <a:lnTo>
                    <a:pt x="118189" y="83385"/>
                  </a:lnTo>
                  <a:lnTo>
                    <a:pt x="88604" y="115684"/>
                  </a:lnTo>
                  <a:lnTo>
                    <a:pt x="63366" y="137367"/>
                  </a:lnTo>
                  <a:lnTo>
                    <a:pt x="60500" y="138399"/>
                  </a:lnTo>
                  <a:lnTo>
                    <a:pt x="57796" y="138292"/>
                  </a:lnTo>
                  <a:lnTo>
                    <a:pt x="55199" y="137427"/>
                  </a:lnTo>
                  <a:lnTo>
                    <a:pt x="54262" y="136057"/>
                  </a:lnTo>
                  <a:lnTo>
                    <a:pt x="54430" y="134350"/>
                  </a:lnTo>
                  <a:lnTo>
                    <a:pt x="56735" y="130336"/>
                  </a:lnTo>
                  <a:lnTo>
                    <a:pt x="88436" y="98097"/>
                  </a:lnTo>
                  <a:lnTo>
                    <a:pt x="107156" y="856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2" name="SMARTInkShape-5403"/>
            <p:cNvSpPr/>
            <p:nvPr/>
          </p:nvSpPr>
          <p:spPr bwMode="auto">
            <a:xfrm>
              <a:off x="8529645" y="3786188"/>
              <a:ext cx="7137" cy="34606"/>
            </a:xfrm>
            <a:custGeom>
              <a:avLst/>
              <a:gdLst/>
              <a:ahLst/>
              <a:cxnLst/>
              <a:rect l="0" t="0" r="0" b="0"/>
              <a:pathLst>
                <a:path w="7137" h="34606">
                  <a:moveTo>
                    <a:pt x="7136" y="7143"/>
                  </a:moveTo>
                  <a:lnTo>
                    <a:pt x="7136" y="10935"/>
                  </a:lnTo>
                  <a:lnTo>
                    <a:pt x="5019" y="14914"/>
                  </a:lnTo>
                  <a:lnTo>
                    <a:pt x="2226" y="19328"/>
                  </a:lnTo>
                  <a:lnTo>
                    <a:pt x="287" y="27200"/>
                  </a:lnTo>
                  <a:lnTo>
                    <a:pt x="18" y="34605"/>
                  </a:lnTo>
                  <a:lnTo>
                    <a:pt x="0" y="31596"/>
                  </a:lnTo>
                  <a:lnTo>
                    <a:pt x="2113" y="27801"/>
                  </a:lnTo>
                  <a:lnTo>
                    <a:pt x="3787" y="25678"/>
                  </a:lnTo>
                  <a:lnTo>
                    <a:pt x="5648" y="19085"/>
                  </a:lnTo>
                  <a:lnTo>
                    <a:pt x="713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3" name="SMARTInkShape-5404"/>
            <p:cNvSpPr/>
            <p:nvPr/>
          </p:nvSpPr>
          <p:spPr bwMode="auto">
            <a:xfrm>
              <a:off x="8559516" y="3644483"/>
              <a:ext cx="125102" cy="231793"/>
            </a:xfrm>
            <a:custGeom>
              <a:avLst/>
              <a:gdLst/>
              <a:ahLst/>
              <a:cxnLst/>
              <a:rect l="0" t="0" r="0" b="0"/>
              <a:pathLst>
                <a:path w="125102" h="231793">
                  <a:moveTo>
                    <a:pt x="20128" y="20261"/>
                  </a:moveTo>
                  <a:lnTo>
                    <a:pt x="20128" y="13411"/>
                  </a:lnTo>
                  <a:lnTo>
                    <a:pt x="16335" y="16997"/>
                  </a:lnTo>
                  <a:lnTo>
                    <a:pt x="14473" y="23044"/>
                  </a:lnTo>
                  <a:lnTo>
                    <a:pt x="13071" y="47610"/>
                  </a:lnTo>
                  <a:lnTo>
                    <a:pt x="20766" y="78190"/>
                  </a:lnTo>
                  <a:lnTo>
                    <a:pt x="29779" y="109932"/>
                  </a:lnTo>
                  <a:lnTo>
                    <a:pt x="40626" y="137406"/>
                  </a:lnTo>
                  <a:lnTo>
                    <a:pt x="50102" y="165655"/>
                  </a:lnTo>
                  <a:lnTo>
                    <a:pt x="60415" y="197147"/>
                  </a:lnTo>
                  <a:lnTo>
                    <a:pt x="67979" y="219478"/>
                  </a:lnTo>
                  <a:lnTo>
                    <a:pt x="68698" y="224510"/>
                  </a:lnTo>
                  <a:lnTo>
                    <a:pt x="68382" y="227864"/>
                  </a:lnTo>
                  <a:lnTo>
                    <a:pt x="67379" y="230101"/>
                  </a:lnTo>
                  <a:lnTo>
                    <a:pt x="65916" y="231591"/>
                  </a:lnTo>
                  <a:lnTo>
                    <a:pt x="64147" y="231792"/>
                  </a:lnTo>
                  <a:lnTo>
                    <a:pt x="60065" y="229898"/>
                  </a:lnTo>
                  <a:lnTo>
                    <a:pt x="50976" y="216510"/>
                  </a:lnTo>
                  <a:lnTo>
                    <a:pt x="31579" y="186324"/>
                  </a:lnTo>
                  <a:lnTo>
                    <a:pt x="15892" y="150636"/>
                  </a:lnTo>
                  <a:lnTo>
                    <a:pt x="4498" y="122479"/>
                  </a:lnTo>
                  <a:lnTo>
                    <a:pt x="415" y="93234"/>
                  </a:lnTo>
                  <a:lnTo>
                    <a:pt x="0" y="61373"/>
                  </a:lnTo>
                  <a:lnTo>
                    <a:pt x="2716" y="44089"/>
                  </a:lnTo>
                  <a:lnTo>
                    <a:pt x="8685" y="30586"/>
                  </a:lnTo>
                  <a:lnTo>
                    <a:pt x="16630" y="20088"/>
                  </a:lnTo>
                  <a:lnTo>
                    <a:pt x="25451" y="12776"/>
                  </a:lnTo>
                  <a:lnTo>
                    <a:pt x="36782" y="8996"/>
                  </a:lnTo>
                  <a:lnTo>
                    <a:pt x="67250" y="2778"/>
                  </a:lnTo>
                  <a:lnTo>
                    <a:pt x="86918" y="0"/>
                  </a:lnTo>
                  <a:lnTo>
                    <a:pt x="119919" y="5083"/>
                  </a:lnTo>
                  <a:lnTo>
                    <a:pt x="122374" y="6967"/>
                  </a:lnTo>
                  <a:lnTo>
                    <a:pt x="125101" y="13295"/>
                  </a:lnTo>
                  <a:lnTo>
                    <a:pt x="124197" y="21398"/>
                  </a:lnTo>
                  <a:lnTo>
                    <a:pt x="122845" y="25781"/>
                  </a:lnTo>
                  <a:lnTo>
                    <a:pt x="117109" y="32769"/>
                  </a:lnTo>
                  <a:lnTo>
                    <a:pt x="104954" y="45398"/>
                  </a:lnTo>
                  <a:lnTo>
                    <a:pt x="100492" y="51307"/>
                  </a:lnTo>
                  <a:lnTo>
                    <a:pt x="87066" y="59988"/>
                  </a:lnTo>
                  <a:lnTo>
                    <a:pt x="65890" y="71455"/>
                  </a:lnTo>
                  <a:lnTo>
                    <a:pt x="44513" y="85759"/>
                  </a:lnTo>
                  <a:lnTo>
                    <a:pt x="29823" y="89939"/>
                  </a:lnTo>
                  <a:lnTo>
                    <a:pt x="26591" y="89732"/>
                  </a:lnTo>
                  <a:lnTo>
                    <a:pt x="24437" y="88800"/>
                  </a:lnTo>
                  <a:lnTo>
                    <a:pt x="23000" y="87385"/>
                  </a:lnTo>
                  <a:lnTo>
                    <a:pt x="21404" y="81579"/>
                  </a:lnTo>
                  <a:lnTo>
                    <a:pt x="20979" y="77808"/>
                  </a:lnTo>
                  <a:lnTo>
                    <a:pt x="34415" y="488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4" name="SMARTInkShape-5405"/>
            <p:cNvSpPr/>
            <p:nvPr/>
          </p:nvSpPr>
          <p:spPr bwMode="auto">
            <a:xfrm>
              <a:off x="8665369" y="3514725"/>
              <a:ext cx="64295" cy="228601"/>
            </a:xfrm>
            <a:custGeom>
              <a:avLst/>
              <a:gdLst/>
              <a:ahLst/>
              <a:cxnLst/>
              <a:rect l="0" t="0" r="0" b="0"/>
              <a:pathLst>
                <a:path w="64295" h="228601">
                  <a:moveTo>
                    <a:pt x="0" y="0"/>
                  </a:moveTo>
                  <a:lnTo>
                    <a:pt x="0" y="16793"/>
                  </a:lnTo>
                  <a:lnTo>
                    <a:pt x="11391" y="52027"/>
                  </a:lnTo>
                  <a:lnTo>
                    <a:pt x="14223" y="78298"/>
                  </a:lnTo>
                  <a:lnTo>
                    <a:pt x="19737" y="110071"/>
                  </a:lnTo>
                  <a:lnTo>
                    <a:pt x="27191" y="139946"/>
                  </a:lnTo>
                  <a:lnTo>
                    <a:pt x="38307" y="168907"/>
                  </a:lnTo>
                  <a:lnTo>
                    <a:pt x="49577" y="202904"/>
                  </a:lnTo>
                  <a:lnTo>
                    <a:pt x="64294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5" name="SMARTInkShape-5406"/>
            <p:cNvSpPr/>
            <p:nvPr/>
          </p:nvSpPr>
          <p:spPr bwMode="auto">
            <a:xfrm>
              <a:off x="8729966" y="3600450"/>
              <a:ext cx="128285" cy="121013"/>
            </a:xfrm>
            <a:custGeom>
              <a:avLst/>
              <a:gdLst/>
              <a:ahLst/>
              <a:cxnLst/>
              <a:rect l="0" t="0" r="0" b="0"/>
              <a:pathLst>
                <a:path w="128285" h="121013">
                  <a:moveTo>
                    <a:pt x="28272" y="0"/>
                  </a:moveTo>
                  <a:lnTo>
                    <a:pt x="7480" y="24585"/>
                  </a:lnTo>
                  <a:lnTo>
                    <a:pt x="3156" y="35004"/>
                  </a:lnTo>
                  <a:lnTo>
                    <a:pt x="0" y="69885"/>
                  </a:lnTo>
                  <a:lnTo>
                    <a:pt x="531" y="90136"/>
                  </a:lnTo>
                  <a:lnTo>
                    <a:pt x="3507" y="98534"/>
                  </a:lnTo>
                  <a:lnTo>
                    <a:pt x="5412" y="101408"/>
                  </a:lnTo>
                  <a:lnTo>
                    <a:pt x="9645" y="104601"/>
                  </a:lnTo>
                  <a:lnTo>
                    <a:pt x="16491" y="106399"/>
                  </a:lnTo>
                  <a:lnTo>
                    <a:pt x="27339" y="103139"/>
                  </a:lnTo>
                  <a:lnTo>
                    <a:pt x="33942" y="97169"/>
                  </a:lnTo>
                  <a:lnTo>
                    <a:pt x="55228" y="65534"/>
                  </a:lnTo>
                  <a:lnTo>
                    <a:pt x="68875" y="37944"/>
                  </a:lnTo>
                  <a:lnTo>
                    <a:pt x="70924" y="31945"/>
                  </a:lnTo>
                  <a:lnTo>
                    <a:pt x="77153" y="22972"/>
                  </a:lnTo>
                  <a:lnTo>
                    <a:pt x="66027" y="58076"/>
                  </a:lnTo>
                  <a:lnTo>
                    <a:pt x="60713" y="78062"/>
                  </a:lnTo>
                  <a:lnTo>
                    <a:pt x="62005" y="89198"/>
                  </a:lnTo>
                  <a:lnTo>
                    <a:pt x="70615" y="114064"/>
                  </a:lnTo>
                  <a:lnTo>
                    <a:pt x="70788" y="116524"/>
                  </a:lnTo>
                  <a:lnTo>
                    <a:pt x="72491" y="118164"/>
                  </a:lnTo>
                  <a:lnTo>
                    <a:pt x="78616" y="119986"/>
                  </a:lnTo>
                  <a:lnTo>
                    <a:pt x="87197" y="121012"/>
                  </a:lnTo>
                  <a:lnTo>
                    <a:pt x="102912" y="115655"/>
                  </a:lnTo>
                  <a:lnTo>
                    <a:pt x="111980" y="111463"/>
                  </a:lnTo>
                  <a:lnTo>
                    <a:pt x="119186" y="104837"/>
                  </a:lnTo>
                  <a:lnTo>
                    <a:pt x="128284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6" name="SMARTInkShape-5407"/>
            <p:cNvSpPr/>
            <p:nvPr/>
          </p:nvSpPr>
          <p:spPr bwMode="auto">
            <a:xfrm>
              <a:off x="8837147" y="3600450"/>
              <a:ext cx="28248" cy="71439"/>
            </a:xfrm>
            <a:custGeom>
              <a:avLst/>
              <a:gdLst/>
              <a:ahLst/>
              <a:cxnLst/>
              <a:rect l="0" t="0" r="0" b="0"/>
              <a:pathLst>
                <a:path w="28248" h="71439">
                  <a:moveTo>
                    <a:pt x="28247" y="0"/>
                  </a:moveTo>
                  <a:lnTo>
                    <a:pt x="9770" y="19271"/>
                  </a:lnTo>
                  <a:lnTo>
                    <a:pt x="5282" y="28619"/>
                  </a:lnTo>
                  <a:lnTo>
                    <a:pt x="2165" y="33357"/>
                  </a:lnTo>
                  <a:lnTo>
                    <a:pt x="410" y="40487"/>
                  </a:lnTo>
                  <a:lnTo>
                    <a:pt x="0" y="45246"/>
                  </a:lnTo>
                  <a:lnTo>
                    <a:pt x="1934" y="50007"/>
                  </a:lnTo>
                  <a:lnTo>
                    <a:pt x="4646" y="54770"/>
                  </a:lnTo>
                  <a:lnTo>
                    <a:pt x="6967" y="61913"/>
                  </a:lnTo>
                  <a:lnTo>
                    <a:pt x="13959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7" name="SMARTInkShape-5408"/>
            <p:cNvSpPr/>
            <p:nvPr/>
          </p:nvSpPr>
          <p:spPr bwMode="auto">
            <a:xfrm>
              <a:off x="8865394" y="3575181"/>
              <a:ext cx="78539" cy="82420"/>
            </a:xfrm>
            <a:custGeom>
              <a:avLst/>
              <a:gdLst/>
              <a:ahLst/>
              <a:cxnLst/>
              <a:rect l="0" t="0" r="0" b="0"/>
              <a:pathLst>
                <a:path w="78539" h="82420">
                  <a:moveTo>
                    <a:pt x="0" y="46700"/>
                  </a:moveTo>
                  <a:lnTo>
                    <a:pt x="0" y="50492"/>
                  </a:lnTo>
                  <a:lnTo>
                    <a:pt x="794" y="51610"/>
                  </a:lnTo>
                  <a:lnTo>
                    <a:pt x="2117" y="52355"/>
                  </a:lnTo>
                  <a:lnTo>
                    <a:pt x="7275" y="53648"/>
                  </a:lnTo>
                  <a:lnTo>
                    <a:pt x="10642" y="53757"/>
                  </a:lnTo>
                  <a:lnTo>
                    <a:pt x="14783" y="51689"/>
                  </a:lnTo>
                  <a:lnTo>
                    <a:pt x="19270" y="48917"/>
                  </a:lnTo>
                  <a:lnTo>
                    <a:pt x="26259" y="46563"/>
                  </a:lnTo>
                  <a:lnTo>
                    <a:pt x="35738" y="41192"/>
                  </a:lnTo>
                  <a:lnTo>
                    <a:pt x="63698" y="29933"/>
                  </a:lnTo>
                  <a:lnTo>
                    <a:pt x="72936" y="22859"/>
                  </a:lnTo>
                  <a:lnTo>
                    <a:pt x="76073" y="18112"/>
                  </a:lnTo>
                  <a:lnTo>
                    <a:pt x="77838" y="10978"/>
                  </a:lnTo>
                  <a:lnTo>
                    <a:pt x="78538" y="463"/>
                  </a:lnTo>
                  <a:lnTo>
                    <a:pt x="77759" y="0"/>
                  </a:lnTo>
                  <a:lnTo>
                    <a:pt x="76445" y="486"/>
                  </a:lnTo>
                  <a:lnTo>
                    <a:pt x="50878" y="24405"/>
                  </a:lnTo>
                  <a:lnTo>
                    <a:pt x="46425" y="30971"/>
                  </a:lnTo>
                  <a:lnTo>
                    <a:pt x="36920" y="55148"/>
                  </a:lnTo>
                  <a:lnTo>
                    <a:pt x="37313" y="57888"/>
                  </a:lnTo>
                  <a:lnTo>
                    <a:pt x="41975" y="70418"/>
                  </a:lnTo>
                  <a:lnTo>
                    <a:pt x="46702" y="75233"/>
                  </a:lnTo>
                  <a:lnTo>
                    <a:pt x="57150" y="824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25" name="SMARTInkShape-Group1039"/>
          <p:cNvGrpSpPr/>
          <p:nvPr/>
        </p:nvGrpSpPr>
        <p:grpSpPr>
          <a:xfrm>
            <a:off x="7001879" y="4593431"/>
            <a:ext cx="2070685" cy="935538"/>
            <a:chOff x="7001879" y="4593431"/>
            <a:chExt cx="2070685" cy="935538"/>
          </a:xfrm>
        </p:grpSpPr>
        <p:sp>
          <p:nvSpPr>
            <p:cNvPr id="299" name="SMARTInkShape-5409"/>
            <p:cNvSpPr/>
            <p:nvPr/>
          </p:nvSpPr>
          <p:spPr bwMode="auto">
            <a:xfrm>
              <a:off x="7001879" y="5123083"/>
              <a:ext cx="182367" cy="200713"/>
            </a:xfrm>
            <a:custGeom>
              <a:avLst/>
              <a:gdLst/>
              <a:ahLst/>
              <a:cxnLst/>
              <a:rect l="0" t="0" r="0" b="0"/>
              <a:pathLst>
                <a:path w="182367" h="200713">
                  <a:moveTo>
                    <a:pt x="106152" y="27561"/>
                  </a:moveTo>
                  <a:lnTo>
                    <a:pt x="106152" y="34617"/>
                  </a:lnTo>
                  <a:lnTo>
                    <a:pt x="106152" y="30886"/>
                  </a:lnTo>
                  <a:lnTo>
                    <a:pt x="106946" y="29778"/>
                  </a:lnTo>
                  <a:lnTo>
                    <a:pt x="109945" y="28546"/>
                  </a:lnTo>
                  <a:lnTo>
                    <a:pt x="120327" y="27569"/>
                  </a:lnTo>
                  <a:lnTo>
                    <a:pt x="120406" y="23770"/>
                  </a:lnTo>
                  <a:lnTo>
                    <a:pt x="121211" y="22653"/>
                  </a:lnTo>
                  <a:lnTo>
                    <a:pt x="124222" y="21411"/>
                  </a:lnTo>
                  <a:lnTo>
                    <a:pt x="125343" y="21874"/>
                  </a:lnTo>
                  <a:lnTo>
                    <a:pt x="126090" y="22976"/>
                  </a:lnTo>
                  <a:lnTo>
                    <a:pt x="127497" y="27292"/>
                  </a:lnTo>
                  <a:lnTo>
                    <a:pt x="121425" y="33688"/>
                  </a:lnTo>
                  <a:lnTo>
                    <a:pt x="121097" y="33233"/>
                  </a:lnTo>
                  <a:lnTo>
                    <a:pt x="120526" y="24672"/>
                  </a:lnTo>
                  <a:lnTo>
                    <a:pt x="122595" y="20191"/>
                  </a:lnTo>
                  <a:lnTo>
                    <a:pt x="124257" y="17885"/>
                  </a:lnTo>
                  <a:lnTo>
                    <a:pt x="124573" y="15555"/>
                  </a:lnTo>
                  <a:lnTo>
                    <a:pt x="121140" y="7527"/>
                  </a:lnTo>
                  <a:lnTo>
                    <a:pt x="113062" y="2751"/>
                  </a:lnTo>
                  <a:lnTo>
                    <a:pt x="100615" y="101"/>
                  </a:lnTo>
                  <a:lnTo>
                    <a:pt x="77277" y="0"/>
                  </a:lnTo>
                  <a:lnTo>
                    <a:pt x="47865" y="8958"/>
                  </a:lnTo>
                  <a:lnTo>
                    <a:pt x="27234" y="27164"/>
                  </a:lnTo>
                  <a:lnTo>
                    <a:pt x="11129" y="49561"/>
                  </a:lnTo>
                  <a:lnTo>
                    <a:pt x="8357" y="56653"/>
                  </a:lnTo>
                  <a:lnTo>
                    <a:pt x="8412" y="59656"/>
                  </a:lnTo>
                  <a:lnTo>
                    <a:pt x="10589" y="65108"/>
                  </a:lnTo>
                  <a:lnTo>
                    <a:pt x="13868" y="66880"/>
                  </a:lnTo>
                  <a:lnTo>
                    <a:pt x="44772" y="75022"/>
                  </a:lnTo>
                  <a:lnTo>
                    <a:pt x="73126" y="79181"/>
                  </a:lnTo>
                  <a:lnTo>
                    <a:pt x="99806" y="85189"/>
                  </a:lnTo>
                  <a:lnTo>
                    <a:pt x="127820" y="91996"/>
                  </a:lnTo>
                  <a:lnTo>
                    <a:pt x="154112" y="101157"/>
                  </a:lnTo>
                  <a:lnTo>
                    <a:pt x="161938" y="105200"/>
                  </a:lnTo>
                  <a:lnTo>
                    <a:pt x="172750" y="116042"/>
                  </a:lnTo>
                  <a:lnTo>
                    <a:pt x="179407" y="128005"/>
                  </a:lnTo>
                  <a:lnTo>
                    <a:pt x="182366" y="138613"/>
                  </a:lnTo>
                  <a:lnTo>
                    <a:pt x="180239" y="157303"/>
                  </a:lnTo>
                  <a:lnTo>
                    <a:pt x="166997" y="177921"/>
                  </a:lnTo>
                  <a:lnTo>
                    <a:pt x="152509" y="187786"/>
                  </a:lnTo>
                  <a:lnTo>
                    <a:pt x="117338" y="200586"/>
                  </a:lnTo>
                  <a:lnTo>
                    <a:pt x="85478" y="200712"/>
                  </a:lnTo>
                  <a:lnTo>
                    <a:pt x="54694" y="191930"/>
                  </a:lnTo>
                  <a:lnTo>
                    <a:pt x="22346" y="169830"/>
                  </a:lnTo>
                  <a:lnTo>
                    <a:pt x="10432" y="159319"/>
                  </a:lnTo>
                  <a:lnTo>
                    <a:pt x="4079" y="147239"/>
                  </a:lnTo>
                  <a:lnTo>
                    <a:pt x="0" y="123873"/>
                  </a:lnTo>
                  <a:lnTo>
                    <a:pt x="6140" y="989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0" name="SMARTInkShape-5410"/>
            <p:cNvSpPr/>
            <p:nvPr/>
          </p:nvSpPr>
          <p:spPr bwMode="auto">
            <a:xfrm>
              <a:off x="7009194" y="5050631"/>
              <a:ext cx="34545" cy="307183"/>
            </a:xfrm>
            <a:custGeom>
              <a:avLst/>
              <a:gdLst/>
              <a:ahLst/>
              <a:cxnLst/>
              <a:rect l="0" t="0" r="0" b="0"/>
              <a:pathLst>
                <a:path w="34545" h="307183">
                  <a:moveTo>
                    <a:pt x="27400" y="0"/>
                  </a:moveTo>
                  <a:lnTo>
                    <a:pt x="27400" y="6151"/>
                  </a:lnTo>
                  <a:lnTo>
                    <a:pt x="22490" y="12651"/>
                  </a:lnTo>
                  <a:lnTo>
                    <a:pt x="19330" y="20065"/>
                  </a:lnTo>
                  <a:lnTo>
                    <a:pt x="12966" y="27703"/>
                  </a:lnTo>
                  <a:lnTo>
                    <a:pt x="9078" y="38506"/>
                  </a:lnTo>
                  <a:lnTo>
                    <a:pt x="2790" y="68637"/>
                  </a:lnTo>
                  <a:lnTo>
                    <a:pt x="0" y="103416"/>
                  </a:lnTo>
                  <a:lnTo>
                    <a:pt x="1463" y="127984"/>
                  </a:lnTo>
                  <a:lnTo>
                    <a:pt x="4760" y="152925"/>
                  </a:lnTo>
                  <a:lnTo>
                    <a:pt x="8871" y="179886"/>
                  </a:lnTo>
                  <a:lnTo>
                    <a:pt x="15461" y="207743"/>
                  </a:lnTo>
                  <a:lnTo>
                    <a:pt x="22094" y="234412"/>
                  </a:lnTo>
                  <a:lnTo>
                    <a:pt x="26622" y="266482"/>
                  </a:lnTo>
                  <a:lnTo>
                    <a:pt x="32744" y="296937"/>
                  </a:lnTo>
                  <a:lnTo>
                    <a:pt x="34010" y="307057"/>
                  </a:lnTo>
                  <a:lnTo>
                    <a:pt x="34544" y="3071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1" name="SMARTInkShape-5411"/>
            <p:cNvSpPr/>
            <p:nvPr/>
          </p:nvSpPr>
          <p:spPr bwMode="auto">
            <a:xfrm>
              <a:off x="7073332" y="5007769"/>
              <a:ext cx="98994" cy="372781"/>
            </a:xfrm>
            <a:custGeom>
              <a:avLst/>
              <a:gdLst/>
              <a:ahLst/>
              <a:cxnLst/>
              <a:rect l="0" t="0" r="0" b="0"/>
              <a:pathLst>
                <a:path w="98994" h="372781">
                  <a:moveTo>
                    <a:pt x="13268" y="0"/>
                  </a:moveTo>
                  <a:lnTo>
                    <a:pt x="9475" y="0"/>
                  </a:lnTo>
                  <a:lnTo>
                    <a:pt x="8358" y="794"/>
                  </a:lnTo>
                  <a:lnTo>
                    <a:pt x="7613" y="2117"/>
                  </a:lnTo>
                  <a:lnTo>
                    <a:pt x="5527" y="12184"/>
                  </a:lnTo>
                  <a:lnTo>
                    <a:pt x="2419" y="16793"/>
                  </a:lnTo>
                  <a:lnTo>
                    <a:pt x="0" y="31434"/>
                  </a:lnTo>
                  <a:lnTo>
                    <a:pt x="3075" y="58438"/>
                  </a:lnTo>
                  <a:lnTo>
                    <a:pt x="6885" y="82328"/>
                  </a:lnTo>
                  <a:lnTo>
                    <a:pt x="11225" y="109615"/>
                  </a:lnTo>
                  <a:lnTo>
                    <a:pt x="15800" y="140263"/>
                  </a:lnTo>
                  <a:lnTo>
                    <a:pt x="22595" y="172406"/>
                  </a:lnTo>
                  <a:lnTo>
                    <a:pt x="30907" y="205212"/>
                  </a:lnTo>
                  <a:lnTo>
                    <a:pt x="39893" y="238314"/>
                  </a:lnTo>
                  <a:lnTo>
                    <a:pt x="49178" y="271547"/>
                  </a:lnTo>
                  <a:lnTo>
                    <a:pt x="58597" y="302456"/>
                  </a:lnTo>
                  <a:lnTo>
                    <a:pt x="72824" y="336913"/>
                  </a:lnTo>
                  <a:lnTo>
                    <a:pt x="89030" y="370245"/>
                  </a:lnTo>
                  <a:lnTo>
                    <a:pt x="90764" y="372243"/>
                  </a:lnTo>
                  <a:lnTo>
                    <a:pt x="92713" y="372780"/>
                  </a:lnTo>
                  <a:lnTo>
                    <a:pt x="98993" y="3714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2" name="SMARTInkShape-5412"/>
            <p:cNvSpPr/>
            <p:nvPr/>
          </p:nvSpPr>
          <p:spPr bwMode="auto">
            <a:xfrm>
              <a:off x="7165207" y="5052039"/>
              <a:ext cx="134750" cy="194014"/>
            </a:xfrm>
            <a:custGeom>
              <a:avLst/>
              <a:gdLst/>
              <a:ahLst/>
              <a:cxnLst/>
              <a:rect l="0" t="0" r="0" b="0"/>
              <a:pathLst>
                <a:path w="134750" h="194014">
                  <a:moveTo>
                    <a:pt x="7118" y="41455"/>
                  </a:moveTo>
                  <a:lnTo>
                    <a:pt x="3325" y="41455"/>
                  </a:lnTo>
                  <a:lnTo>
                    <a:pt x="2208" y="40661"/>
                  </a:lnTo>
                  <a:lnTo>
                    <a:pt x="1463" y="39338"/>
                  </a:lnTo>
                  <a:lnTo>
                    <a:pt x="0" y="34398"/>
                  </a:lnTo>
                  <a:lnTo>
                    <a:pt x="9919" y="34319"/>
                  </a:lnTo>
                  <a:lnTo>
                    <a:pt x="14449" y="32198"/>
                  </a:lnTo>
                  <a:lnTo>
                    <a:pt x="32799" y="19838"/>
                  </a:lnTo>
                  <a:lnTo>
                    <a:pt x="66131" y="5720"/>
                  </a:lnTo>
                  <a:lnTo>
                    <a:pt x="85626" y="0"/>
                  </a:lnTo>
                  <a:lnTo>
                    <a:pt x="88826" y="325"/>
                  </a:lnTo>
                  <a:lnTo>
                    <a:pt x="94497" y="2802"/>
                  </a:lnTo>
                  <a:lnTo>
                    <a:pt x="96327" y="4574"/>
                  </a:lnTo>
                  <a:lnTo>
                    <a:pt x="98360" y="8659"/>
                  </a:lnTo>
                  <a:lnTo>
                    <a:pt x="97315" y="11653"/>
                  </a:lnTo>
                  <a:lnTo>
                    <a:pt x="70977" y="47316"/>
                  </a:lnTo>
                  <a:lnTo>
                    <a:pt x="48336" y="70655"/>
                  </a:lnTo>
                  <a:lnTo>
                    <a:pt x="29930" y="80107"/>
                  </a:lnTo>
                  <a:lnTo>
                    <a:pt x="27088" y="80717"/>
                  </a:lnTo>
                  <a:lnTo>
                    <a:pt x="25194" y="80330"/>
                  </a:lnTo>
                  <a:lnTo>
                    <a:pt x="23932" y="79277"/>
                  </a:lnTo>
                  <a:lnTo>
                    <a:pt x="23883" y="77782"/>
                  </a:lnTo>
                  <a:lnTo>
                    <a:pt x="25946" y="74005"/>
                  </a:lnTo>
                  <a:lnTo>
                    <a:pt x="35363" y="67415"/>
                  </a:lnTo>
                  <a:lnTo>
                    <a:pt x="65859" y="59492"/>
                  </a:lnTo>
                  <a:lnTo>
                    <a:pt x="79262" y="59525"/>
                  </a:lnTo>
                  <a:lnTo>
                    <a:pt x="93157" y="62980"/>
                  </a:lnTo>
                  <a:lnTo>
                    <a:pt x="107270" y="69807"/>
                  </a:lnTo>
                  <a:lnTo>
                    <a:pt x="124811" y="86368"/>
                  </a:lnTo>
                  <a:lnTo>
                    <a:pt x="130863" y="99516"/>
                  </a:lnTo>
                  <a:lnTo>
                    <a:pt x="134749" y="127360"/>
                  </a:lnTo>
                  <a:lnTo>
                    <a:pt x="128931" y="141547"/>
                  </a:lnTo>
                  <a:lnTo>
                    <a:pt x="105793" y="170058"/>
                  </a:lnTo>
                  <a:lnTo>
                    <a:pt x="85302" y="183893"/>
                  </a:lnTo>
                  <a:lnTo>
                    <a:pt x="64150" y="193020"/>
                  </a:lnTo>
                  <a:lnTo>
                    <a:pt x="52045" y="194013"/>
                  </a:lnTo>
                  <a:lnTo>
                    <a:pt x="42961" y="191808"/>
                  </a:lnTo>
                  <a:lnTo>
                    <a:pt x="40538" y="190109"/>
                  </a:lnTo>
                  <a:lnTo>
                    <a:pt x="38923" y="188183"/>
                  </a:lnTo>
                  <a:lnTo>
                    <a:pt x="38640" y="185311"/>
                  </a:lnTo>
                  <a:lnTo>
                    <a:pt x="40443" y="177887"/>
                  </a:lnTo>
                  <a:lnTo>
                    <a:pt x="48122" y="169295"/>
                  </a:lnTo>
                  <a:lnTo>
                    <a:pt x="72456" y="150845"/>
                  </a:lnTo>
                  <a:lnTo>
                    <a:pt x="107630" y="138410"/>
                  </a:lnTo>
                  <a:lnTo>
                    <a:pt x="121418" y="1343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3" name="SMARTInkShape-5413"/>
            <p:cNvSpPr/>
            <p:nvPr/>
          </p:nvSpPr>
          <p:spPr bwMode="auto">
            <a:xfrm>
              <a:off x="7386638" y="5222081"/>
              <a:ext cx="7144" cy="27194"/>
            </a:xfrm>
            <a:custGeom>
              <a:avLst/>
              <a:gdLst/>
              <a:ahLst/>
              <a:cxnLst/>
              <a:rect l="0" t="0" r="0" b="0"/>
              <a:pathLst>
                <a:path w="7144" h="27194">
                  <a:moveTo>
                    <a:pt x="0" y="0"/>
                  </a:moveTo>
                  <a:lnTo>
                    <a:pt x="6150" y="6151"/>
                  </a:lnTo>
                  <a:lnTo>
                    <a:pt x="6849" y="10642"/>
                  </a:lnTo>
                  <a:lnTo>
                    <a:pt x="7135" y="27193"/>
                  </a:lnTo>
                  <a:lnTo>
                    <a:pt x="714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4" name="SMARTInkShape-5414"/>
            <p:cNvSpPr/>
            <p:nvPr/>
          </p:nvSpPr>
          <p:spPr bwMode="auto">
            <a:xfrm>
              <a:off x="7395604" y="5029808"/>
              <a:ext cx="138937" cy="394153"/>
            </a:xfrm>
            <a:custGeom>
              <a:avLst/>
              <a:gdLst/>
              <a:ahLst/>
              <a:cxnLst/>
              <a:rect l="0" t="0" r="0" b="0"/>
              <a:pathLst>
                <a:path w="138937" h="394153">
                  <a:moveTo>
                    <a:pt x="48184" y="63686"/>
                  </a:moveTo>
                  <a:lnTo>
                    <a:pt x="31391" y="80479"/>
                  </a:lnTo>
                  <a:lnTo>
                    <a:pt x="24335" y="95120"/>
                  </a:lnTo>
                  <a:lnTo>
                    <a:pt x="19749" y="122988"/>
                  </a:lnTo>
                  <a:lnTo>
                    <a:pt x="14975" y="153841"/>
                  </a:lnTo>
                  <a:lnTo>
                    <a:pt x="14003" y="188118"/>
                  </a:lnTo>
                  <a:lnTo>
                    <a:pt x="16588" y="211593"/>
                  </a:lnTo>
                  <a:lnTo>
                    <a:pt x="20383" y="237372"/>
                  </a:lnTo>
                  <a:lnTo>
                    <a:pt x="24715" y="263912"/>
                  </a:lnTo>
                  <a:lnTo>
                    <a:pt x="29286" y="288936"/>
                  </a:lnTo>
                  <a:lnTo>
                    <a:pt x="36080" y="313286"/>
                  </a:lnTo>
                  <a:lnTo>
                    <a:pt x="46714" y="347191"/>
                  </a:lnTo>
                  <a:lnTo>
                    <a:pt x="57418" y="379508"/>
                  </a:lnTo>
                  <a:lnTo>
                    <a:pt x="61473" y="393888"/>
                  </a:lnTo>
                  <a:lnTo>
                    <a:pt x="61806" y="394152"/>
                  </a:lnTo>
                  <a:lnTo>
                    <a:pt x="62028" y="393534"/>
                  </a:lnTo>
                  <a:lnTo>
                    <a:pt x="42545" y="358785"/>
                  </a:lnTo>
                  <a:lnTo>
                    <a:pt x="28875" y="324424"/>
                  </a:lnTo>
                  <a:lnTo>
                    <a:pt x="19493" y="293605"/>
                  </a:lnTo>
                  <a:lnTo>
                    <a:pt x="10826" y="258741"/>
                  </a:lnTo>
                  <a:lnTo>
                    <a:pt x="7404" y="240553"/>
                  </a:lnTo>
                  <a:lnTo>
                    <a:pt x="4328" y="222079"/>
                  </a:lnTo>
                  <a:lnTo>
                    <a:pt x="2278" y="203413"/>
                  </a:lnTo>
                  <a:lnTo>
                    <a:pt x="911" y="184619"/>
                  </a:lnTo>
                  <a:lnTo>
                    <a:pt x="0" y="165739"/>
                  </a:lnTo>
                  <a:lnTo>
                    <a:pt x="980" y="147596"/>
                  </a:lnTo>
                  <a:lnTo>
                    <a:pt x="6302" y="112621"/>
                  </a:lnTo>
                  <a:lnTo>
                    <a:pt x="13959" y="82788"/>
                  </a:lnTo>
                  <a:lnTo>
                    <a:pt x="27195" y="47915"/>
                  </a:lnTo>
                  <a:lnTo>
                    <a:pt x="38062" y="31276"/>
                  </a:lnTo>
                  <a:lnTo>
                    <a:pt x="53475" y="18590"/>
                  </a:lnTo>
                  <a:lnTo>
                    <a:pt x="80002" y="6315"/>
                  </a:lnTo>
                  <a:lnTo>
                    <a:pt x="110913" y="759"/>
                  </a:lnTo>
                  <a:lnTo>
                    <a:pt x="122630" y="0"/>
                  </a:lnTo>
                  <a:lnTo>
                    <a:pt x="127183" y="1385"/>
                  </a:lnTo>
                  <a:lnTo>
                    <a:pt x="134359" y="7157"/>
                  </a:lnTo>
                  <a:lnTo>
                    <a:pt x="138077" y="17130"/>
                  </a:lnTo>
                  <a:lnTo>
                    <a:pt x="138936" y="30295"/>
                  </a:lnTo>
                  <a:lnTo>
                    <a:pt x="136673" y="46729"/>
                  </a:lnTo>
                  <a:lnTo>
                    <a:pt x="128787" y="62499"/>
                  </a:lnTo>
                  <a:lnTo>
                    <a:pt x="100530" y="95819"/>
                  </a:lnTo>
                  <a:lnTo>
                    <a:pt x="65167" y="121568"/>
                  </a:lnTo>
                  <a:lnTo>
                    <a:pt x="30899" y="143020"/>
                  </a:lnTo>
                  <a:lnTo>
                    <a:pt x="19609" y="1494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5" name="SMARTInkShape-5415"/>
            <p:cNvSpPr/>
            <p:nvPr/>
          </p:nvSpPr>
          <p:spPr bwMode="auto">
            <a:xfrm>
              <a:off x="7593806" y="4879181"/>
              <a:ext cx="35720" cy="314326"/>
            </a:xfrm>
            <a:custGeom>
              <a:avLst/>
              <a:gdLst/>
              <a:ahLst/>
              <a:cxnLst/>
              <a:rect l="0" t="0" r="0" b="0"/>
              <a:pathLst>
                <a:path w="35720" h="314326">
                  <a:moveTo>
                    <a:pt x="0" y="0"/>
                  </a:moveTo>
                  <a:lnTo>
                    <a:pt x="0" y="3792"/>
                  </a:lnTo>
                  <a:lnTo>
                    <a:pt x="12185" y="37815"/>
                  </a:lnTo>
                  <a:lnTo>
                    <a:pt x="18339" y="64827"/>
                  </a:lnTo>
                  <a:lnTo>
                    <a:pt x="20057" y="89137"/>
                  </a:lnTo>
                  <a:lnTo>
                    <a:pt x="20821" y="117933"/>
                  </a:lnTo>
                  <a:lnTo>
                    <a:pt x="21160" y="148459"/>
                  </a:lnTo>
                  <a:lnTo>
                    <a:pt x="21311" y="177900"/>
                  </a:lnTo>
                  <a:lnTo>
                    <a:pt x="21378" y="206861"/>
                  </a:lnTo>
                  <a:lnTo>
                    <a:pt x="22201" y="234813"/>
                  </a:lnTo>
                  <a:lnTo>
                    <a:pt x="25213" y="260466"/>
                  </a:lnTo>
                  <a:lnTo>
                    <a:pt x="27578" y="289635"/>
                  </a:lnTo>
                  <a:lnTo>
                    <a:pt x="30249" y="301500"/>
                  </a:lnTo>
                  <a:lnTo>
                    <a:pt x="35719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6" name="SMARTInkShape-5416"/>
            <p:cNvSpPr/>
            <p:nvPr/>
          </p:nvSpPr>
          <p:spPr bwMode="auto">
            <a:xfrm>
              <a:off x="7679654" y="4979488"/>
              <a:ext cx="99891" cy="210846"/>
            </a:xfrm>
            <a:custGeom>
              <a:avLst/>
              <a:gdLst/>
              <a:ahLst/>
              <a:cxnLst/>
              <a:rect l="0" t="0" r="0" b="0"/>
              <a:pathLst>
                <a:path w="99891" h="210846">
                  <a:moveTo>
                    <a:pt x="21309" y="6850"/>
                  </a:moveTo>
                  <a:lnTo>
                    <a:pt x="21309" y="3057"/>
                  </a:lnTo>
                  <a:lnTo>
                    <a:pt x="22102" y="1940"/>
                  </a:lnTo>
                  <a:lnTo>
                    <a:pt x="23425" y="1195"/>
                  </a:lnTo>
                  <a:lnTo>
                    <a:pt x="27459" y="0"/>
                  </a:lnTo>
                  <a:lnTo>
                    <a:pt x="27790" y="696"/>
                  </a:lnTo>
                  <a:lnTo>
                    <a:pt x="28365" y="13467"/>
                  </a:lnTo>
                  <a:lnTo>
                    <a:pt x="20670" y="47673"/>
                  </a:lnTo>
                  <a:lnTo>
                    <a:pt x="13976" y="77683"/>
                  </a:lnTo>
                  <a:lnTo>
                    <a:pt x="6965" y="108800"/>
                  </a:lnTo>
                  <a:lnTo>
                    <a:pt x="1977" y="141038"/>
                  </a:lnTo>
                  <a:lnTo>
                    <a:pt x="293" y="176583"/>
                  </a:lnTo>
                  <a:lnTo>
                    <a:pt x="0" y="191637"/>
                  </a:lnTo>
                  <a:lnTo>
                    <a:pt x="1547" y="193542"/>
                  </a:lnTo>
                  <a:lnTo>
                    <a:pt x="4165" y="194017"/>
                  </a:lnTo>
                  <a:lnTo>
                    <a:pt x="7498" y="193540"/>
                  </a:lnTo>
                  <a:lnTo>
                    <a:pt x="19774" y="185285"/>
                  </a:lnTo>
                  <a:lnTo>
                    <a:pt x="26712" y="172938"/>
                  </a:lnTo>
                  <a:lnTo>
                    <a:pt x="41426" y="139140"/>
                  </a:lnTo>
                  <a:lnTo>
                    <a:pt x="51169" y="107519"/>
                  </a:lnTo>
                  <a:lnTo>
                    <a:pt x="64895" y="77446"/>
                  </a:lnTo>
                  <a:lnTo>
                    <a:pt x="65448" y="77727"/>
                  </a:lnTo>
                  <a:lnTo>
                    <a:pt x="63545" y="108023"/>
                  </a:lnTo>
                  <a:lnTo>
                    <a:pt x="59312" y="139573"/>
                  </a:lnTo>
                  <a:lnTo>
                    <a:pt x="57704" y="171676"/>
                  </a:lnTo>
                  <a:lnTo>
                    <a:pt x="57116" y="203307"/>
                  </a:lnTo>
                  <a:lnTo>
                    <a:pt x="57880" y="206878"/>
                  </a:lnTo>
                  <a:lnTo>
                    <a:pt x="59184" y="209258"/>
                  </a:lnTo>
                  <a:lnTo>
                    <a:pt x="60846" y="210845"/>
                  </a:lnTo>
                  <a:lnTo>
                    <a:pt x="63542" y="210315"/>
                  </a:lnTo>
                  <a:lnTo>
                    <a:pt x="70771" y="205493"/>
                  </a:lnTo>
                  <a:lnTo>
                    <a:pt x="79973" y="190061"/>
                  </a:lnTo>
                  <a:lnTo>
                    <a:pt x="94309" y="156075"/>
                  </a:lnTo>
                  <a:lnTo>
                    <a:pt x="99890" y="142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7" name="SMARTInkShape-5417"/>
            <p:cNvSpPr/>
            <p:nvPr/>
          </p:nvSpPr>
          <p:spPr bwMode="auto">
            <a:xfrm>
              <a:off x="7813004" y="4936331"/>
              <a:ext cx="130847" cy="226194"/>
            </a:xfrm>
            <a:custGeom>
              <a:avLst/>
              <a:gdLst/>
              <a:ahLst/>
              <a:cxnLst/>
              <a:rect l="0" t="0" r="0" b="0"/>
              <a:pathLst>
                <a:path w="130847" h="226194">
                  <a:moveTo>
                    <a:pt x="80840" y="0"/>
                  </a:moveTo>
                  <a:lnTo>
                    <a:pt x="74342" y="5703"/>
                  </a:lnTo>
                  <a:lnTo>
                    <a:pt x="62951" y="13773"/>
                  </a:lnTo>
                  <a:lnTo>
                    <a:pt x="40198" y="47528"/>
                  </a:lnTo>
                  <a:lnTo>
                    <a:pt x="26023" y="78288"/>
                  </a:lnTo>
                  <a:lnTo>
                    <a:pt x="15562" y="112538"/>
                  </a:lnTo>
                  <a:lnTo>
                    <a:pt x="7435" y="147821"/>
                  </a:lnTo>
                  <a:lnTo>
                    <a:pt x="0" y="179618"/>
                  </a:lnTo>
                  <a:lnTo>
                    <a:pt x="355" y="205356"/>
                  </a:lnTo>
                  <a:lnTo>
                    <a:pt x="5646" y="216417"/>
                  </a:lnTo>
                  <a:lnTo>
                    <a:pt x="9279" y="220478"/>
                  </a:lnTo>
                  <a:lnTo>
                    <a:pt x="17550" y="224990"/>
                  </a:lnTo>
                  <a:lnTo>
                    <a:pt x="21977" y="226193"/>
                  </a:lnTo>
                  <a:lnTo>
                    <a:pt x="39586" y="224095"/>
                  </a:lnTo>
                  <a:lnTo>
                    <a:pt x="71779" y="204868"/>
                  </a:lnTo>
                  <a:lnTo>
                    <a:pt x="104009" y="176023"/>
                  </a:lnTo>
                  <a:lnTo>
                    <a:pt x="130846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8" name="SMARTInkShape-5418"/>
            <p:cNvSpPr/>
            <p:nvPr/>
          </p:nvSpPr>
          <p:spPr bwMode="auto">
            <a:xfrm>
              <a:off x="8586795" y="5414963"/>
              <a:ext cx="442906" cy="114006"/>
            </a:xfrm>
            <a:custGeom>
              <a:avLst/>
              <a:gdLst/>
              <a:ahLst/>
              <a:cxnLst/>
              <a:rect l="0" t="0" r="0" b="0"/>
              <a:pathLst>
                <a:path w="442906" h="114006">
                  <a:moveTo>
                    <a:pt x="49999" y="92868"/>
                  </a:moveTo>
                  <a:lnTo>
                    <a:pt x="40056" y="92868"/>
                  </a:lnTo>
                  <a:lnTo>
                    <a:pt x="16188" y="100610"/>
                  </a:lnTo>
                  <a:lnTo>
                    <a:pt x="7535" y="106854"/>
                  </a:lnTo>
                  <a:lnTo>
                    <a:pt x="0" y="107156"/>
                  </a:lnTo>
                  <a:lnTo>
                    <a:pt x="3787" y="107156"/>
                  </a:lnTo>
                  <a:lnTo>
                    <a:pt x="7764" y="109273"/>
                  </a:lnTo>
                  <a:lnTo>
                    <a:pt x="9936" y="110948"/>
                  </a:lnTo>
                  <a:lnTo>
                    <a:pt x="24370" y="113307"/>
                  </a:lnTo>
                  <a:lnTo>
                    <a:pt x="51313" y="114005"/>
                  </a:lnTo>
                  <a:lnTo>
                    <a:pt x="84432" y="110420"/>
                  </a:lnTo>
                  <a:lnTo>
                    <a:pt x="109752" y="106490"/>
                  </a:lnTo>
                  <a:lnTo>
                    <a:pt x="136087" y="101304"/>
                  </a:lnTo>
                  <a:lnTo>
                    <a:pt x="161021" y="93707"/>
                  </a:lnTo>
                  <a:lnTo>
                    <a:pt x="189565" y="85039"/>
                  </a:lnTo>
                  <a:lnTo>
                    <a:pt x="223153" y="75101"/>
                  </a:lnTo>
                  <a:lnTo>
                    <a:pt x="243223" y="69117"/>
                  </a:lnTo>
                  <a:lnTo>
                    <a:pt x="264540" y="62747"/>
                  </a:lnTo>
                  <a:lnTo>
                    <a:pt x="286688" y="56119"/>
                  </a:lnTo>
                  <a:lnTo>
                    <a:pt x="309392" y="49319"/>
                  </a:lnTo>
                  <a:lnTo>
                    <a:pt x="332465" y="42404"/>
                  </a:lnTo>
                  <a:lnTo>
                    <a:pt x="354991" y="34619"/>
                  </a:lnTo>
                  <a:lnTo>
                    <a:pt x="377152" y="26254"/>
                  </a:lnTo>
                  <a:lnTo>
                    <a:pt x="399069" y="17502"/>
                  </a:lnTo>
                  <a:lnTo>
                    <a:pt x="4429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9" name="SMARTInkShape-5419"/>
            <p:cNvSpPr/>
            <p:nvPr/>
          </p:nvSpPr>
          <p:spPr bwMode="auto">
            <a:xfrm>
              <a:off x="8887120" y="5100638"/>
              <a:ext cx="185444" cy="78582"/>
            </a:xfrm>
            <a:custGeom>
              <a:avLst/>
              <a:gdLst/>
              <a:ahLst/>
              <a:cxnLst/>
              <a:rect l="0" t="0" r="0" b="0"/>
              <a:pathLst>
                <a:path w="185444" h="78582">
                  <a:moveTo>
                    <a:pt x="6849" y="78581"/>
                  </a:moveTo>
                  <a:lnTo>
                    <a:pt x="3056" y="74789"/>
                  </a:lnTo>
                  <a:lnTo>
                    <a:pt x="1194" y="70810"/>
                  </a:lnTo>
                  <a:lnTo>
                    <a:pt x="0" y="61788"/>
                  </a:lnTo>
                  <a:lnTo>
                    <a:pt x="1952" y="57094"/>
                  </a:lnTo>
                  <a:lnTo>
                    <a:pt x="9674" y="47614"/>
                  </a:lnTo>
                  <a:lnTo>
                    <a:pt x="20298" y="40478"/>
                  </a:lnTo>
                  <a:lnTo>
                    <a:pt x="52658" y="26457"/>
                  </a:lnTo>
                  <a:lnTo>
                    <a:pt x="84601" y="12899"/>
                  </a:lnTo>
                  <a:lnTo>
                    <a:pt x="110408" y="5056"/>
                  </a:lnTo>
                  <a:lnTo>
                    <a:pt x="145747" y="1498"/>
                  </a:lnTo>
                  <a:lnTo>
                    <a:pt x="1854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0" name="SMARTInkShape-5420"/>
            <p:cNvSpPr/>
            <p:nvPr/>
          </p:nvSpPr>
          <p:spPr bwMode="auto">
            <a:xfrm>
              <a:off x="8943975" y="5114925"/>
              <a:ext cx="35621" cy="240899"/>
            </a:xfrm>
            <a:custGeom>
              <a:avLst/>
              <a:gdLst/>
              <a:ahLst/>
              <a:cxnLst/>
              <a:rect l="0" t="0" r="0" b="0"/>
              <a:pathLst>
                <a:path w="35621" h="240899">
                  <a:moveTo>
                    <a:pt x="0" y="0"/>
                  </a:moveTo>
                  <a:lnTo>
                    <a:pt x="27174" y="0"/>
                  </a:lnTo>
                  <a:lnTo>
                    <a:pt x="31953" y="7585"/>
                  </a:lnTo>
                  <a:lnTo>
                    <a:pt x="34603" y="16094"/>
                  </a:lnTo>
                  <a:lnTo>
                    <a:pt x="35620" y="46999"/>
                  </a:lnTo>
                  <a:lnTo>
                    <a:pt x="30790" y="77958"/>
                  </a:lnTo>
                  <a:lnTo>
                    <a:pt x="28438" y="105296"/>
                  </a:lnTo>
                  <a:lnTo>
                    <a:pt x="23861" y="133504"/>
                  </a:lnTo>
                  <a:lnTo>
                    <a:pt x="22151" y="161971"/>
                  </a:lnTo>
                  <a:lnTo>
                    <a:pt x="21644" y="189720"/>
                  </a:lnTo>
                  <a:lnTo>
                    <a:pt x="21459" y="224391"/>
                  </a:lnTo>
                  <a:lnTo>
                    <a:pt x="21439" y="236172"/>
                  </a:lnTo>
                  <a:lnTo>
                    <a:pt x="22230" y="238411"/>
                  </a:lnTo>
                  <a:lnTo>
                    <a:pt x="23551" y="239903"/>
                  </a:lnTo>
                  <a:lnTo>
                    <a:pt x="25226" y="240898"/>
                  </a:lnTo>
                  <a:lnTo>
                    <a:pt x="26342" y="240767"/>
                  </a:lnTo>
                  <a:lnTo>
                    <a:pt x="27087" y="239887"/>
                  </a:lnTo>
                  <a:lnTo>
                    <a:pt x="28575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1" name="SMARTInkShape-5421"/>
            <p:cNvSpPr/>
            <p:nvPr/>
          </p:nvSpPr>
          <p:spPr bwMode="auto">
            <a:xfrm>
              <a:off x="8772856" y="5122692"/>
              <a:ext cx="148149" cy="279225"/>
            </a:xfrm>
            <a:custGeom>
              <a:avLst/>
              <a:gdLst/>
              <a:ahLst/>
              <a:cxnLst/>
              <a:rect l="0" t="0" r="0" b="0"/>
              <a:pathLst>
                <a:path w="148149" h="279225">
                  <a:moveTo>
                    <a:pt x="35388" y="13664"/>
                  </a:moveTo>
                  <a:lnTo>
                    <a:pt x="35388" y="47985"/>
                  </a:lnTo>
                  <a:lnTo>
                    <a:pt x="31595" y="74192"/>
                  </a:lnTo>
                  <a:lnTo>
                    <a:pt x="27617" y="99039"/>
                  </a:lnTo>
                  <a:lnTo>
                    <a:pt x="23203" y="127015"/>
                  </a:lnTo>
                  <a:lnTo>
                    <a:pt x="18595" y="152678"/>
                  </a:lnTo>
                  <a:lnTo>
                    <a:pt x="13901" y="179429"/>
                  </a:lnTo>
                  <a:lnTo>
                    <a:pt x="9963" y="206400"/>
                  </a:lnTo>
                  <a:lnTo>
                    <a:pt x="8213" y="231616"/>
                  </a:lnTo>
                  <a:lnTo>
                    <a:pt x="2180" y="267149"/>
                  </a:lnTo>
                  <a:lnTo>
                    <a:pt x="412" y="278654"/>
                  </a:lnTo>
                  <a:lnTo>
                    <a:pt x="165" y="279224"/>
                  </a:lnTo>
                  <a:lnTo>
                    <a:pt x="0" y="278810"/>
                  </a:lnTo>
                  <a:lnTo>
                    <a:pt x="5848" y="244434"/>
                  </a:lnTo>
                  <a:lnTo>
                    <a:pt x="10320" y="213891"/>
                  </a:lnTo>
                  <a:lnTo>
                    <a:pt x="12879" y="179706"/>
                  </a:lnTo>
                  <a:lnTo>
                    <a:pt x="17429" y="148234"/>
                  </a:lnTo>
                  <a:lnTo>
                    <a:pt x="21585" y="124273"/>
                  </a:lnTo>
                  <a:lnTo>
                    <a:pt x="25284" y="96955"/>
                  </a:lnTo>
                  <a:lnTo>
                    <a:pt x="26929" y="66293"/>
                  </a:lnTo>
                  <a:lnTo>
                    <a:pt x="27660" y="40494"/>
                  </a:lnTo>
                  <a:lnTo>
                    <a:pt x="28129" y="5647"/>
                  </a:lnTo>
                  <a:lnTo>
                    <a:pt x="28210" y="0"/>
                  </a:lnTo>
                  <a:lnTo>
                    <a:pt x="30359" y="30464"/>
                  </a:lnTo>
                  <a:lnTo>
                    <a:pt x="40601" y="65380"/>
                  </a:lnTo>
                  <a:lnTo>
                    <a:pt x="42150" y="92583"/>
                  </a:lnTo>
                  <a:lnTo>
                    <a:pt x="46211" y="121362"/>
                  </a:lnTo>
                  <a:lnTo>
                    <a:pt x="52441" y="151231"/>
                  </a:lnTo>
                  <a:lnTo>
                    <a:pt x="59314" y="180190"/>
                  </a:lnTo>
                  <a:lnTo>
                    <a:pt x="66378" y="208879"/>
                  </a:lnTo>
                  <a:lnTo>
                    <a:pt x="75875" y="238933"/>
                  </a:lnTo>
                  <a:lnTo>
                    <a:pt x="87777" y="251821"/>
                  </a:lnTo>
                  <a:lnTo>
                    <a:pt x="90157" y="252604"/>
                  </a:lnTo>
                  <a:lnTo>
                    <a:pt x="92539" y="252333"/>
                  </a:lnTo>
                  <a:lnTo>
                    <a:pt x="97301" y="249914"/>
                  </a:lnTo>
                  <a:lnTo>
                    <a:pt x="112999" y="235844"/>
                  </a:lnTo>
                  <a:lnTo>
                    <a:pt x="125213" y="212421"/>
                  </a:lnTo>
                  <a:lnTo>
                    <a:pt x="135269" y="182747"/>
                  </a:lnTo>
                  <a:lnTo>
                    <a:pt x="140388" y="155838"/>
                  </a:lnTo>
                  <a:lnTo>
                    <a:pt x="145910" y="122093"/>
                  </a:lnTo>
                  <a:lnTo>
                    <a:pt x="148148" y="92497"/>
                  </a:lnTo>
                  <a:lnTo>
                    <a:pt x="142347" y="60811"/>
                  </a:lnTo>
                  <a:lnTo>
                    <a:pt x="136472" y="51045"/>
                  </a:lnTo>
                  <a:lnTo>
                    <a:pt x="133760" y="50121"/>
                  </a:lnTo>
                  <a:lnTo>
                    <a:pt x="128257" y="493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2" name="SMARTInkShape-5422"/>
            <p:cNvSpPr/>
            <p:nvPr/>
          </p:nvSpPr>
          <p:spPr bwMode="auto">
            <a:xfrm>
              <a:off x="8545009" y="5164931"/>
              <a:ext cx="248948" cy="71412"/>
            </a:xfrm>
            <a:custGeom>
              <a:avLst/>
              <a:gdLst/>
              <a:ahLst/>
              <a:cxnLst/>
              <a:rect l="0" t="0" r="0" b="0"/>
              <a:pathLst>
                <a:path w="248948" h="71412">
                  <a:moveTo>
                    <a:pt x="56066" y="21432"/>
                  </a:moveTo>
                  <a:lnTo>
                    <a:pt x="49009" y="21432"/>
                  </a:lnTo>
                  <a:lnTo>
                    <a:pt x="48930" y="27582"/>
                  </a:lnTo>
                  <a:lnTo>
                    <a:pt x="55074" y="34639"/>
                  </a:lnTo>
                  <a:lnTo>
                    <a:pt x="59565" y="35399"/>
                  </a:lnTo>
                  <a:lnTo>
                    <a:pt x="60780" y="36299"/>
                  </a:lnTo>
                  <a:lnTo>
                    <a:pt x="62129" y="39416"/>
                  </a:lnTo>
                  <a:lnTo>
                    <a:pt x="61696" y="41359"/>
                  </a:lnTo>
                  <a:lnTo>
                    <a:pt x="56333" y="49623"/>
                  </a:lnTo>
                  <a:lnTo>
                    <a:pt x="49938" y="49973"/>
                  </a:lnTo>
                  <a:lnTo>
                    <a:pt x="43419" y="54909"/>
                  </a:lnTo>
                  <a:lnTo>
                    <a:pt x="36797" y="57280"/>
                  </a:lnTo>
                  <a:lnTo>
                    <a:pt x="29808" y="61863"/>
                  </a:lnTo>
                  <a:lnTo>
                    <a:pt x="22709" y="63574"/>
                  </a:lnTo>
                  <a:lnTo>
                    <a:pt x="17957" y="63974"/>
                  </a:lnTo>
                  <a:lnTo>
                    <a:pt x="16372" y="64874"/>
                  </a:lnTo>
                  <a:lnTo>
                    <a:pt x="15317" y="66268"/>
                  </a:lnTo>
                  <a:lnTo>
                    <a:pt x="13621" y="70417"/>
                  </a:lnTo>
                  <a:lnTo>
                    <a:pt x="11273" y="70984"/>
                  </a:lnTo>
                  <a:lnTo>
                    <a:pt x="2573" y="71411"/>
                  </a:lnTo>
                  <a:lnTo>
                    <a:pt x="1354" y="70626"/>
                  </a:lnTo>
                  <a:lnTo>
                    <a:pt x="541" y="69309"/>
                  </a:lnTo>
                  <a:lnTo>
                    <a:pt x="0" y="67637"/>
                  </a:lnTo>
                  <a:lnTo>
                    <a:pt x="432" y="66523"/>
                  </a:lnTo>
                  <a:lnTo>
                    <a:pt x="1514" y="65780"/>
                  </a:lnTo>
                  <a:lnTo>
                    <a:pt x="6829" y="64734"/>
                  </a:lnTo>
                  <a:lnTo>
                    <a:pt x="39515" y="62189"/>
                  </a:lnTo>
                  <a:lnTo>
                    <a:pt x="66772" y="56526"/>
                  </a:lnTo>
                  <a:lnTo>
                    <a:pt x="99984" y="49822"/>
                  </a:lnTo>
                  <a:lnTo>
                    <a:pt x="130727" y="42808"/>
                  </a:lnTo>
                  <a:lnTo>
                    <a:pt x="164940" y="30950"/>
                  </a:lnTo>
                  <a:lnTo>
                    <a:pt x="199167" y="19049"/>
                  </a:lnTo>
                  <a:lnTo>
                    <a:pt x="232573" y="7144"/>
                  </a:lnTo>
                  <a:lnTo>
                    <a:pt x="24894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3" name="SMARTInkShape-5423"/>
            <p:cNvSpPr/>
            <p:nvPr/>
          </p:nvSpPr>
          <p:spPr bwMode="auto">
            <a:xfrm>
              <a:off x="8536781" y="5314950"/>
              <a:ext cx="371476" cy="128589"/>
            </a:xfrm>
            <a:custGeom>
              <a:avLst/>
              <a:gdLst/>
              <a:ahLst/>
              <a:cxnLst/>
              <a:rect l="0" t="0" r="0" b="0"/>
              <a:pathLst>
                <a:path w="371476" h="128589">
                  <a:moveTo>
                    <a:pt x="0" y="128588"/>
                  </a:moveTo>
                  <a:lnTo>
                    <a:pt x="18682" y="127794"/>
                  </a:lnTo>
                  <a:lnTo>
                    <a:pt x="50081" y="120817"/>
                  </a:lnTo>
                  <a:lnTo>
                    <a:pt x="85747" y="111997"/>
                  </a:lnTo>
                  <a:lnTo>
                    <a:pt x="121450" y="101447"/>
                  </a:lnTo>
                  <a:lnTo>
                    <a:pt x="155048" y="93294"/>
                  </a:lnTo>
                  <a:lnTo>
                    <a:pt x="182995" y="83734"/>
                  </a:lnTo>
                  <a:lnTo>
                    <a:pt x="217563" y="70074"/>
                  </a:lnTo>
                  <a:lnTo>
                    <a:pt x="249318" y="58422"/>
                  </a:lnTo>
                  <a:lnTo>
                    <a:pt x="283864" y="44915"/>
                  </a:lnTo>
                  <a:lnTo>
                    <a:pt x="315442" y="30859"/>
                  </a:lnTo>
                  <a:lnTo>
                    <a:pt x="348060" y="16797"/>
                  </a:lnTo>
                  <a:lnTo>
                    <a:pt x="3714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4" name="SMARTInkShape-5424"/>
            <p:cNvSpPr/>
            <p:nvPr/>
          </p:nvSpPr>
          <p:spPr bwMode="auto">
            <a:xfrm>
              <a:off x="8694240" y="5186363"/>
              <a:ext cx="19680" cy="270361"/>
            </a:xfrm>
            <a:custGeom>
              <a:avLst/>
              <a:gdLst/>
              <a:ahLst/>
              <a:cxnLst/>
              <a:rect l="0" t="0" r="0" b="0"/>
              <a:pathLst>
                <a:path w="19680" h="270361">
                  <a:moveTo>
                    <a:pt x="13991" y="0"/>
                  </a:moveTo>
                  <a:lnTo>
                    <a:pt x="704" y="0"/>
                  </a:lnTo>
                  <a:lnTo>
                    <a:pt x="370" y="793"/>
                  </a:lnTo>
                  <a:lnTo>
                    <a:pt x="0" y="3792"/>
                  </a:lnTo>
                  <a:lnTo>
                    <a:pt x="695" y="4909"/>
                  </a:lnTo>
                  <a:lnTo>
                    <a:pt x="1952" y="5654"/>
                  </a:lnTo>
                  <a:lnTo>
                    <a:pt x="7514" y="6702"/>
                  </a:lnTo>
                  <a:lnTo>
                    <a:pt x="12711" y="7056"/>
                  </a:lnTo>
                  <a:lnTo>
                    <a:pt x="13139" y="7879"/>
                  </a:lnTo>
                  <a:lnTo>
                    <a:pt x="13958" y="41461"/>
                  </a:lnTo>
                  <a:lnTo>
                    <a:pt x="13981" y="67671"/>
                  </a:lnTo>
                  <a:lnTo>
                    <a:pt x="13988" y="99337"/>
                  </a:lnTo>
                  <a:lnTo>
                    <a:pt x="13990" y="133855"/>
                  </a:lnTo>
                  <a:lnTo>
                    <a:pt x="13990" y="159503"/>
                  </a:lnTo>
                  <a:lnTo>
                    <a:pt x="13990" y="185190"/>
                  </a:lnTo>
                  <a:lnTo>
                    <a:pt x="14785" y="217501"/>
                  </a:lnTo>
                  <a:lnTo>
                    <a:pt x="19646" y="252631"/>
                  </a:lnTo>
                  <a:lnTo>
                    <a:pt x="19679" y="263093"/>
                  </a:lnTo>
                  <a:lnTo>
                    <a:pt x="18577" y="265882"/>
                  </a:lnTo>
                  <a:lnTo>
                    <a:pt x="14897" y="270360"/>
                  </a:lnTo>
                  <a:lnTo>
                    <a:pt x="13991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5" name="SMARTInkShape-5425"/>
            <p:cNvSpPr/>
            <p:nvPr/>
          </p:nvSpPr>
          <p:spPr bwMode="auto">
            <a:xfrm>
              <a:off x="8262061" y="5341364"/>
              <a:ext cx="231859" cy="101880"/>
            </a:xfrm>
            <a:custGeom>
              <a:avLst/>
              <a:gdLst/>
              <a:ahLst/>
              <a:cxnLst/>
              <a:rect l="0" t="0" r="0" b="0"/>
              <a:pathLst>
                <a:path w="231859" h="101880">
                  <a:moveTo>
                    <a:pt x="17545" y="95030"/>
                  </a:moveTo>
                  <a:lnTo>
                    <a:pt x="13752" y="95030"/>
                  </a:lnTo>
                  <a:lnTo>
                    <a:pt x="9774" y="97147"/>
                  </a:lnTo>
                  <a:lnTo>
                    <a:pt x="5361" y="99940"/>
                  </a:lnTo>
                  <a:lnTo>
                    <a:pt x="0" y="101512"/>
                  </a:lnTo>
                  <a:lnTo>
                    <a:pt x="292" y="101732"/>
                  </a:lnTo>
                  <a:lnTo>
                    <a:pt x="1280" y="101879"/>
                  </a:lnTo>
                  <a:lnTo>
                    <a:pt x="34009" y="89178"/>
                  </a:lnTo>
                  <a:lnTo>
                    <a:pt x="60964" y="76539"/>
                  </a:lnTo>
                  <a:lnTo>
                    <a:pt x="85261" y="64587"/>
                  </a:lnTo>
                  <a:lnTo>
                    <a:pt x="109819" y="51337"/>
                  </a:lnTo>
                  <a:lnTo>
                    <a:pt x="133962" y="38305"/>
                  </a:lnTo>
                  <a:lnTo>
                    <a:pt x="168279" y="22042"/>
                  </a:lnTo>
                  <a:lnTo>
                    <a:pt x="202013" y="4441"/>
                  </a:lnTo>
                  <a:lnTo>
                    <a:pt x="215418" y="0"/>
                  </a:lnTo>
                  <a:lnTo>
                    <a:pt x="231858" y="21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6" name="SMARTInkShape-5426"/>
            <p:cNvSpPr/>
            <p:nvPr/>
          </p:nvSpPr>
          <p:spPr bwMode="auto">
            <a:xfrm>
              <a:off x="8286750" y="5286375"/>
              <a:ext cx="142876" cy="64295"/>
            </a:xfrm>
            <a:custGeom>
              <a:avLst/>
              <a:gdLst/>
              <a:ahLst/>
              <a:cxnLst/>
              <a:rect l="0" t="0" r="0" b="0"/>
              <a:pathLst>
                <a:path w="142876" h="64295">
                  <a:moveTo>
                    <a:pt x="0" y="64294"/>
                  </a:moveTo>
                  <a:lnTo>
                    <a:pt x="24836" y="63500"/>
                  </a:lnTo>
                  <a:lnTo>
                    <a:pt x="58180" y="52109"/>
                  </a:lnTo>
                  <a:lnTo>
                    <a:pt x="93005" y="36652"/>
                  </a:lnTo>
                  <a:lnTo>
                    <a:pt x="125800" y="19341"/>
                  </a:lnTo>
                  <a:lnTo>
                    <a:pt x="136581" y="11992"/>
                  </a:lnTo>
                  <a:lnTo>
                    <a:pt x="140077" y="7182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7" name="SMARTInkShape-5427"/>
            <p:cNvSpPr/>
            <p:nvPr/>
          </p:nvSpPr>
          <p:spPr bwMode="auto">
            <a:xfrm>
              <a:off x="8808244" y="4737423"/>
              <a:ext cx="157118" cy="91753"/>
            </a:xfrm>
            <a:custGeom>
              <a:avLst/>
              <a:gdLst/>
              <a:ahLst/>
              <a:cxnLst/>
              <a:rect l="0" t="0" r="0" b="0"/>
              <a:pathLst>
                <a:path w="157118" h="91753">
                  <a:moveTo>
                    <a:pt x="0" y="41746"/>
                  </a:moveTo>
                  <a:lnTo>
                    <a:pt x="0" y="47897"/>
                  </a:lnTo>
                  <a:lnTo>
                    <a:pt x="794" y="48228"/>
                  </a:lnTo>
                  <a:lnTo>
                    <a:pt x="34912" y="48878"/>
                  </a:lnTo>
                  <a:lnTo>
                    <a:pt x="68456" y="46772"/>
                  </a:lnTo>
                  <a:lnTo>
                    <a:pt x="99423" y="38946"/>
                  </a:lnTo>
                  <a:lnTo>
                    <a:pt x="121974" y="29757"/>
                  </a:lnTo>
                  <a:lnTo>
                    <a:pt x="155407" y="7437"/>
                  </a:lnTo>
                  <a:lnTo>
                    <a:pt x="156382" y="4537"/>
                  </a:lnTo>
                  <a:lnTo>
                    <a:pt x="157008" y="0"/>
                  </a:lnTo>
                  <a:lnTo>
                    <a:pt x="157117" y="3007"/>
                  </a:lnTo>
                  <a:lnTo>
                    <a:pt x="156338" y="4014"/>
                  </a:lnTo>
                  <a:lnTo>
                    <a:pt x="153356" y="5132"/>
                  </a:lnTo>
                  <a:lnTo>
                    <a:pt x="149385" y="9862"/>
                  </a:lnTo>
                  <a:lnTo>
                    <a:pt x="130944" y="44277"/>
                  </a:lnTo>
                  <a:lnTo>
                    <a:pt x="124612" y="58459"/>
                  </a:lnTo>
                  <a:lnTo>
                    <a:pt x="121444" y="917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8" name="SMARTInkShape-5428"/>
            <p:cNvSpPr/>
            <p:nvPr/>
          </p:nvSpPr>
          <p:spPr bwMode="auto">
            <a:xfrm>
              <a:off x="8651107" y="4715016"/>
              <a:ext cx="195835" cy="354005"/>
            </a:xfrm>
            <a:custGeom>
              <a:avLst/>
              <a:gdLst/>
              <a:ahLst/>
              <a:cxnLst/>
              <a:rect l="0" t="0" r="0" b="0"/>
              <a:pathLst>
                <a:path w="195835" h="354005">
                  <a:moveTo>
                    <a:pt x="7118" y="35578"/>
                  </a:moveTo>
                  <a:lnTo>
                    <a:pt x="0" y="35578"/>
                  </a:lnTo>
                  <a:lnTo>
                    <a:pt x="3774" y="35578"/>
                  </a:lnTo>
                  <a:lnTo>
                    <a:pt x="7748" y="33461"/>
                  </a:lnTo>
                  <a:lnTo>
                    <a:pt x="21465" y="24936"/>
                  </a:lnTo>
                  <a:lnTo>
                    <a:pt x="50139" y="10891"/>
                  </a:lnTo>
                  <a:lnTo>
                    <a:pt x="60522" y="3480"/>
                  </a:lnTo>
                  <a:lnTo>
                    <a:pt x="66043" y="1469"/>
                  </a:lnTo>
                  <a:lnTo>
                    <a:pt x="87034" y="0"/>
                  </a:lnTo>
                  <a:lnTo>
                    <a:pt x="88970" y="1541"/>
                  </a:lnTo>
                  <a:lnTo>
                    <a:pt x="91121" y="7486"/>
                  </a:lnTo>
                  <a:lnTo>
                    <a:pt x="92333" y="27342"/>
                  </a:lnTo>
                  <a:lnTo>
                    <a:pt x="85107" y="53334"/>
                  </a:lnTo>
                  <a:lnTo>
                    <a:pt x="76704" y="88729"/>
                  </a:lnTo>
                  <a:lnTo>
                    <a:pt x="71647" y="113440"/>
                  </a:lnTo>
                  <a:lnTo>
                    <a:pt x="66754" y="137652"/>
                  </a:lnTo>
                  <a:lnTo>
                    <a:pt x="61933" y="161642"/>
                  </a:lnTo>
                  <a:lnTo>
                    <a:pt x="55028" y="185533"/>
                  </a:lnTo>
                  <a:lnTo>
                    <a:pt x="46449" y="219180"/>
                  </a:lnTo>
                  <a:lnTo>
                    <a:pt x="46023" y="247141"/>
                  </a:lnTo>
                  <a:lnTo>
                    <a:pt x="52991" y="274130"/>
                  </a:lnTo>
                  <a:lnTo>
                    <a:pt x="59692" y="286000"/>
                  </a:lnTo>
                  <a:lnTo>
                    <a:pt x="61218" y="287457"/>
                  </a:lnTo>
                  <a:lnTo>
                    <a:pt x="62234" y="287635"/>
                  </a:lnTo>
                  <a:lnTo>
                    <a:pt x="84036" y="262049"/>
                  </a:lnTo>
                  <a:lnTo>
                    <a:pt x="88929" y="246827"/>
                  </a:lnTo>
                  <a:lnTo>
                    <a:pt x="92069" y="211185"/>
                  </a:lnTo>
                  <a:lnTo>
                    <a:pt x="92614" y="179243"/>
                  </a:lnTo>
                  <a:lnTo>
                    <a:pt x="92776" y="148437"/>
                  </a:lnTo>
                  <a:lnTo>
                    <a:pt x="92823" y="119200"/>
                  </a:lnTo>
                  <a:lnTo>
                    <a:pt x="93632" y="93870"/>
                  </a:lnTo>
                  <a:lnTo>
                    <a:pt x="94957" y="91108"/>
                  </a:lnTo>
                  <a:lnTo>
                    <a:pt x="98993" y="86675"/>
                  </a:lnTo>
                  <a:lnTo>
                    <a:pt x="100119" y="87105"/>
                  </a:lnTo>
                  <a:lnTo>
                    <a:pt x="103485" y="89700"/>
                  </a:lnTo>
                  <a:lnTo>
                    <a:pt x="109843" y="99415"/>
                  </a:lnTo>
                  <a:lnTo>
                    <a:pt x="114193" y="128327"/>
                  </a:lnTo>
                  <a:lnTo>
                    <a:pt x="118924" y="155310"/>
                  </a:lnTo>
                  <a:lnTo>
                    <a:pt x="120679" y="184207"/>
                  </a:lnTo>
                  <a:lnTo>
                    <a:pt x="121199" y="217552"/>
                  </a:lnTo>
                  <a:lnTo>
                    <a:pt x="122147" y="251774"/>
                  </a:lnTo>
                  <a:lnTo>
                    <a:pt x="126308" y="282375"/>
                  </a:lnTo>
                  <a:lnTo>
                    <a:pt x="128688" y="310756"/>
                  </a:lnTo>
                  <a:lnTo>
                    <a:pt x="134624" y="345659"/>
                  </a:lnTo>
                  <a:lnTo>
                    <a:pt x="135492" y="354004"/>
                  </a:lnTo>
                  <a:lnTo>
                    <a:pt x="135698" y="322638"/>
                  </a:lnTo>
                  <a:lnTo>
                    <a:pt x="135703" y="292700"/>
                  </a:lnTo>
                  <a:lnTo>
                    <a:pt x="135705" y="268123"/>
                  </a:lnTo>
                  <a:lnTo>
                    <a:pt x="135705" y="241325"/>
                  </a:lnTo>
                  <a:lnTo>
                    <a:pt x="135706" y="213540"/>
                  </a:lnTo>
                  <a:lnTo>
                    <a:pt x="135706" y="183199"/>
                  </a:lnTo>
                  <a:lnTo>
                    <a:pt x="135706" y="153574"/>
                  </a:lnTo>
                  <a:lnTo>
                    <a:pt x="136499" y="119840"/>
                  </a:lnTo>
                  <a:lnTo>
                    <a:pt x="143476" y="88823"/>
                  </a:lnTo>
                  <a:lnTo>
                    <a:pt x="154838" y="57289"/>
                  </a:lnTo>
                  <a:lnTo>
                    <a:pt x="166673" y="31166"/>
                  </a:lnTo>
                  <a:lnTo>
                    <a:pt x="173546" y="23563"/>
                  </a:lnTo>
                  <a:lnTo>
                    <a:pt x="187101" y="12214"/>
                  </a:lnTo>
                  <a:lnTo>
                    <a:pt x="189812" y="11271"/>
                  </a:lnTo>
                  <a:lnTo>
                    <a:pt x="192414" y="11435"/>
                  </a:lnTo>
                  <a:lnTo>
                    <a:pt x="194942" y="12339"/>
                  </a:lnTo>
                  <a:lnTo>
                    <a:pt x="195834" y="14529"/>
                  </a:lnTo>
                  <a:lnTo>
                    <a:pt x="189612" y="41459"/>
                  </a:lnTo>
                  <a:lnTo>
                    <a:pt x="179283" y="71363"/>
                  </a:lnTo>
                  <a:lnTo>
                    <a:pt x="162376" y="105359"/>
                  </a:lnTo>
                  <a:lnTo>
                    <a:pt x="136123" y="140202"/>
                  </a:lnTo>
                  <a:lnTo>
                    <a:pt x="119866" y="156360"/>
                  </a:lnTo>
                  <a:lnTo>
                    <a:pt x="109881" y="160696"/>
                  </a:lnTo>
                  <a:lnTo>
                    <a:pt x="106582" y="161059"/>
                  </a:lnTo>
                  <a:lnTo>
                    <a:pt x="104384" y="160507"/>
                  </a:lnTo>
                  <a:lnTo>
                    <a:pt x="102918" y="159345"/>
                  </a:lnTo>
                  <a:lnTo>
                    <a:pt x="100855" y="146333"/>
                  </a:lnTo>
                  <a:lnTo>
                    <a:pt x="104606" y="136131"/>
                  </a:lnTo>
                  <a:lnTo>
                    <a:pt x="114274" y="1213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9" name="SMARTInkShape-5429"/>
            <p:cNvSpPr/>
            <p:nvPr/>
          </p:nvSpPr>
          <p:spPr bwMode="auto">
            <a:xfrm>
              <a:off x="8472488" y="4700588"/>
              <a:ext cx="278607" cy="85726"/>
            </a:xfrm>
            <a:custGeom>
              <a:avLst/>
              <a:gdLst/>
              <a:ahLst/>
              <a:cxnLst/>
              <a:rect l="0" t="0" r="0" b="0"/>
              <a:pathLst>
                <a:path w="278607" h="85726">
                  <a:moveTo>
                    <a:pt x="0" y="85725"/>
                  </a:moveTo>
                  <a:lnTo>
                    <a:pt x="13772" y="84931"/>
                  </a:lnTo>
                  <a:lnTo>
                    <a:pt x="47528" y="79574"/>
                  </a:lnTo>
                  <a:lnTo>
                    <a:pt x="82080" y="71290"/>
                  </a:lnTo>
                  <a:lnTo>
                    <a:pt x="108711" y="63170"/>
                  </a:lnTo>
                  <a:lnTo>
                    <a:pt x="136422" y="54269"/>
                  </a:lnTo>
                  <a:lnTo>
                    <a:pt x="164613" y="45021"/>
                  </a:lnTo>
                  <a:lnTo>
                    <a:pt x="199674" y="30890"/>
                  </a:lnTo>
                  <a:lnTo>
                    <a:pt x="230171" y="16648"/>
                  </a:lnTo>
                  <a:lnTo>
                    <a:pt x="261630" y="4112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0" name="SMARTInkShape-5430"/>
            <p:cNvSpPr/>
            <p:nvPr/>
          </p:nvSpPr>
          <p:spPr bwMode="auto">
            <a:xfrm>
              <a:off x="8622506" y="4593431"/>
              <a:ext cx="21346" cy="317939"/>
            </a:xfrm>
            <a:custGeom>
              <a:avLst/>
              <a:gdLst/>
              <a:ahLst/>
              <a:cxnLst/>
              <a:rect l="0" t="0" r="0" b="0"/>
              <a:pathLst>
                <a:path w="21346" h="317939">
                  <a:moveTo>
                    <a:pt x="14288" y="0"/>
                  </a:moveTo>
                  <a:lnTo>
                    <a:pt x="14288" y="10849"/>
                  </a:lnTo>
                  <a:lnTo>
                    <a:pt x="20439" y="33872"/>
                  </a:lnTo>
                  <a:lnTo>
                    <a:pt x="21137" y="59161"/>
                  </a:lnTo>
                  <a:lnTo>
                    <a:pt x="21345" y="91789"/>
                  </a:lnTo>
                  <a:lnTo>
                    <a:pt x="19276" y="116995"/>
                  </a:lnTo>
                  <a:lnTo>
                    <a:pt x="15711" y="144867"/>
                  </a:lnTo>
                  <a:lnTo>
                    <a:pt x="11481" y="175775"/>
                  </a:lnTo>
                  <a:lnTo>
                    <a:pt x="9072" y="205916"/>
                  </a:lnTo>
                  <a:lnTo>
                    <a:pt x="8001" y="234393"/>
                  </a:lnTo>
                  <a:lnTo>
                    <a:pt x="7525" y="260279"/>
                  </a:lnTo>
                  <a:lnTo>
                    <a:pt x="7257" y="289580"/>
                  </a:lnTo>
                  <a:lnTo>
                    <a:pt x="7154" y="317938"/>
                  </a:lnTo>
                  <a:lnTo>
                    <a:pt x="6351" y="289602"/>
                  </a:lnTo>
                  <a:lnTo>
                    <a:pt x="0" y="250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1" name="SMARTInkShape-5431"/>
            <p:cNvSpPr/>
            <p:nvPr/>
          </p:nvSpPr>
          <p:spPr bwMode="auto">
            <a:xfrm>
              <a:off x="8322469" y="4723547"/>
              <a:ext cx="173534" cy="224753"/>
            </a:xfrm>
            <a:custGeom>
              <a:avLst/>
              <a:gdLst/>
              <a:ahLst/>
              <a:cxnLst/>
              <a:rect l="0" t="0" r="0" b="0"/>
              <a:pathLst>
                <a:path w="173534" h="224753">
                  <a:moveTo>
                    <a:pt x="0" y="12759"/>
                  </a:moveTo>
                  <a:lnTo>
                    <a:pt x="17889" y="11966"/>
                  </a:lnTo>
                  <a:lnTo>
                    <a:pt x="44433" y="6608"/>
                  </a:lnTo>
                  <a:lnTo>
                    <a:pt x="77451" y="5018"/>
                  </a:lnTo>
                  <a:lnTo>
                    <a:pt x="112430" y="0"/>
                  </a:lnTo>
                  <a:lnTo>
                    <a:pt x="135177" y="1041"/>
                  </a:lnTo>
                  <a:lnTo>
                    <a:pt x="148978" y="5170"/>
                  </a:lnTo>
                  <a:lnTo>
                    <a:pt x="160404" y="12297"/>
                  </a:lnTo>
                  <a:lnTo>
                    <a:pt x="168657" y="22873"/>
                  </a:lnTo>
                  <a:lnTo>
                    <a:pt x="171969" y="29026"/>
                  </a:lnTo>
                  <a:lnTo>
                    <a:pt x="173533" y="44331"/>
                  </a:lnTo>
                  <a:lnTo>
                    <a:pt x="167834" y="72914"/>
                  </a:lnTo>
                  <a:lnTo>
                    <a:pt x="156091" y="106518"/>
                  </a:lnTo>
                  <a:lnTo>
                    <a:pt x="138324" y="141611"/>
                  </a:lnTo>
                  <a:lnTo>
                    <a:pt x="112951" y="172911"/>
                  </a:lnTo>
                  <a:lnTo>
                    <a:pt x="79726" y="204820"/>
                  </a:lnTo>
                  <a:lnTo>
                    <a:pt x="61639" y="221853"/>
                  </a:lnTo>
                  <a:lnTo>
                    <a:pt x="55706" y="224752"/>
                  </a:lnTo>
                  <a:lnTo>
                    <a:pt x="54600" y="224732"/>
                  </a:lnTo>
                  <a:lnTo>
                    <a:pt x="54656" y="223924"/>
                  </a:lnTo>
                  <a:lnTo>
                    <a:pt x="71437" y="2056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2" name="SMARTInkShape-5432"/>
            <p:cNvSpPr/>
            <p:nvPr/>
          </p:nvSpPr>
          <p:spPr bwMode="auto">
            <a:xfrm>
              <a:off x="8065294" y="4779169"/>
              <a:ext cx="382418" cy="114301"/>
            </a:xfrm>
            <a:custGeom>
              <a:avLst/>
              <a:gdLst/>
              <a:ahLst/>
              <a:cxnLst/>
              <a:rect l="0" t="0" r="0" b="0"/>
              <a:pathLst>
                <a:path w="382418" h="114301">
                  <a:moveTo>
                    <a:pt x="0" y="114300"/>
                  </a:moveTo>
                  <a:lnTo>
                    <a:pt x="0" y="107450"/>
                  </a:lnTo>
                  <a:lnTo>
                    <a:pt x="34320" y="103371"/>
                  </a:lnTo>
                  <a:lnTo>
                    <a:pt x="60528" y="97216"/>
                  </a:lnTo>
                  <a:lnTo>
                    <a:pt x="95986" y="90364"/>
                  </a:lnTo>
                  <a:lnTo>
                    <a:pt x="124946" y="83553"/>
                  </a:lnTo>
                  <a:lnTo>
                    <a:pt x="155544" y="75235"/>
                  </a:lnTo>
                  <a:lnTo>
                    <a:pt x="185018" y="66246"/>
                  </a:lnTo>
                  <a:lnTo>
                    <a:pt x="216109" y="56959"/>
                  </a:lnTo>
                  <a:lnTo>
                    <a:pt x="247654" y="47540"/>
                  </a:lnTo>
                  <a:lnTo>
                    <a:pt x="277549" y="38062"/>
                  </a:lnTo>
                  <a:lnTo>
                    <a:pt x="304595" y="28558"/>
                  </a:lnTo>
                  <a:lnTo>
                    <a:pt x="340017" y="16399"/>
                  </a:lnTo>
                  <a:lnTo>
                    <a:pt x="372845" y="5180"/>
                  </a:lnTo>
                  <a:lnTo>
                    <a:pt x="381935" y="1535"/>
                  </a:lnTo>
                  <a:lnTo>
                    <a:pt x="382417" y="1023"/>
                  </a:lnTo>
                  <a:lnTo>
                    <a:pt x="381945" y="682"/>
                  </a:lnTo>
                  <a:lnTo>
                    <a:pt x="3786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3" name="SMARTInkShape-5433"/>
            <p:cNvSpPr/>
            <p:nvPr/>
          </p:nvSpPr>
          <p:spPr bwMode="auto">
            <a:xfrm>
              <a:off x="7315287" y="5243513"/>
              <a:ext cx="11116" cy="57022"/>
            </a:xfrm>
            <a:custGeom>
              <a:avLst/>
              <a:gdLst/>
              <a:ahLst/>
              <a:cxnLst/>
              <a:rect l="0" t="0" r="0" b="0"/>
              <a:pathLst>
                <a:path w="11116" h="57022">
                  <a:moveTo>
                    <a:pt x="7057" y="0"/>
                  </a:moveTo>
                  <a:lnTo>
                    <a:pt x="6263" y="13772"/>
                  </a:lnTo>
                  <a:lnTo>
                    <a:pt x="109" y="47240"/>
                  </a:lnTo>
                  <a:lnTo>
                    <a:pt x="0" y="52216"/>
                  </a:lnTo>
                  <a:lnTo>
                    <a:pt x="765" y="53861"/>
                  </a:lnTo>
                  <a:lnTo>
                    <a:pt x="2069" y="54957"/>
                  </a:lnTo>
                  <a:lnTo>
                    <a:pt x="6765" y="57021"/>
                  </a:lnTo>
                  <a:lnTo>
                    <a:pt x="10762" y="53319"/>
                  </a:lnTo>
                  <a:lnTo>
                    <a:pt x="11115" y="51421"/>
                  </a:lnTo>
                  <a:lnTo>
                    <a:pt x="10556" y="49362"/>
                  </a:lnTo>
                  <a:lnTo>
                    <a:pt x="7057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4" name="SMARTInkShape-5434"/>
            <p:cNvSpPr/>
            <p:nvPr/>
          </p:nvSpPr>
          <p:spPr bwMode="auto">
            <a:xfrm>
              <a:off x="7900988" y="4973913"/>
              <a:ext cx="200026" cy="137657"/>
            </a:xfrm>
            <a:custGeom>
              <a:avLst/>
              <a:gdLst/>
              <a:ahLst/>
              <a:cxnLst/>
              <a:rect l="0" t="0" r="0" b="0"/>
              <a:pathLst>
                <a:path w="200026" h="137657">
                  <a:moveTo>
                    <a:pt x="0" y="98150"/>
                  </a:moveTo>
                  <a:lnTo>
                    <a:pt x="23603" y="119636"/>
                  </a:lnTo>
                  <a:lnTo>
                    <a:pt x="31921" y="123574"/>
                  </a:lnTo>
                  <a:lnTo>
                    <a:pt x="40910" y="125325"/>
                  </a:lnTo>
                  <a:lnTo>
                    <a:pt x="50196" y="123986"/>
                  </a:lnTo>
                  <a:lnTo>
                    <a:pt x="69094" y="116658"/>
                  </a:lnTo>
                  <a:lnTo>
                    <a:pt x="100644" y="91797"/>
                  </a:lnTo>
                  <a:lnTo>
                    <a:pt x="119514" y="74836"/>
                  </a:lnTo>
                  <a:lnTo>
                    <a:pt x="144208" y="41545"/>
                  </a:lnTo>
                  <a:lnTo>
                    <a:pt x="159091" y="15191"/>
                  </a:lnTo>
                  <a:lnTo>
                    <a:pt x="160035" y="11094"/>
                  </a:lnTo>
                  <a:lnTo>
                    <a:pt x="159872" y="7568"/>
                  </a:lnTo>
                  <a:lnTo>
                    <a:pt x="158969" y="4425"/>
                  </a:lnTo>
                  <a:lnTo>
                    <a:pt x="157573" y="2329"/>
                  </a:lnTo>
                  <a:lnTo>
                    <a:pt x="155848" y="931"/>
                  </a:lnTo>
                  <a:lnTo>
                    <a:pt x="153905" y="0"/>
                  </a:lnTo>
                  <a:lnTo>
                    <a:pt x="147512" y="1082"/>
                  </a:lnTo>
                  <a:lnTo>
                    <a:pt x="139379" y="5002"/>
                  </a:lnTo>
                  <a:lnTo>
                    <a:pt x="119106" y="24687"/>
                  </a:lnTo>
                  <a:lnTo>
                    <a:pt x="107705" y="40893"/>
                  </a:lnTo>
                  <a:lnTo>
                    <a:pt x="96823" y="67867"/>
                  </a:lnTo>
                  <a:lnTo>
                    <a:pt x="90159" y="95174"/>
                  </a:lnTo>
                  <a:lnTo>
                    <a:pt x="92507" y="117905"/>
                  </a:lnTo>
                  <a:lnTo>
                    <a:pt x="96147" y="129684"/>
                  </a:lnTo>
                  <a:lnTo>
                    <a:pt x="100610" y="133460"/>
                  </a:lnTo>
                  <a:lnTo>
                    <a:pt x="114037" y="137656"/>
                  </a:lnTo>
                  <a:lnTo>
                    <a:pt x="135653" y="136225"/>
                  </a:lnTo>
                  <a:lnTo>
                    <a:pt x="169200" y="128631"/>
                  </a:lnTo>
                  <a:lnTo>
                    <a:pt x="200025" y="119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26" name="SMARTInkShape-5435"/>
          <p:cNvSpPr/>
          <p:nvPr/>
        </p:nvSpPr>
        <p:spPr bwMode="auto">
          <a:xfrm>
            <a:off x="8230743" y="5194861"/>
            <a:ext cx="838055" cy="407686"/>
          </a:xfrm>
          <a:custGeom>
            <a:avLst/>
            <a:gdLst/>
            <a:ahLst/>
            <a:cxnLst/>
            <a:rect l="0" t="0" r="0" b="0"/>
            <a:pathLst>
              <a:path w="838055" h="407686">
                <a:moveTo>
                  <a:pt x="48863" y="91514"/>
                </a:moveTo>
                <a:lnTo>
                  <a:pt x="45070" y="87722"/>
                </a:lnTo>
                <a:lnTo>
                  <a:pt x="41092" y="85860"/>
                </a:lnTo>
                <a:lnTo>
                  <a:pt x="21222" y="84457"/>
                </a:lnTo>
                <a:lnTo>
                  <a:pt x="17736" y="86016"/>
                </a:lnTo>
                <a:lnTo>
                  <a:pt x="11745" y="91981"/>
                </a:lnTo>
                <a:lnTo>
                  <a:pt x="8554" y="102040"/>
                </a:lnTo>
                <a:lnTo>
                  <a:pt x="2713" y="135486"/>
                </a:lnTo>
                <a:lnTo>
                  <a:pt x="0" y="168748"/>
                </a:lnTo>
                <a:lnTo>
                  <a:pt x="1482" y="194102"/>
                </a:lnTo>
                <a:lnTo>
                  <a:pt x="4786" y="222040"/>
                </a:lnTo>
                <a:lnTo>
                  <a:pt x="8901" y="252978"/>
                </a:lnTo>
                <a:lnTo>
                  <a:pt x="13375" y="278899"/>
                </a:lnTo>
                <a:lnTo>
                  <a:pt x="20356" y="309225"/>
                </a:lnTo>
                <a:lnTo>
                  <a:pt x="22714" y="317617"/>
                </a:lnTo>
                <a:lnTo>
                  <a:pt x="25875" y="323212"/>
                </a:lnTo>
                <a:lnTo>
                  <a:pt x="29569" y="326942"/>
                </a:lnTo>
                <a:lnTo>
                  <a:pt x="33619" y="329429"/>
                </a:lnTo>
                <a:lnTo>
                  <a:pt x="37113" y="329499"/>
                </a:lnTo>
                <a:lnTo>
                  <a:pt x="40236" y="327958"/>
                </a:lnTo>
                <a:lnTo>
                  <a:pt x="43112" y="325343"/>
                </a:lnTo>
                <a:lnTo>
                  <a:pt x="50951" y="298909"/>
                </a:lnTo>
                <a:lnTo>
                  <a:pt x="53760" y="269944"/>
                </a:lnTo>
                <a:lnTo>
                  <a:pt x="55802" y="235110"/>
                </a:lnTo>
                <a:lnTo>
                  <a:pt x="57458" y="215820"/>
                </a:lnTo>
                <a:lnTo>
                  <a:pt x="59356" y="195816"/>
                </a:lnTo>
                <a:lnTo>
                  <a:pt x="61414" y="174542"/>
                </a:lnTo>
                <a:lnTo>
                  <a:pt x="63581" y="152423"/>
                </a:lnTo>
                <a:lnTo>
                  <a:pt x="65819" y="129738"/>
                </a:lnTo>
                <a:lnTo>
                  <a:pt x="68898" y="108266"/>
                </a:lnTo>
                <a:lnTo>
                  <a:pt x="72539" y="87601"/>
                </a:lnTo>
                <a:lnTo>
                  <a:pt x="76553" y="67474"/>
                </a:lnTo>
                <a:lnTo>
                  <a:pt x="85247" y="34528"/>
                </a:lnTo>
                <a:lnTo>
                  <a:pt x="94402" y="10624"/>
                </a:lnTo>
                <a:lnTo>
                  <a:pt x="103764" y="0"/>
                </a:lnTo>
                <a:lnTo>
                  <a:pt x="108482" y="1137"/>
                </a:lnTo>
                <a:lnTo>
                  <a:pt x="117958" y="12982"/>
                </a:lnTo>
                <a:lnTo>
                  <a:pt x="129578" y="39942"/>
                </a:lnTo>
                <a:lnTo>
                  <a:pt x="136011" y="57132"/>
                </a:lnTo>
                <a:lnTo>
                  <a:pt x="141093" y="76530"/>
                </a:lnTo>
                <a:lnTo>
                  <a:pt x="145274" y="97400"/>
                </a:lnTo>
                <a:lnTo>
                  <a:pt x="148856" y="119251"/>
                </a:lnTo>
                <a:lnTo>
                  <a:pt x="152831" y="142549"/>
                </a:lnTo>
                <a:lnTo>
                  <a:pt x="157069" y="166813"/>
                </a:lnTo>
                <a:lnTo>
                  <a:pt x="161482" y="191719"/>
                </a:lnTo>
                <a:lnTo>
                  <a:pt x="165217" y="216261"/>
                </a:lnTo>
                <a:lnTo>
                  <a:pt x="168502" y="240560"/>
                </a:lnTo>
                <a:lnTo>
                  <a:pt x="171485" y="264696"/>
                </a:lnTo>
                <a:lnTo>
                  <a:pt x="174267" y="285550"/>
                </a:lnTo>
                <a:lnTo>
                  <a:pt x="176916" y="304216"/>
                </a:lnTo>
                <a:lnTo>
                  <a:pt x="181975" y="335273"/>
                </a:lnTo>
                <a:lnTo>
                  <a:pt x="189575" y="368264"/>
                </a:lnTo>
                <a:lnTo>
                  <a:pt x="190296" y="371264"/>
                </a:lnTo>
                <a:lnTo>
                  <a:pt x="190777" y="370089"/>
                </a:lnTo>
                <a:lnTo>
                  <a:pt x="191548" y="336923"/>
                </a:lnTo>
                <a:lnTo>
                  <a:pt x="191654" y="304566"/>
                </a:lnTo>
                <a:lnTo>
                  <a:pt x="191682" y="285936"/>
                </a:lnTo>
                <a:lnTo>
                  <a:pt x="191700" y="266372"/>
                </a:lnTo>
                <a:lnTo>
                  <a:pt x="191713" y="245392"/>
                </a:lnTo>
                <a:lnTo>
                  <a:pt x="191721" y="223468"/>
                </a:lnTo>
                <a:lnTo>
                  <a:pt x="191727" y="200915"/>
                </a:lnTo>
                <a:lnTo>
                  <a:pt x="192524" y="178735"/>
                </a:lnTo>
                <a:lnTo>
                  <a:pt x="193850" y="156805"/>
                </a:lnTo>
                <a:lnTo>
                  <a:pt x="195527" y="135042"/>
                </a:lnTo>
                <a:lnTo>
                  <a:pt x="197439" y="115770"/>
                </a:lnTo>
                <a:lnTo>
                  <a:pt x="201680" y="81657"/>
                </a:lnTo>
                <a:lnTo>
                  <a:pt x="210444" y="61203"/>
                </a:lnTo>
                <a:lnTo>
                  <a:pt x="216115" y="54638"/>
                </a:lnTo>
                <a:lnTo>
                  <a:pt x="222277" y="53436"/>
                </a:lnTo>
                <a:lnTo>
                  <a:pt x="228766" y="55810"/>
                </a:lnTo>
                <a:lnTo>
                  <a:pt x="235474" y="60568"/>
                </a:lnTo>
                <a:lnTo>
                  <a:pt x="247160" y="82787"/>
                </a:lnTo>
                <a:lnTo>
                  <a:pt x="257645" y="115416"/>
                </a:lnTo>
                <a:lnTo>
                  <a:pt x="262663" y="135231"/>
                </a:lnTo>
                <a:lnTo>
                  <a:pt x="267596" y="156377"/>
                </a:lnTo>
                <a:lnTo>
                  <a:pt x="271679" y="179206"/>
                </a:lnTo>
                <a:lnTo>
                  <a:pt x="275194" y="203157"/>
                </a:lnTo>
                <a:lnTo>
                  <a:pt x="278331" y="227855"/>
                </a:lnTo>
                <a:lnTo>
                  <a:pt x="281217" y="252258"/>
                </a:lnTo>
                <a:lnTo>
                  <a:pt x="283935" y="276464"/>
                </a:lnTo>
                <a:lnTo>
                  <a:pt x="286540" y="300539"/>
                </a:lnTo>
                <a:lnTo>
                  <a:pt x="289070" y="322145"/>
                </a:lnTo>
                <a:lnTo>
                  <a:pt x="291552" y="342106"/>
                </a:lnTo>
                <a:lnTo>
                  <a:pt x="296425" y="375132"/>
                </a:lnTo>
                <a:lnTo>
                  <a:pt x="304616" y="407685"/>
                </a:lnTo>
                <a:lnTo>
                  <a:pt x="305757" y="380245"/>
                </a:lnTo>
                <a:lnTo>
                  <a:pt x="305913" y="347632"/>
                </a:lnTo>
                <a:lnTo>
                  <a:pt x="305955" y="327347"/>
                </a:lnTo>
                <a:lnTo>
                  <a:pt x="305982" y="305092"/>
                </a:lnTo>
                <a:lnTo>
                  <a:pt x="306001" y="281524"/>
                </a:lnTo>
                <a:lnTo>
                  <a:pt x="306807" y="256288"/>
                </a:lnTo>
                <a:lnTo>
                  <a:pt x="308138" y="229938"/>
                </a:lnTo>
                <a:lnTo>
                  <a:pt x="309819" y="202847"/>
                </a:lnTo>
                <a:lnTo>
                  <a:pt x="313322" y="176055"/>
                </a:lnTo>
                <a:lnTo>
                  <a:pt x="318038" y="149462"/>
                </a:lnTo>
                <a:lnTo>
                  <a:pt x="323563" y="123002"/>
                </a:lnTo>
                <a:lnTo>
                  <a:pt x="330421" y="99806"/>
                </a:lnTo>
                <a:lnTo>
                  <a:pt x="338169" y="78786"/>
                </a:lnTo>
                <a:lnTo>
                  <a:pt x="356831" y="44582"/>
                </a:lnTo>
                <a:lnTo>
                  <a:pt x="381000" y="24089"/>
                </a:lnTo>
                <a:lnTo>
                  <a:pt x="394113" y="20370"/>
                </a:lnTo>
                <a:lnTo>
                  <a:pt x="421382" y="22588"/>
                </a:lnTo>
                <a:lnTo>
                  <a:pt x="449378" y="39978"/>
                </a:lnTo>
                <a:lnTo>
                  <a:pt x="475313" y="67022"/>
                </a:lnTo>
                <a:lnTo>
                  <a:pt x="494778" y="100208"/>
                </a:lnTo>
                <a:lnTo>
                  <a:pt x="509250" y="134008"/>
                </a:lnTo>
                <a:lnTo>
                  <a:pt x="520179" y="165962"/>
                </a:lnTo>
                <a:lnTo>
                  <a:pt x="527683" y="193394"/>
                </a:lnTo>
                <a:lnTo>
                  <a:pt x="540162" y="227358"/>
                </a:lnTo>
                <a:lnTo>
                  <a:pt x="547148" y="254018"/>
                </a:lnTo>
                <a:lnTo>
                  <a:pt x="552898" y="282007"/>
                </a:lnTo>
                <a:lnTo>
                  <a:pt x="560598" y="314820"/>
                </a:lnTo>
                <a:lnTo>
                  <a:pt x="566318" y="334421"/>
                </a:lnTo>
                <a:lnTo>
                  <a:pt x="565280" y="322589"/>
                </a:lnTo>
                <a:lnTo>
                  <a:pt x="569119" y="290147"/>
                </a:lnTo>
                <a:lnTo>
                  <a:pt x="574223" y="256201"/>
                </a:lnTo>
                <a:lnTo>
                  <a:pt x="581600" y="226621"/>
                </a:lnTo>
                <a:lnTo>
                  <a:pt x="590171" y="194953"/>
                </a:lnTo>
                <a:lnTo>
                  <a:pt x="603505" y="160241"/>
                </a:lnTo>
                <a:lnTo>
                  <a:pt x="620808" y="126028"/>
                </a:lnTo>
                <a:lnTo>
                  <a:pt x="641728" y="97593"/>
                </a:lnTo>
                <a:lnTo>
                  <a:pt x="675818" y="63065"/>
                </a:lnTo>
                <a:lnTo>
                  <a:pt x="711054" y="44103"/>
                </a:lnTo>
                <a:lnTo>
                  <a:pt x="720511" y="42444"/>
                </a:lnTo>
                <a:lnTo>
                  <a:pt x="735252" y="44834"/>
                </a:lnTo>
                <a:lnTo>
                  <a:pt x="756269" y="55105"/>
                </a:lnTo>
                <a:lnTo>
                  <a:pt x="773785" y="71995"/>
                </a:lnTo>
                <a:lnTo>
                  <a:pt x="789029" y="99665"/>
                </a:lnTo>
                <a:lnTo>
                  <a:pt x="799807" y="129207"/>
                </a:lnTo>
                <a:lnTo>
                  <a:pt x="810926" y="161643"/>
                </a:lnTo>
                <a:lnTo>
                  <a:pt x="812786" y="174159"/>
                </a:lnTo>
                <a:lnTo>
                  <a:pt x="812939" y="174391"/>
                </a:lnTo>
                <a:lnTo>
                  <a:pt x="813948" y="170134"/>
                </a:lnTo>
                <a:lnTo>
                  <a:pt x="825596" y="141244"/>
                </a:lnTo>
                <a:lnTo>
                  <a:pt x="829075" y="127151"/>
                </a:lnTo>
                <a:lnTo>
                  <a:pt x="835133" y="115037"/>
                </a:lnTo>
                <a:lnTo>
                  <a:pt x="837362" y="111959"/>
                </a:lnTo>
                <a:lnTo>
                  <a:pt x="838054" y="109907"/>
                </a:lnTo>
                <a:lnTo>
                  <a:pt x="837721" y="108538"/>
                </a:lnTo>
                <a:lnTo>
                  <a:pt x="836706" y="107626"/>
                </a:lnTo>
                <a:lnTo>
                  <a:pt x="835235" y="107811"/>
                </a:lnTo>
                <a:lnTo>
                  <a:pt x="827532" y="11294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39" name="SMARTInkShape-Group1041"/>
          <p:cNvGrpSpPr/>
          <p:nvPr/>
        </p:nvGrpSpPr>
        <p:grpSpPr>
          <a:xfrm>
            <a:off x="6243638" y="5629275"/>
            <a:ext cx="948291" cy="592932"/>
            <a:chOff x="6243638" y="5629275"/>
            <a:chExt cx="948291" cy="592932"/>
          </a:xfrm>
        </p:grpSpPr>
        <p:sp>
          <p:nvSpPr>
            <p:cNvPr id="327" name="SMARTInkShape-5436"/>
            <p:cNvSpPr/>
            <p:nvPr/>
          </p:nvSpPr>
          <p:spPr bwMode="auto">
            <a:xfrm>
              <a:off x="6750844" y="5938111"/>
              <a:ext cx="171451" cy="166634"/>
            </a:xfrm>
            <a:custGeom>
              <a:avLst/>
              <a:gdLst/>
              <a:ahLst/>
              <a:cxnLst/>
              <a:rect l="0" t="0" r="0" b="0"/>
              <a:pathLst>
                <a:path w="171451" h="166634">
                  <a:moveTo>
                    <a:pt x="0" y="84070"/>
                  </a:moveTo>
                  <a:lnTo>
                    <a:pt x="3793" y="84070"/>
                  </a:lnTo>
                  <a:lnTo>
                    <a:pt x="7771" y="86187"/>
                  </a:lnTo>
                  <a:lnTo>
                    <a:pt x="27641" y="100863"/>
                  </a:lnTo>
                  <a:lnTo>
                    <a:pt x="40910" y="104127"/>
                  </a:lnTo>
                  <a:lnTo>
                    <a:pt x="64525" y="104436"/>
                  </a:lnTo>
                  <a:lnTo>
                    <a:pt x="90204" y="95523"/>
                  </a:lnTo>
                  <a:lnTo>
                    <a:pt x="97770" y="88896"/>
                  </a:lnTo>
                  <a:lnTo>
                    <a:pt x="106492" y="74123"/>
                  </a:lnTo>
                  <a:lnTo>
                    <a:pt x="110829" y="61393"/>
                  </a:lnTo>
                  <a:lnTo>
                    <a:pt x="113842" y="26756"/>
                  </a:lnTo>
                  <a:lnTo>
                    <a:pt x="111980" y="16794"/>
                  </a:lnTo>
                  <a:lnTo>
                    <a:pt x="106468" y="6722"/>
                  </a:lnTo>
                  <a:lnTo>
                    <a:pt x="104317" y="3930"/>
                  </a:lnTo>
                  <a:lnTo>
                    <a:pt x="97692" y="827"/>
                  </a:lnTo>
                  <a:lnTo>
                    <a:pt x="93703" y="0"/>
                  </a:lnTo>
                  <a:lnTo>
                    <a:pt x="90250" y="1036"/>
                  </a:lnTo>
                  <a:lnTo>
                    <a:pt x="84296" y="6420"/>
                  </a:lnTo>
                  <a:lnTo>
                    <a:pt x="72690" y="25961"/>
                  </a:lnTo>
                  <a:lnTo>
                    <a:pt x="66781" y="55652"/>
                  </a:lnTo>
                  <a:lnTo>
                    <a:pt x="65031" y="85792"/>
                  </a:lnTo>
                  <a:lnTo>
                    <a:pt x="68304" y="118623"/>
                  </a:lnTo>
                  <a:lnTo>
                    <a:pt x="74278" y="135411"/>
                  </a:lnTo>
                  <a:lnTo>
                    <a:pt x="91048" y="159123"/>
                  </a:lnTo>
                  <a:lnTo>
                    <a:pt x="102378" y="165052"/>
                  </a:lnTo>
                  <a:lnTo>
                    <a:pt x="108733" y="166633"/>
                  </a:lnTo>
                  <a:lnTo>
                    <a:pt x="114557" y="166099"/>
                  </a:lnTo>
                  <a:lnTo>
                    <a:pt x="125263" y="161274"/>
                  </a:lnTo>
                  <a:lnTo>
                    <a:pt x="140214" y="145839"/>
                  </a:lnTo>
                  <a:lnTo>
                    <a:pt x="158695" y="113587"/>
                  </a:lnTo>
                  <a:lnTo>
                    <a:pt x="171450" y="769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" name="SMARTInkShape-5437"/>
            <p:cNvSpPr/>
            <p:nvPr/>
          </p:nvSpPr>
          <p:spPr bwMode="auto">
            <a:xfrm>
              <a:off x="6669984" y="5766042"/>
              <a:ext cx="188017" cy="398732"/>
            </a:xfrm>
            <a:custGeom>
              <a:avLst/>
              <a:gdLst/>
              <a:ahLst/>
              <a:cxnLst/>
              <a:rect l="0" t="0" r="0" b="0"/>
              <a:pathLst>
                <a:path w="188017" h="398732">
                  <a:moveTo>
                    <a:pt x="45141" y="163271"/>
                  </a:moveTo>
                  <a:lnTo>
                    <a:pt x="45141" y="159478"/>
                  </a:lnTo>
                  <a:lnTo>
                    <a:pt x="43554" y="158361"/>
                  </a:lnTo>
                  <a:lnTo>
                    <a:pt x="21565" y="152207"/>
                  </a:lnTo>
                  <a:lnTo>
                    <a:pt x="15348" y="153856"/>
                  </a:lnTo>
                  <a:lnTo>
                    <a:pt x="9939" y="159351"/>
                  </a:lnTo>
                  <a:lnTo>
                    <a:pt x="2432" y="173486"/>
                  </a:lnTo>
                  <a:lnTo>
                    <a:pt x="0" y="179606"/>
                  </a:lnTo>
                  <a:lnTo>
                    <a:pt x="369" y="210973"/>
                  </a:lnTo>
                  <a:lnTo>
                    <a:pt x="3547" y="236859"/>
                  </a:lnTo>
                  <a:lnTo>
                    <a:pt x="7605" y="265033"/>
                  </a:lnTo>
                  <a:lnTo>
                    <a:pt x="12054" y="296075"/>
                  </a:lnTo>
                  <a:lnTo>
                    <a:pt x="18794" y="326276"/>
                  </a:lnTo>
                  <a:lnTo>
                    <a:pt x="26288" y="353193"/>
                  </a:lnTo>
                  <a:lnTo>
                    <a:pt x="35763" y="380940"/>
                  </a:lnTo>
                  <a:lnTo>
                    <a:pt x="43883" y="393891"/>
                  </a:lnTo>
                  <a:lnTo>
                    <a:pt x="47477" y="397186"/>
                  </a:lnTo>
                  <a:lnTo>
                    <a:pt x="50667" y="398589"/>
                  </a:lnTo>
                  <a:lnTo>
                    <a:pt x="53588" y="398731"/>
                  </a:lnTo>
                  <a:lnTo>
                    <a:pt x="56328" y="395651"/>
                  </a:lnTo>
                  <a:lnTo>
                    <a:pt x="63979" y="374558"/>
                  </a:lnTo>
                  <a:lnTo>
                    <a:pt x="68859" y="351632"/>
                  </a:lnTo>
                  <a:lnTo>
                    <a:pt x="71557" y="323451"/>
                  </a:lnTo>
                  <a:lnTo>
                    <a:pt x="72756" y="290819"/>
                  </a:lnTo>
                  <a:lnTo>
                    <a:pt x="73077" y="272115"/>
                  </a:lnTo>
                  <a:lnTo>
                    <a:pt x="73290" y="252502"/>
                  </a:lnTo>
                  <a:lnTo>
                    <a:pt x="72639" y="233077"/>
                  </a:lnTo>
                  <a:lnTo>
                    <a:pt x="71410" y="213777"/>
                  </a:lnTo>
                  <a:lnTo>
                    <a:pt x="69798" y="194560"/>
                  </a:lnTo>
                  <a:lnTo>
                    <a:pt x="67929" y="174605"/>
                  </a:lnTo>
                  <a:lnTo>
                    <a:pt x="65889" y="154158"/>
                  </a:lnTo>
                  <a:lnTo>
                    <a:pt x="63736" y="133383"/>
                  </a:lnTo>
                  <a:lnTo>
                    <a:pt x="60713" y="113977"/>
                  </a:lnTo>
                  <a:lnTo>
                    <a:pt x="57109" y="95483"/>
                  </a:lnTo>
                  <a:lnTo>
                    <a:pt x="49666" y="61705"/>
                  </a:lnTo>
                  <a:lnTo>
                    <a:pt x="43712" y="33464"/>
                  </a:lnTo>
                  <a:lnTo>
                    <a:pt x="32106" y="6629"/>
                  </a:lnTo>
                  <a:lnTo>
                    <a:pt x="28513" y="2486"/>
                  </a:lnTo>
                  <a:lnTo>
                    <a:pt x="25325" y="518"/>
                  </a:lnTo>
                  <a:lnTo>
                    <a:pt x="22405" y="0"/>
                  </a:lnTo>
                  <a:lnTo>
                    <a:pt x="20459" y="3624"/>
                  </a:lnTo>
                  <a:lnTo>
                    <a:pt x="18513" y="30066"/>
                  </a:lnTo>
                  <a:lnTo>
                    <a:pt x="20871" y="60148"/>
                  </a:lnTo>
                  <a:lnTo>
                    <a:pt x="22611" y="78647"/>
                  </a:lnTo>
                  <a:lnTo>
                    <a:pt x="24565" y="98917"/>
                  </a:lnTo>
                  <a:lnTo>
                    <a:pt x="26661" y="120368"/>
                  </a:lnTo>
                  <a:lnTo>
                    <a:pt x="30440" y="142607"/>
                  </a:lnTo>
                  <a:lnTo>
                    <a:pt x="35340" y="165370"/>
                  </a:lnTo>
                  <a:lnTo>
                    <a:pt x="40989" y="188482"/>
                  </a:lnTo>
                  <a:lnTo>
                    <a:pt x="47135" y="211034"/>
                  </a:lnTo>
                  <a:lnTo>
                    <a:pt x="53614" y="233214"/>
                  </a:lnTo>
                  <a:lnTo>
                    <a:pt x="60314" y="255143"/>
                  </a:lnTo>
                  <a:lnTo>
                    <a:pt x="74110" y="290092"/>
                  </a:lnTo>
                  <a:lnTo>
                    <a:pt x="88179" y="317267"/>
                  </a:lnTo>
                  <a:lnTo>
                    <a:pt x="109487" y="344366"/>
                  </a:lnTo>
                  <a:lnTo>
                    <a:pt x="123746" y="354353"/>
                  </a:lnTo>
                  <a:lnTo>
                    <a:pt x="130882" y="355746"/>
                  </a:lnTo>
                  <a:lnTo>
                    <a:pt x="145160" y="353061"/>
                  </a:lnTo>
                  <a:lnTo>
                    <a:pt x="157327" y="342343"/>
                  </a:lnTo>
                  <a:lnTo>
                    <a:pt x="167233" y="326202"/>
                  </a:lnTo>
                  <a:lnTo>
                    <a:pt x="177272" y="294802"/>
                  </a:lnTo>
                  <a:lnTo>
                    <a:pt x="188016" y="2489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" name="SMARTInkShape-5438"/>
            <p:cNvSpPr/>
            <p:nvPr/>
          </p:nvSpPr>
          <p:spPr bwMode="auto">
            <a:xfrm>
              <a:off x="6329363" y="6057900"/>
              <a:ext cx="257176" cy="164307"/>
            </a:xfrm>
            <a:custGeom>
              <a:avLst/>
              <a:gdLst/>
              <a:ahLst/>
              <a:cxnLst/>
              <a:rect l="0" t="0" r="0" b="0"/>
              <a:pathLst>
                <a:path w="257176" h="164307">
                  <a:moveTo>
                    <a:pt x="0" y="164306"/>
                  </a:moveTo>
                  <a:lnTo>
                    <a:pt x="0" y="160514"/>
                  </a:lnTo>
                  <a:lnTo>
                    <a:pt x="4233" y="156535"/>
                  </a:lnTo>
                  <a:lnTo>
                    <a:pt x="37377" y="140457"/>
                  </a:lnTo>
                  <a:lnTo>
                    <a:pt x="65415" y="126052"/>
                  </a:lnTo>
                  <a:lnTo>
                    <a:pt x="100704" y="112623"/>
                  </a:lnTo>
                  <a:lnTo>
                    <a:pt x="134456" y="98711"/>
                  </a:lnTo>
                  <a:lnTo>
                    <a:pt x="164054" y="81822"/>
                  </a:lnTo>
                  <a:lnTo>
                    <a:pt x="192831" y="56379"/>
                  </a:lnTo>
                  <a:lnTo>
                    <a:pt x="221446" y="28423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" name="SMARTInkShape-5439"/>
            <p:cNvSpPr/>
            <p:nvPr/>
          </p:nvSpPr>
          <p:spPr bwMode="auto">
            <a:xfrm>
              <a:off x="6243638" y="5940763"/>
              <a:ext cx="307182" cy="233943"/>
            </a:xfrm>
            <a:custGeom>
              <a:avLst/>
              <a:gdLst/>
              <a:ahLst/>
              <a:cxnLst/>
              <a:rect l="0" t="0" r="0" b="0"/>
              <a:pathLst>
                <a:path w="307182" h="233943">
                  <a:moveTo>
                    <a:pt x="0" y="217150"/>
                  </a:moveTo>
                  <a:lnTo>
                    <a:pt x="0" y="220942"/>
                  </a:lnTo>
                  <a:lnTo>
                    <a:pt x="2116" y="224920"/>
                  </a:lnTo>
                  <a:lnTo>
                    <a:pt x="6496" y="229334"/>
                  </a:lnTo>
                  <a:lnTo>
                    <a:pt x="13735" y="233942"/>
                  </a:lnTo>
                  <a:lnTo>
                    <a:pt x="18681" y="233901"/>
                  </a:lnTo>
                  <a:lnTo>
                    <a:pt x="30528" y="229622"/>
                  </a:lnTo>
                  <a:lnTo>
                    <a:pt x="58169" y="206911"/>
                  </a:lnTo>
                  <a:lnTo>
                    <a:pt x="91495" y="171253"/>
                  </a:lnTo>
                  <a:lnTo>
                    <a:pt x="116864" y="142247"/>
                  </a:lnTo>
                  <a:lnTo>
                    <a:pt x="143220" y="110834"/>
                  </a:lnTo>
                  <a:lnTo>
                    <a:pt x="168164" y="78353"/>
                  </a:lnTo>
                  <a:lnTo>
                    <a:pt x="192479" y="49629"/>
                  </a:lnTo>
                  <a:lnTo>
                    <a:pt x="226364" y="17495"/>
                  </a:lnTo>
                  <a:lnTo>
                    <a:pt x="246656" y="5383"/>
                  </a:lnTo>
                  <a:lnTo>
                    <a:pt x="266258" y="0"/>
                  </a:lnTo>
                  <a:lnTo>
                    <a:pt x="281320" y="1841"/>
                  </a:lnTo>
                  <a:lnTo>
                    <a:pt x="287559" y="4554"/>
                  </a:lnTo>
                  <a:lnTo>
                    <a:pt x="292512" y="10332"/>
                  </a:lnTo>
                  <a:lnTo>
                    <a:pt x="307181" y="457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" name="SMARTInkShape-5440"/>
            <p:cNvSpPr/>
            <p:nvPr/>
          </p:nvSpPr>
          <p:spPr bwMode="auto">
            <a:xfrm>
              <a:off x="6472238" y="5743575"/>
              <a:ext cx="88682" cy="421482"/>
            </a:xfrm>
            <a:custGeom>
              <a:avLst/>
              <a:gdLst/>
              <a:ahLst/>
              <a:cxnLst/>
              <a:rect l="0" t="0" r="0" b="0"/>
              <a:pathLst>
                <a:path w="88682" h="421482">
                  <a:moveTo>
                    <a:pt x="0" y="0"/>
                  </a:moveTo>
                  <a:lnTo>
                    <a:pt x="5654" y="25429"/>
                  </a:lnTo>
                  <a:lnTo>
                    <a:pt x="10935" y="59658"/>
                  </a:lnTo>
                  <a:lnTo>
                    <a:pt x="17560" y="93190"/>
                  </a:lnTo>
                  <a:lnTo>
                    <a:pt x="20438" y="112133"/>
                  </a:lnTo>
                  <a:lnTo>
                    <a:pt x="23150" y="131905"/>
                  </a:lnTo>
                  <a:lnTo>
                    <a:pt x="26546" y="153024"/>
                  </a:lnTo>
                  <a:lnTo>
                    <a:pt x="30397" y="175041"/>
                  </a:lnTo>
                  <a:lnTo>
                    <a:pt x="34552" y="197657"/>
                  </a:lnTo>
                  <a:lnTo>
                    <a:pt x="38910" y="219877"/>
                  </a:lnTo>
                  <a:lnTo>
                    <a:pt x="43402" y="241835"/>
                  </a:lnTo>
                  <a:lnTo>
                    <a:pt x="47985" y="263617"/>
                  </a:lnTo>
                  <a:lnTo>
                    <a:pt x="51834" y="283695"/>
                  </a:lnTo>
                  <a:lnTo>
                    <a:pt x="55193" y="302636"/>
                  </a:lnTo>
                  <a:lnTo>
                    <a:pt x="61836" y="336911"/>
                  </a:lnTo>
                  <a:lnTo>
                    <a:pt x="70080" y="365374"/>
                  </a:lnTo>
                  <a:lnTo>
                    <a:pt x="79854" y="396126"/>
                  </a:lnTo>
                  <a:lnTo>
                    <a:pt x="88681" y="419766"/>
                  </a:lnTo>
                  <a:lnTo>
                    <a:pt x="88489" y="421131"/>
                  </a:lnTo>
                  <a:lnTo>
                    <a:pt x="85725" y="42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" name="SMARTInkShape-5441"/>
            <p:cNvSpPr/>
            <p:nvPr/>
          </p:nvSpPr>
          <p:spPr bwMode="auto">
            <a:xfrm>
              <a:off x="6415088" y="5893594"/>
              <a:ext cx="94772" cy="306682"/>
            </a:xfrm>
            <a:custGeom>
              <a:avLst/>
              <a:gdLst/>
              <a:ahLst/>
              <a:cxnLst/>
              <a:rect l="0" t="0" r="0" b="0"/>
              <a:pathLst>
                <a:path w="94772" h="306682">
                  <a:moveTo>
                    <a:pt x="0" y="0"/>
                  </a:moveTo>
                  <a:lnTo>
                    <a:pt x="0" y="28594"/>
                  </a:lnTo>
                  <a:lnTo>
                    <a:pt x="2116" y="59272"/>
                  </a:lnTo>
                  <a:lnTo>
                    <a:pt x="5703" y="82699"/>
                  </a:lnTo>
                  <a:lnTo>
                    <a:pt x="9942" y="108986"/>
                  </a:lnTo>
                  <a:lnTo>
                    <a:pt x="16590" y="138661"/>
                  </a:lnTo>
                  <a:lnTo>
                    <a:pt x="24835" y="170371"/>
                  </a:lnTo>
                  <a:lnTo>
                    <a:pt x="33792" y="202985"/>
                  </a:lnTo>
                  <a:lnTo>
                    <a:pt x="40947" y="231768"/>
                  </a:lnTo>
                  <a:lnTo>
                    <a:pt x="48361" y="256995"/>
                  </a:lnTo>
                  <a:lnTo>
                    <a:pt x="65129" y="287460"/>
                  </a:lnTo>
                  <a:lnTo>
                    <a:pt x="75512" y="301327"/>
                  </a:lnTo>
                  <a:lnTo>
                    <a:pt x="79710" y="304866"/>
                  </a:lnTo>
                  <a:lnTo>
                    <a:pt x="83303" y="306431"/>
                  </a:lnTo>
                  <a:lnTo>
                    <a:pt x="86491" y="306681"/>
                  </a:lnTo>
                  <a:lnTo>
                    <a:pt x="89410" y="304466"/>
                  </a:lnTo>
                  <a:lnTo>
                    <a:pt x="94771" y="295656"/>
                  </a:lnTo>
                  <a:lnTo>
                    <a:pt x="94667" y="265931"/>
                  </a:lnTo>
                  <a:lnTo>
                    <a:pt x="92868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3" name="SMARTInkShape-5442"/>
            <p:cNvSpPr/>
            <p:nvPr/>
          </p:nvSpPr>
          <p:spPr bwMode="auto">
            <a:xfrm>
              <a:off x="6850856" y="5629275"/>
              <a:ext cx="141018" cy="457201"/>
            </a:xfrm>
            <a:custGeom>
              <a:avLst/>
              <a:gdLst/>
              <a:ahLst/>
              <a:cxnLst/>
              <a:rect l="0" t="0" r="0" b="0"/>
              <a:pathLst>
                <a:path w="141018" h="457201">
                  <a:moveTo>
                    <a:pt x="0" y="0"/>
                  </a:moveTo>
                  <a:lnTo>
                    <a:pt x="0" y="30073"/>
                  </a:lnTo>
                  <a:lnTo>
                    <a:pt x="0" y="61679"/>
                  </a:lnTo>
                  <a:lnTo>
                    <a:pt x="2117" y="96327"/>
                  </a:lnTo>
                  <a:lnTo>
                    <a:pt x="5704" y="122187"/>
                  </a:lnTo>
                  <a:lnTo>
                    <a:pt x="9943" y="146910"/>
                  </a:lnTo>
                  <a:lnTo>
                    <a:pt x="16590" y="173244"/>
                  </a:lnTo>
                  <a:lnTo>
                    <a:pt x="25630" y="201616"/>
                  </a:lnTo>
                  <a:lnTo>
                    <a:pt x="37586" y="232746"/>
                  </a:lnTo>
                  <a:lnTo>
                    <a:pt x="50836" y="260870"/>
                  </a:lnTo>
                  <a:lnTo>
                    <a:pt x="63869" y="286599"/>
                  </a:lnTo>
                  <a:lnTo>
                    <a:pt x="74952" y="311262"/>
                  </a:lnTo>
                  <a:lnTo>
                    <a:pt x="93910" y="343669"/>
                  </a:lnTo>
                  <a:lnTo>
                    <a:pt x="110816" y="373378"/>
                  </a:lnTo>
                  <a:lnTo>
                    <a:pt x="129957" y="406159"/>
                  </a:lnTo>
                  <a:lnTo>
                    <a:pt x="141017" y="435191"/>
                  </a:lnTo>
                  <a:lnTo>
                    <a:pt x="139933" y="443714"/>
                  </a:lnTo>
                  <a:lnTo>
                    <a:pt x="138533" y="448210"/>
                  </a:lnTo>
                  <a:lnTo>
                    <a:pt x="135218" y="451206"/>
                  </a:lnTo>
                  <a:lnTo>
                    <a:pt x="114300" y="4572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4" name="SMARTInkShape-5443"/>
            <p:cNvSpPr/>
            <p:nvPr/>
          </p:nvSpPr>
          <p:spPr bwMode="auto">
            <a:xfrm>
              <a:off x="6815138" y="5915025"/>
              <a:ext cx="150019" cy="27468"/>
            </a:xfrm>
            <a:custGeom>
              <a:avLst/>
              <a:gdLst/>
              <a:ahLst/>
              <a:cxnLst/>
              <a:rect l="0" t="0" r="0" b="0"/>
              <a:pathLst>
                <a:path w="150019" h="27468">
                  <a:moveTo>
                    <a:pt x="0" y="0"/>
                  </a:moveTo>
                  <a:lnTo>
                    <a:pt x="3792" y="0"/>
                  </a:lnTo>
                  <a:lnTo>
                    <a:pt x="37020" y="7276"/>
                  </a:lnTo>
                  <a:lnTo>
                    <a:pt x="71608" y="17000"/>
                  </a:lnTo>
                  <a:lnTo>
                    <a:pt x="105061" y="22964"/>
                  </a:lnTo>
                  <a:lnTo>
                    <a:pt x="125792" y="27467"/>
                  </a:lnTo>
                  <a:lnTo>
                    <a:pt x="133430" y="25966"/>
                  </a:lnTo>
                  <a:lnTo>
                    <a:pt x="142193" y="20658"/>
                  </a:lnTo>
                  <a:lnTo>
                    <a:pt x="144802" y="18535"/>
                  </a:lnTo>
                  <a:lnTo>
                    <a:pt x="147700" y="11942"/>
                  </a:lnTo>
                  <a:lnTo>
                    <a:pt x="1500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5" name="SMARTInkShape-5444"/>
            <p:cNvSpPr/>
            <p:nvPr/>
          </p:nvSpPr>
          <p:spPr bwMode="auto">
            <a:xfrm>
              <a:off x="6950869" y="5879306"/>
              <a:ext cx="84494" cy="130676"/>
            </a:xfrm>
            <a:custGeom>
              <a:avLst/>
              <a:gdLst/>
              <a:ahLst/>
              <a:cxnLst/>
              <a:rect l="0" t="0" r="0" b="0"/>
              <a:pathLst>
                <a:path w="84494" h="130676">
                  <a:moveTo>
                    <a:pt x="0" y="0"/>
                  </a:moveTo>
                  <a:lnTo>
                    <a:pt x="5703" y="6497"/>
                  </a:lnTo>
                  <a:lnTo>
                    <a:pt x="16793" y="30529"/>
                  </a:lnTo>
                  <a:lnTo>
                    <a:pt x="27011" y="62445"/>
                  </a:lnTo>
                  <a:lnTo>
                    <a:pt x="41378" y="92504"/>
                  </a:lnTo>
                  <a:lnTo>
                    <a:pt x="51683" y="112076"/>
                  </a:lnTo>
                  <a:lnTo>
                    <a:pt x="64790" y="125812"/>
                  </a:lnTo>
                  <a:lnTo>
                    <a:pt x="72452" y="130529"/>
                  </a:lnTo>
                  <a:lnTo>
                    <a:pt x="74495" y="130675"/>
                  </a:lnTo>
                  <a:lnTo>
                    <a:pt x="77559" y="128722"/>
                  </a:lnTo>
                  <a:lnTo>
                    <a:pt x="81566" y="125208"/>
                  </a:lnTo>
                  <a:lnTo>
                    <a:pt x="83877" y="118883"/>
                  </a:lnTo>
                  <a:lnTo>
                    <a:pt x="84493" y="114975"/>
                  </a:lnTo>
                  <a:lnTo>
                    <a:pt x="71437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6" name="SMARTInkShape-5445"/>
            <p:cNvSpPr/>
            <p:nvPr/>
          </p:nvSpPr>
          <p:spPr bwMode="auto">
            <a:xfrm>
              <a:off x="6936876" y="5793581"/>
              <a:ext cx="28281" cy="14194"/>
            </a:xfrm>
            <a:custGeom>
              <a:avLst/>
              <a:gdLst/>
              <a:ahLst/>
              <a:cxnLst/>
              <a:rect l="0" t="0" r="0" b="0"/>
              <a:pathLst>
                <a:path w="28281" h="14194">
                  <a:moveTo>
                    <a:pt x="6849" y="0"/>
                  </a:moveTo>
                  <a:lnTo>
                    <a:pt x="6849" y="6151"/>
                  </a:lnTo>
                  <a:lnTo>
                    <a:pt x="0" y="13968"/>
                  </a:lnTo>
                  <a:lnTo>
                    <a:pt x="3585" y="14193"/>
                  </a:lnTo>
                  <a:lnTo>
                    <a:pt x="4673" y="13431"/>
                  </a:lnTo>
                  <a:lnTo>
                    <a:pt x="5398" y="12129"/>
                  </a:lnTo>
                  <a:lnTo>
                    <a:pt x="5882" y="10467"/>
                  </a:lnTo>
                  <a:lnTo>
                    <a:pt x="6998" y="9359"/>
                  </a:lnTo>
                  <a:lnTo>
                    <a:pt x="10354" y="8129"/>
                  </a:lnTo>
                  <a:lnTo>
                    <a:pt x="18977" y="6545"/>
                  </a:lnTo>
                  <a:lnTo>
                    <a:pt x="2828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7" name="SMARTInkShape-5446"/>
            <p:cNvSpPr/>
            <p:nvPr/>
          </p:nvSpPr>
          <p:spPr bwMode="auto">
            <a:xfrm>
              <a:off x="7022306" y="5850731"/>
              <a:ext cx="142876" cy="205173"/>
            </a:xfrm>
            <a:custGeom>
              <a:avLst/>
              <a:gdLst/>
              <a:ahLst/>
              <a:cxnLst/>
              <a:rect l="0" t="0" r="0" b="0"/>
              <a:pathLst>
                <a:path w="142876" h="205173">
                  <a:moveTo>
                    <a:pt x="0" y="0"/>
                  </a:moveTo>
                  <a:lnTo>
                    <a:pt x="0" y="3792"/>
                  </a:lnTo>
                  <a:lnTo>
                    <a:pt x="12979" y="37815"/>
                  </a:lnTo>
                  <a:lnTo>
                    <a:pt x="29257" y="72322"/>
                  </a:lnTo>
                  <a:lnTo>
                    <a:pt x="43065" y="102391"/>
                  </a:lnTo>
                  <a:lnTo>
                    <a:pt x="57210" y="134319"/>
                  </a:lnTo>
                  <a:lnTo>
                    <a:pt x="72420" y="169760"/>
                  </a:lnTo>
                  <a:lnTo>
                    <a:pt x="85541" y="197059"/>
                  </a:lnTo>
                  <a:lnTo>
                    <a:pt x="91421" y="205172"/>
                  </a:lnTo>
                  <a:lnTo>
                    <a:pt x="79805" y="171276"/>
                  </a:lnTo>
                  <a:lnTo>
                    <a:pt x="68009" y="143705"/>
                  </a:lnTo>
                  <a:lnTo>
                    <a:pt x="54458" y="110754"/>
                  </a:lnTo>
                  <a:lnTo>
                    <a:pt x="41183" y="76649"/>
                  </a:lnTo>
                  <a:lnTo>
                    <a:pt x="32664" y="47670"/>
                  </a:lnTo>
                  <a:lnTo>
                    <a:pt x="30392" y="34152"/>
                  </a:lnTo>
                  <a:lnTo>
                    <a:pt x="30581" y="29911"/>
                  </a:lnTo>
                  <a:lnTo>
                    <a:pt x="31499" y="27085"/>
                  </a:lnTo>
                  <a:lnTo>
                    <a:pt x="32906" y="25200"/>
                  </a:lnTo>
                  <a:lnTo>
                    <a:pt x="35431" y="25531"/>
                  </a:lnTo>
                  <a:lnTo>
                    <a:pt x="42470" y="30133"/>
                  </a:lnTo>
                  <a:lnTo>
                    <a:pt x="58901" y="60413"/>
                  </a:lnTo>
                  <a:lnTo>
                    <a:pt x="76546" y="92102"/>
                  </a:lnTo>
                  <a:lnTo>
                    <a:pt x="95318" y="126202"/>
                  </a:lnTo>
                  <a:lnTo>
                    <a:pt x="112197" y="156691"/>
                  </a:lnTo>
                  <a:lnTo>
                    <a:pt x="128403" y="190096"/>
                  </a:lnTo>
                  <a:lnTo>
                    <a:pt x="133268" y="195612"/>
                  </a:lnTo>
                  <a:lnTo>
                    <a:pt x="138076" y="198064"/>
                  </a:lnTo>
                  <a:lnTo>
                    <a:pt x="139676" y="197130"/>
                  </a:lnTo>
                  <a:lnTo>
                    <a:pt x="141454" y="191859"/>
                  </a:lnTo>
                  <a:lnTo>
                    <a:pt x="142875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8" name="SMARTInkShape-5447"/>
            <p:cNvSpPr/>
            <p:nvPr/>
          </p:nvSpPr>
          <p:spPr bwMode="auto">
            <a:xfrm>
              <a:off x="7108031" y="5884335"/>
              <a:ext cx="83898" cy="151114"/>
            </a:xfrm>
            <a:custGeom>
              <a:avLst/>
              <a:gdLst/>
              <a:ahLst/>
              <a:cxnLst/>
              <a:rect l="0" t="0" r="0" b="0"/>
              <a:pathLst>
                <a:path w="83898" h="151114">
                  <a:moveTo>
                    <a:pt x="0" y="80696"/>
                  </a:moveTo>
                  <a:lnTo>
                    <a:pt x="9943" y="96790"/>
                  </a:lnTo>
                  <a:lnTo>
                    <a:pt x="34025" y="114989"/>
                  </a:lnTo>
                  <a:lnTo>
                    <a:pt x="35383" y="114670"/>
                  </a:lnTo>
                  <a:lnTo>
                    <a:pt x="45513" y="106347"/>
                  </a:lnTo>
                  <a:lnTo>
                    <a:pt x="52468" y="95793"/>
                  </a:lnTo>
                  <a:lnTo>
                    <a:pt x="55763" y="82612"/>
                  </a:lnTo>
                  <a:lnTo>
                    <a:pt x="56739" y="68652"/>
                  </a:lnTo>
                  <a:lnTo>
                    <a:pt x="43671" y="37188"/>
                  </a:lnTo>
                  <a:lnTo>
                    <a:pt x="33842" y="18328"/>
                  </a:lnTo>
                  <a:lnTo>
                    <a:pt x="25360" y="8527"/>
                  </a:lnTo>
                  <a:lnTo>
                    <a:pt x="16298" y="1525"/>
                  </a:lnTo>
                  <a:lnTo>
                    <a:pt x="12453" y="135"/>
                  </a:lnTo>
                  <a:lnTo>
                    <a:pt x="9096" y="0"/>
                  </a:lnTo>
                  <a:lnTo>
                    <a:pt x="6063" y="706"/>
                  </a:lnTo>
                  <a:lnTo>
                    <a:pt x="4043" y="3557"/>
                  </a:lnTo>
                  <a:lnTo>
                    <a:pt x="1797" y="13075"/>
                  </a:lnTo>
                  <a:lnTo>
                    <a:pt x="4325" y="35613"/>
                  </a:lnTo>
                  <a:lnTo>
                    <a:pt x="13894" y="62400"/>
                  </a:lnTo>
                  <a:lnTo>
                    <a:pt x="26782" y="94237"/>
                  </a:lnTo>
                  <a:lnTo>
                    <a:pt x="45360" y="128350"/>
                  </a:lnTo>
                  <a:lnTo>
                    <a:pt x="54821" y="140505"/>
                  </a:lnTo>
                  <a:lnTo>
                    <a:pt x="64317" y="146965"/>
                  </a:lnTo>
                  <a:lnTo>
                    <a:pt x="79556" y="151113"/>
                  </a:lnTo>
                  <a:lnTo>
                    <a:pt x="81612" y="149866"/>
                  </a:lnTo>
                  <a:lnTo>
                    <a:pt x="82984" y="147447"/>
                  </a:lnTo>
                  <a:lnTo>
                    <a:pt x="83897" y="144247"/>
                  </a:lnTo>
                  <a:lnTo>
                    <a:pt x="77713" y="109722"/>
                  </a:lnTo>
                  <a:lnTo>
                    <a:pt x="71438" y="878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8" name="SMARTInkShape-Group1042"/>
          <p:cNvGrpSpPr/>
          <p:nvPr/>
        </p:nvGrpSpPr>
        <p:grpSpPr>
          <a:xfrm>
            <a:off x="7358063" y="5566008"/>
            <a:ext cx="1667668" cy="452318"/>
            <a:chOff x="7358063" y="5566008"/>
            <a:chExt cx="1667668" cy="452318"/>
          </a:xfrm>
        </p:grpSpPr>
        <p:sp>
          <p:nvSpPr>
            <p:cNvPr id="340" name="SMARTInkShape-5448"/>
            <p:cNvSpPr/>
            <p:nvPr/>
          </p:nvSpPr>
          <p:spPr bwMode="auto">
            <a:xfrm>
              <a:off x="8929714" y="5566008"/>
              <a:ext cx="96017" cy="148993"/>
            </a:xfrm>
            <a:custGeom>
              <a:avLst/>
              <a:gdLst/>
              <a:ahLst/>
              <a:cxnLst/>
              <a:rect l="0" t="0" r="0" b="0"/>
              <a:pathLst>
                <a:path w="96017" h="148993">
                  <a:moveTo>
                    <a:pt x="14261" y="6117"/>
                  </a:moveTo>
                  <a:lnTo>
                    <a:pt x="21318" y="6117"/>
                  </a:lnTo>
                  <a:lnTo>
                    <a:pt x="21379" y="9909"/>
                  </a:lnTo>
                  <a:lnTo>
                    <a:pt x="20594" y="11027"/>
                  </a:lnTo>
                  <a:lnTo>
                    <a:pt x="19277" y="11771"/>
                  </a:lnTo>
                  <a:lnTo>
                    <a:pt x="17605" y="12268"/>
                  </a:lnTo>
                  <a:lnTo>
                    <a:pt x="16490" y="13393"/>
                  </a:lnTo>
                  <a:lnTo>
                    <a:pt x="15252" y="16759"/>
                  </a:lnTo>
                  <a:lnTo>
                    <a:pt x="14128" y="17974"/>
                  </a:lnTo>
                  <a:lnTo>
                    <a:pt x="10762" y="19324"/>
                  </a:lnTo>
                  <a:lnTo>
                    <a:pt x="9547" y="20478"/>
                  </a:lnTo>
                  <a:lnTo>
                    <a:pt x="7437" y="26461"/>
                  </a:lnTo>
                  <a:lnTo>
                    <a:pt x="5143" y="27065"/>
                  </a:lnTo>
                  <a:lnTo>
                    <a:pt x="3420" y="27226"/>
                  </a:lnTo>
                  <a:lnTo>
                    <a:pt x="2271" y="28127"/>
                  </a:lnTo>
                  <a:lnTo>
                    <a:pt x="276" y="33670"/>
                  </a:lnTo>
                  <a:lnTo>
                    <a:pt x="0" y="28452"/>
                  </a:lnTo>
                  <a:lnTo>
                    <a:pt x="2102" y="27950"/>
                  </a:lnTo>
                  <a:lnTo>
                    <a:pt x="3774" y="27816"/>
                  </a:lnTo>
                  <a:lnTo>
                    <a:pt x="4888" y="26933"/>
                  </a:lnTo>
                  <a:lnTo>
                    <a:pt x="7716" y="20288"/>
                  </a:lnTo>
                  <a:lnTo>
                    <a:pt x="11969" y="14902"/>
                  </a:lnTo>
                  <a:lnTo>
                    <a:pt x="13242" y="10550"/>
                  </a:lnTo>
                  <a:lnTo>
                    <a:pt x="14376" y="9073"/>
                  </a:lnTo>
                  <a:lnTo>
                    <a:pt x="27461" y="0"/>
                  </a:lnTo>
                  <a:lnTo>
                    <a:pt x="27824" y="451"/>
                  </a:lnTo>
                  <a:lnTo>
                    <a:pt x="28226" y="3070"/>
                  </a:lnTo>
                  <a:lnTo>
                    <a:pt x="29128" y="4086"/>
                  </a:lnTo>
                  <a:lnTo>
                    <a:pt x="32245" y="5214"/>
                  </a:lnTo>
                  <a:lnTo>
                    <a:pt x="33394" y="6309"/>
                  </a:lnTo>
                  <a:lnTo>
                    <a:pt x="34671" y="9642"/>
                  </a:lnTo>
                  <a:lnTo>
                    <a:pt x="35687" y="44370"/>
                  </a:lnTo>
                  <a:lnTo>
                    <a:pt x="35690" y="50370"/>
                  </a:lnTo>
                  <a:lnTo>
                    <a:pt x="37808" y="55683"/>
                  </a:lnTo>
                  <a:lnTo>
                    <a:pt x="40601" y="60690"/>
                  </a:lnTo>
                  <a:lnTo>
                    <a:pt x="41843" y="65561"/>
                  </a:lnTo>
                  <a:lnTo>
                    <a:pt x="43762" y="67178"/>
                  </a:lnTo>
                  <a:lnTo>
                    <a:pt x="56131" y="71889"/>
                  </a:lnTo>
                  <a:lnTo>
                    <a:pt x="71323" y="82711"/>
                  </a:lnTo>
                  <a:lnTo>
                    <a:pt x="73734" y="83374"/>
                  </a:lnTo>
                  <a:lnTo>
                    <a:pt x="78529" y="88343"/>
                  </a:lnTo>
                  <a:lnTo>
                    <a:pt x="95222" y="108306"/>
                  </a:lnTo>
                  <a:lnTo>
                    <a:pt x="96016" y="111549"/>
                  </a:lnTo>
                  <a:lnTo>
                    <a:pt x="92842" y="1489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" name="SMARTInkShape-5449"/>
            <p:cNvSpPr/>
            <p:nvPr/>
          </p:nvSpPr>
          <p:spPr bwMode="auto">
            <a:xfrm>
              <a:off x="8865394" y="5622131"/>
              <a:ext cx="64257" cy="77171"/>
            </a:xfrm>
            <a:custGeom>
              <a:avLst/>
              <a:gdLst/>
              <a:ahLst/>
              <a:cxnLst/>
              <a:rect l="0" t="0" r="0" b="0"/>
              <a:pathLst>
                <a:path w="64257" h="77171">
                  <a:moveTo>
                    <a:pt x="0" y="14288"/>
                  </a:moveTo>
                  <a:lnTo>
                    <a:pt x="5654" y="27713"/>
                  </a:lnTo>
                  <a:lnTo>
                    <a:pt x="6151" y="30381"/>
                  </a:lnTo>
                  <a:lnTo>
                    <a:pt x="8819" y="35464"/>
                  </a:lnTo>
                  <a:lnTo>
                    <a:pt x="11856" y="40368"/>
                  </a:lnTo>
                  <a:lnTo>
                    <a:pt x="14361" y="47592"/>
                  </a:lnTo>
                  <a:lnTo>
                    <a:pt x="18983" y="54759"/>
                  </a:lnTo>
                  <a:lnTo>
                    <a:pt x="21499" y="61910"/>
                  </a:lnTo>
                  <a:lnTo>
                    <a:pt x="24901" y="66674"/>
                  </a:lnTo>
                  <a:lnTo>
                    <a:pt x="35070" y="73819"/>
                  </a:lnTo>
                  <a:lnTo>
                    <a:pt x="44346" y="77170"/>
                  </a:lnTo>
                  <a:lnTo>
                    <a:pt x="47026" y="76847"/>
                  </a:lnTo>
                  <a:lnTo>
                    <a:pt x="52121" y="74371"/>
                  </a:lnTo>
                  <a:lnTo>
                    <a:pt x="59452" y="68515"/>
                  </a:lnTo>
                  <a:lnTo>
                    <a:pt x="62142" y="64053"/>
                  </a:lnTo>
                  <a:lnTo>
                    <a:pt x="63868" y="54721"/>
                  </a:lnTo>
                  <a:lnTo>
                    <a:pt x="64256" y="34327"/>
                  </a:lnTo>
                  <a:lnTo>
                    <a:pt x="62160" y="29015"/>
                  </a:lnTo>
                  <a:lnTo>
                    <a:pt x="60491" y="26487"/>
                  </a:lnTo>
                  <a:lnTo>
                    <a:pt x="57016" y="12611"/>
                  </a:lnTo>
                  <a:lnTo>
                    <a:pt x="55473" y="10789"/>
                  </a:lnTo>
                  <a:lnTo>
                    <a:pt x="53651" y="9574"/>
                  </a:lnTo>
                  <a:lnTo>
                    <a:pt x="52436" y="7970"/>
                  </a:lnTo>
                  <a:lnTo>
                    <a:pt x="51087" y="4071"/>
                  </a:lnTo>
                  <a:lnTo>
                    <a:pt x="49932" y="2715"/>
                  </a:lnTo>
                  <a:lnTo>
                    <a:pt x="428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" name="SMARTInkShape-5450"/>
            <p:cNvSpPr/>
            <p:nvPr/>
          </p:nvSpPr>
          <p:spPr bwMode="auto">
            <a:xfrm>
              <a:off x="8772525" y="5640374"/>
              <a:ext cx="98862" cy="120409"/>
            </a:xfrm>
            <a:custGeom>
              <a:avLst/>
              <a:gdLst/>
              <a:ahLst/>
              <a:cxnLst/>
              <a:rect l="0" t="0" r="0" b="0"/>
              <a:pathLst>
                <a:path w="98862" h="120409">
                  <a:moveTo>
                    <a:pt x="0" y="31764"/>
                  </a:moveTo>
                  <a:lnTo>
                    <a:pt x="794" y="49652"/>
                  </a:lnTo>
                  <a:lnTo>
                    <a:pt x="5704" y="62287"/>
                  </a:lnTo>
                  <a:lnTo>
                    <a:pt x="31921" y="92162"/>
                  </a:lnTo>
                  <a:lnTo>
                    <a:pt x="58696" y="116913"/>
                  </a:lnTo>
                  <a:lnTo>
                    <a:pt x="62943" y="119485"/>
                  </a:lnTo>
                  <a:lnTo>
                    <a:pt x="67362" y="120408"/>
                  </a:lnTo>
                  <a:lnTo>
                    <a:pt x="76505" y="119315"/>
                  </a:lnTo>
                  <a:lnTo>
                    <a:pt x="86785" y="114238"/>
                  </a:lnTo>
                  <a:lnTo>
                    <a:pt x="90165" y="109958"/>
                  </a:lnTo>
                  <a:lnTo>
                    <a:pt x="92461" y="105410"/>
                  </a:lnTo>
                  <a:lnTo>
                    <a:pt x="96127" y="100743"/>
                  </a:lnTo>
                  <a:lnTo>
                    <a:pt x="98285" y="93907"/>
                  </a:lnTo>
                  <a:lnTo>
                    <a:pt x="98861" y="89861"/>
                  </a:lnTo>
                  <a:lnTo>
                    <a:pt x="88379" y="54852"/>
                  </a:lnTo>
                  <a:lnTo>
                    <a:pt x="74781" y="23700"/>
                  </a:lnTo>
                  <a:lnTo>
                    <a:pt x="62605" y="9394"/>
                  </a:lnTo>
                  <a:lnTo>
                    <a:pt x="49256" y="1978"/>
                  </a:lnTo>
                  <a:lnTo>
                    <a:pt x="42363" y="0"/>
                  </a:lnTo>
                  <a:lnTo>
                    <a:pt x="36179" y="269"/>
                  </a:lnTo>
                  <a:lnTo>
                    <a:pt x="25075" y="4801"/>
                  </a:lnTo>
                  <a:lnTo>
                    <a:pt x="21479" y="9820"/>
                  </a:lnTo>
                  <a:lnTo>
                    <a:pt x="16418" y="30465"/>
                  </a:lnTo>
                  <a:lnTo>
                    <a:pt x="15235" y="42034"/>
                  </a:lnTo>
                  <a:lnTo>
                    <a:pt x="15713" y="45755"/>
                  </a:lnTo>
                  <a:lnTo>
                    <a:pt x="16825" y="48235"/>
                  </a:lnTo>
                  <a:lnTo>
                    <a:pt x="28575" y="603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3" name="SMARTInkShape-5451"/>
            <p:cNvSpPr/>
            <p:nvPr/>
          </p:nvSpPr>
          <p:spPr bwMode="auto">
            <a:xfrm>
              <a:off x="8701088" y="5622634"/>
              <a:ext cx="92869" cy="238409"/>
            </a:xfrm>
            <a:custGeom>
              <a:avLst/>
              <a:gdLst/>
              <a:ahLst/>
              <a:cxnLst/>
              <a:rect l="0" t="0" r="0" b="0"/>
              <a:pathLst>
                <a:path w="92869" h="238409">
                  <a:moveTo>
                    <a:pt x="0" y="35216"/>
                  </a:moveTo>
                  <a:lnTo>
                    <a:pt x="0" y="25273"/>
                  </a:lnTo>
                  <a:lnTo>
                    <a:pt x="6150" y="5216"/>
                  </a:lnTo>
                  <a:lnTo>
                    <a:pt x="7275" y="3310"/>
                  </a:lnTo>
                  <a:lnTo>
                    <a:pt x="8818" y="2039"/>
                  </a:lnTo>
                  <a:lnTo>
                    <a:pt x="13206" y="0"/>
                  </a:lnTo>
                  <a:lnTo>
                    <a:pt x="17984" y="33163"/>
                  </a:lnTo>
                  <a:lnTo>
                    <a:pt x="20410" y="63624"/>
                  </a:lnTo>
                  <a:lnTo>
                    <a:pt x="28712" y="97784"/>
                  </a:lnTo>
                  <a:lnTo>
                    <a:pt x="37435" y="133041"/>
                  </a:lnTo>
                  <a:lnTo>
                    <a:pt x="41254" y="168623"/>
                  </a:lnTo>
                  <a:lnTo>
                    <a:pt x="46178" y="200509"/>
                  </a:lnTo>
                  <a:lnTo>
                    <a:pt x="54953" y="231644"/>
                  </a:lnTo>
                  <a:lnTo>
                    <a:pt x="59613" y="237611"/>
                  </a:lnTo>
                  <a:lnTo>
                    <a:pt x="61966" y="238408"/>
                  </a:lnTo>
                  <a:lnTo>
                    <a:pt x="64330" y="238146"/>
                  </a:lnTo>
                  <a:lnTo>
                    <a:pt x="66699" y="237178"/>
                  </a:lnTo>
                  <a:lnTo>
                    <a:pt x="81114" y="219308"/>
                  </a:lnTo>
                  <a:lnTo>
                    <a:pt x="89033" y="204503"/>
                  </a:lnTo>
                  <a:lnTo>
                    <a:pt x="92868" y="1852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" name="SMARTInkShape-5452"/>
            <p:cNvSpPr/>
            <p:nvPr/>
          </p:nvSpPr>
          <p:spPr bwMode="auto">
            <a:xfrm>
              <a:off x="8351044" y="5652022"/>
              <a:ext cx="85726" cy="27260"/>
            </a:xfrm>
            <a:custGeom>
              <a:avLst/>
              <a:gdLst/>
              <a:ahLst/>
              <a:cxnLst/>
              <a:rect l="0" t="0" r="0" b="0"/>
              <a:pathLst>
                <a:path w="85726" h="27260">
                  <a:moveTo>
                    <a:pt x="0" y="27259"/>
                  </a:moveTo>
                  <a:lnTo>
                    <a:pt x="0" y="23467"/>
                  </a:lnTo>
                  <a:lnTo>
                    <a:pt x="794" y="22349"/>
                  </a:lnTo>
                  <a:lnTo>
                    <a:pt x="2117" y="21605"/>
                  </a:lnTo>
                  <a:lnTo>
                    <a:pt x="3793" y="21108"/>
                  </a:lnTo>
                  <a:lnTo>
                    <a:pt x="12979" y="15402"/>
                  </a:lnTo>
                  <a:lnTo>
                    <a:pt x="33791" y="9499"/>
                  </a:lnTo>
                  <a:lnTo>
                    <a:pt x="47567" y="1644"/>
                  </a:lnTo>
                  <a:lnTo>
                    <a:pt x="55802" y="0"/>
                  </a:lnTo>
                  <a:lnTo>
                    <a:pt x="64752" y="1386"/>
                  </a:lnTo>
                  <a:lnTo>
                    <a:pt x="76601" y="6629"/>
                  </a:lnTo>
                  <a:lnTo>
                    <a:pt x="85725" y="129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" name="SMARTInkShape-5453"/>
            <p:cNvSpPr/>
            <p:nvPr/>
          </p:nvSpPr>
          <p:spPr bwMode="auto">
            <a:xfrm>
              <a:off x="8358188" y="5722144"/>
              <a:ext cx="91415" cy="56831"/>
            </a:xfrm>
            <a:custGeom>
              <a:avLst/>
              <a:gdLst/>
              <a:ahLst/>
              <a:cxnLst/>
              <a:rect l="0" t="0" r="0" b="0"/>
              <a:pathLst>
                <a:path w="91415" h="56831">
                  <a:moveTo>
                    <a:pt x="0" y="42862"/>
                  </a:moveTo>
                  <a:lnTo>
                    <a:pt x="0" y="46654"/>
                  </a:lnTo>
                  <a:lnTo>
                    <a:pt x="793" y="47772"/>
                  </a:lnTo>
                  <a:lnTo>
                    <a:pt x="2116" y="48517"/>
                  </a:lnTo>
                  <a:lnTo>
                    <a:pt x="3792" y="49013"/>
                  </a:lnTo>
                  <a:lnTo>
                    <a:pt x="14473" y="55530"/>
                  </a:lnTo>
                  <a:lnTo>
                    <a:pt x="27641" y="56830"/>
                  </a:lnTo>
                  <a:lnTo>
                    <a:pt x="50439" y="51383"/>
                  </a:lnTo>
                  <a:lnTo>
                    <a:pt x="68936" y="42664"/>
                  </a:lnTo>
                  <a:lnTo>
                    <a:pt x="87959" y="26182"/>
                  </a:lnTo>
                  <a:lnTo>
                    <a:pt x="90686" y="21426"/>
                  </a:lnTo>
                  <a:lnTo>
                    <a:pt x="91414" y="19046"/>
                  </a:lnTo>
                  <a:lnTo>
                    <a:pt x="91105" y="16666"/>
                  </a:lnTo>
                  <a:lnTo>
                    <a:pt x="88644" y="11905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" name="SMARTInkShape-5454"/>
            <p:cNvSpPr/>
            <p:nvPr/>
          </p:nvSpPr>
          <p:spPr bwMode="auto">
            <a:xfrm>
              <a:off x="8358594" y="5700713"/>
              <a:ext cx="163901" cy="201977"/>
            </a:xfrm>
            <a:custGeom>
              <a:avLst/>
              <a:gdLst/>
              <a:ahLst/>
              <a:cxnLst/>
              <a:rect l="0" t="0" r="0" b="0"/>
              <a:pathLst>
                <a:path w="163901" h="201977">
                  <a:moveTo>
                    <a:pt x="21025" y="0"/>
                  </a:moveTo>
                  <a:lnTo>
                    <a:pt x="6551" y="16590"/>
                  </a:lnTo>
                  <a:lnTo>
                    <a:pt x="1655" y="27140"/>
                  </a:lnTo>
                  <a:lnTo>
                    <a:pt x="0" y="45401"/>
                  </a:lnTo>
                  <a:lnTo>
                    <a:pt x="3506" y="61253"/>
                  </a:lnTo>
                  <a:lnTo>
                    <a:pt x="21853" y="95525"/>
                  </a:lnTo>
                  <a:lnTo>
                    <a:pt x="36446" y="127701"/>
                  </a:lnTo>
                  <a:lnTo>
                    <a:pt x="52676" y="156987"/>
                  </a:lnTo>
                  <a:lnTo>
                    <a:pt x="72093" y="189065"/>
                  </a:lnTo>
                  <a:lnTo>
                    <a:pt x="79705" y="197270"/>
                  </a:lnTo>
                  <a:lnTo>
                    <a:pt x="83957" y="200570"/>
                  </a:lnTo>
                  <a:lnTo>
                    <a:pt x="88380" y="201976"/>
                  </a:lnTo>
                  <a:lnTo>
                    <a:pt x="97527" y="201421"/>
                  </a:lnTo>
                  <a:lnTo>
                    <a:pt x="111602" y="196646"/>
                  </a:lnTo>
                  <a:lnTo>
                    <a:pt x="140095" y="167174"/>
                  </a:lnTo>
                  <a:lnTo>
                    <a:pt x="153436" y="142030"/>
                  </a:lnTo>
                  <a:lnTo>
                    <a:pt x="16390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7" name="SMARTInkShape-5455"/>
            <p:cNvSpPr/>
            <p:nvPr/>
          </p:nvSpPr>
          <p:spPr bwMode="auto">
            <a:xfrm>
              <a:off x="8253733" y="5664994"/>
              <a:ext cx="117714" cy="353332"/>
            </a:xfrm>
            <a:custGeom>
              <a:avLst/>
              <a:gdLst/>
              <a:ahLst/>
              <a:cxnLst/>
              <a:rect l="0" t="0" r="0" b="0"/>
              <a:pathLst>
                <a:path w="117714" h="353332">
                  <a:moveTo>
                    <a:pt x="4442" y="0"/>
                  </a:moveTo>
                  <a:lnTo>
                    <a:pt x="5236" y="18682"/>
                  </a:lnTo>
                  <a:lnTo>
                    <a:pt x="12213" y="47963"/>
                  </a:lnTo>
                  <a:lnTo>
                    <a:pt x="21032" y="82209"/>
                  </a:lnTo>
                  <a:lnTo>
                    <a:pt x="30071" y="110356"/>
                  </a:lnTo>
                  <a:lnTo>
                    <a:pt x="42027" y="144032"/>
                  </a:lnTo>
                  <a:lnTo>
                    <a:pt x="55278" y="178050"/>
                  </a:lnTo>
                  <a:lnTo>
                    <a:pt x="68311" y="211689"/>
                  </a:lnTo>
                  <a:lnTo>
                    <a:pt x="79394" y="245161"/>
                  </a:lnTo>
                  <a:lnTo>
                    <a:pt x="89613" y="274325"/>
                  </a:lnTo>
                  <a:lnTo>
                    <a:pt x="98652" y="299722"/>
                  </a:lnTo>
                  <a:lnTo>
                    <a:pt x="108203" y="330283"/>
                  </a:lnTo>
                  <a:lnTo>
                    <a:pt x="117197" y="353331"/>
                  </a:lnTo>
                  <a:lnTo>
                    <a:pt x="117713" y="352235"/>
                  </a:lnTo>
                  <a:lnTo>
                    <a:pt x="117643" y="338522"/>
                  </a:lnTo>
                  <a:lnTo>
                    <a:pt x="112949" y="313116"/>
                  </a:lnTo>
                  <a:lnTo>
                    <a:pt x="108759" y="289181"/>
                  </a:lnTo>
                  <a:lnTo>
                    <a:pt x="102134" y="262669"/>
                  </a:lnTo>
                  <a:lnTo>
                    <a:pt x="92311" y="234216"/>
                  </a:lnTo>
                  <a:lnTo>
                    <a:pt x="77362" y="203050"/>
                  </a:lnTo>
                  <a:lnTo>
                    <a:pt x="62251" y="172795"/>
                  </a:lnTo>
                  <a:lnTo>
                    <a:pt x="48391" y="143472"/>
                  </a:lnTo>
                  <a:lnTo>
                    <a:pt x="36940" y="114566"/>
                  </a:lnTo>
                  <a:lnTo>
                    <a:pt x="26558" y="87959"/>
                  </a:lnTo>
                  <a:lnTo>
                    <a:pt x="11789" y="54902"/>
                  </a:lnTo>
                  <a:lnTo>
                    <a:pt x="1592" y="32142"/>
                  </a:lnTo>
                  <a:lnTo>
                    <a:pt x="0" y="21429"/>
                  </a:lnTo>
                  <a:lnTo>
                    <a:pt x="1938" y="14021"/>
                  </a:lnTo>
                  <a:lnTo>
                    <a:pt x="3567" y="11728"/>
                  </a:lnTo>
                  <a:lnTo>
                    <a:pt x="7492" y="9181"/>
                  </a:lnTo>
                  <a:lnTo>
                    <a:pt x="14165" y="7747"/>
                  </a:lnTo>
                  <a:lnTo>
                    <a:pt x="24962" y="7323"/>
                  </a:lnTo>
                  <a:lnTo>
                    <a:pt x="42833" y="12882"/>
                  </a:lnTo>
                  <a:lnTo>
                    <a:pt x="52196" y="17102"/>
                  </a:lnTo>
                  <a:lnTo>
                    <a:pt x="59532" y="25857"/>
                  </a:lnTo>
                  <a:lnTo>
                    <a:pt x="73227" y="58526"/>
                  </a:lnTo>
                  <a:lnTo>
                    <a:pt x="80853" y="93611"/>
                  </a:lnTo>
                  <a:lnTo>
                    <a:pt x="82594" y="127323"/>
                  </a:lnTo>
                  <a:lnTo>
                    <a:pt x="77313" y="159906"/>
                  </a:lnTo>
                  <a:lnTo>
                    <a:pt x="7588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" name="SMARTInkShape-5456"/>
            <p:cNvSpPr/>
            <p:nvPr/>
          </p:nvSpPr>
          <p:spPr bwMode="auto">
            <a:xfrm>
              <a:off x="7922419" y="5644424"/>
              <a:ext cx="192882" cy="99152"/>
            </a:xfrm>
            <a:custGeom>
              <a:avLst/>
              <a:gdLst/>
              <a:ahLst/>
              <a:cxnLst/>
              <a:rect l="0" t="0" r="0" b="0"/>
              <a:pathLst>
                <a:path w="192882" h="99152">
                  <a:moveTo>
                    <a:pt x="0" y="99151"/>
                  </a:moveTo>
                  <a:lnTo>
                    <a:pt x="0" y="95359"/>
                  </a:lnTo>
                  <a:lnTo>
                    <a:pt x="794" y="94241"/>
                  </a:lnTo>
                  <a:lnTo>
                    <a:pt x="2117" y="93497"/>
                  </a:lnTo>
                  <a:lnTo>
                    <a:pt x="3793" y="93000"/>
                  </a:lnTo>
                  <a:lnTo>
                    <a:pt x="38076" y="60983"/>
                  </a:lnTo>
                  <a:lnTo>
                    <a:pt x="68551" y="34374"/>
                  </a:lnTo>
                  <a:lnTo>
                    <a:pt x="100236" y="12683"/>
                  </a:lnTo>
                  <a:lnTo>
                    <a:pt x="126184" y="3505"/>
                  </a:lnTo>
                  <a:lnTo>
                    <a:pt x="156688" y="0"/>
                  </a:lnTo>
                  <a:lnTo>
                    <a:pt x="170445" y="316"/>
                  </a:lnTo>
                  <a:lnTo>
                    <a:pt x="192881" y="62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9" name="SMARTInkShape-5457"/>
            <p:cNvSpPr/>
            <p:nvPr/>
          </p:nvSpPr>
          <p:spPr bwMode="auto">
            <a:xfrm>
              <a:off x="7530505" y="5700713"/>
              <a:ext cx="48684" cy="239650"/>
            </a:xfrm>
            <a:custGeom>
              <a:avLst/>
              <a:gdLst/>
              <a:ahLst/>
              <a:cxnLst/>
              <a:rect l="0" t="0" r="0" b="0"/>
              <a:pathLst>
                <a:path w="48684" h="239650">
                  <a:moveTo>
                    <a:pt x="6151" y="0"/>
                  </a:moveTo>
                  <a:lnTo>
                    <a:pt x="2358" y="3792"/>
                  </a:lnTo>
                  <a:lnTo>
                    <a:pt x="497" y="9886"/>
                  </a:lnTo>
                  <a:lnTo>
                    <a:pt x="0" y="13735"/>
                  </a:lnTo>
                  <a:lnTo>
                    <a:pt x="6341" y="46938"/>
                  </a:lnTo>
                  <a:lnTo>
                    <a:pt x="13803" y="79856"/>
                  </a:lnTo>
                  <a:lnTo>
                    <a:pt x="20589" y="109650"/>
                  </a:lnTo>
                  <a:lnTo>
                    <a:pt x="27627" y="141497"/>
                  </a:lnTo>
                  <a:lnTo>
                    <a:pt x="34739" y="171041"/>
                  </a:lnTo>
                  <a:lnTo>
                    <a:pt x="39757" y="199904"/>
                  </a:lnTo>
                  <a:lnTo>
                    <a:pt x="46501" y="234640"/>
                  </a:lnTo>
                  <a:lnTo>
                    <a:pt x="47897" y="239221"/>
                  </a:lnTo>
                  <a:lnTo>
                    <a:pt x="48269" y="239649"/>
                  </a:lnTo>
                  <a:lnTo>
                    <a:pt x="48518" y="239141"/>
                  </a:lnTo>
                  <a:lnTo>
                    <a:pt x="48683" y="238008"/>
                  </a:lnTo>
                  <a:lnTo>
                    <a:pt x="34726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0" name="SMARTInkShape-5458"/>
            <p:cNvSpPr/>
            <p:nvPr/>
          </p:nvSpPr>
          <p:spPr bwMode="auto">
            <a:xfrm>
              <a:off x="7450931" y="5957888"/>
              <a:ext cx="207170" cy="50007"/>
            </a:xfrm>
            <a:custGeom>
              <a:avLst/>
              <a:gdLst/>
              <a:ahLst/>
              <a:cxnLst/>
              <a:rect l="0" t="0" r="0" b="0"/>
              <a:pathLst>
                <a:path w="207170" h="50007">
                  <a:moveTo>
                    <a:pt x="0" y="50006"/>
                  </a:moveTo>
                  <a:lnTo>
                    <a:pt x="33180" y="50006"/>
                  </a:lnTo>
                  <a:lnTo>
                    <a:pt x="67584" y="46214"/>
                  </a:lnTo>
                  <a:lnTo>
                    <a:pt x="99312" y="40063"/>
                  </a:lnTo>
                  <a:lnTo>
                    <a:pt x="130056" y="33213"/>
                  </a:lnTo>
                  <a:lnTo>
                    <a:pt x="159273" y="26157"/>
                  </a:lnTo>
                  <a:lnTo>
                    <a:pt x="191592" y="8628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" name="SMARTInkShape-5459"/>
            <p:cNvSpPr/>
            <p:nvPr/>
          </p:nvSpPr>
          <p:spPr bwMode="auto">
            <a:xfrm>
              <a:off x="7358063" y="5679281"/>
              <a:ext cx="314326" cy="107158"/>
            </a:xfrm>
            <a:custGeom>
              <a:avLst/>
              <a:gdLst/>
              <a:ahLst/>
              <a:cxnLst/>
              <a:rect l="0" t="0" r="0" b="0"/>
              <a:pathLst>
                <a:path w="314326" h="107158">
                  <a:moveTo>
                    <a:pt x="0" y="107157"/>
                  </a:moveTo>
                  <a:lnTo>
                    <a:pt x="33180" y="90566"/>
                  </a:lnTo>
                  <a:lnTo>
                    <a:pt x="62748" y="75782"/>
                  </a:lnTo>
                  <a:lnTo>
                    <a:pt x="87419" y="63844"/>
                  </a:lnTo>
                  <a:lnTo>
                    <a:pt x="111613" y="53246"/>
                  </a:lnTo>
                  <a:lnTo>
                    <a:pt x="135595" y="43244"/>
                  </a:lnTo>
                  <a:lnTo>
                    <a:pt x="159483" y="33508"/>
                  </a:lnTo>
                  <a:lnTo>
                    <a:pt x="183329" y="23888"/>
                  </a:lnTo>
                  <a:lnTo>
                    <a:pt x="207157" y="14321"/>
                  </a:lnTo>
                  <a:lnTo>
                    <a:pt x="240767" y="4243"/>
                  </a:lnTo>
                  <a:lnTo>
                    <a:pt x="268717" y="1258"/>
                  </a:lnTo>
                  <a:lnTo>
                    <a:pt x="299495" y="248"/>
                  </a:lnTo>
                  <a:lnTo>
                    <a:pt x="3143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2" name="SMARTInkShape-5460"/>
            <p:cNvSpPr/>
            <p:nvPr/>
          </p:nvSpPr>
          <p:spPr bwMode="auto">
            <a:xfrm>
              <a:off x="7679646" y="5686425"/>
              <a:ext cx="142193" cy="296488"/>
            </a:xfrm>
            <a:custGeom>
              <a:avLst/>
              <a:gdLst/>
              <a:ahLst/>
              <a:cxnLst/>
              <a:rect l="0" t="0" r="0" b="0"/>
              <a:pathLst>
                <a:path w="142193" h="296488">
                  <a:moveTo>
                    <a:pt x="21317" y="7144"/>
                  </a:moveTo>
                  <a:lnTo>
                    <a:pt x="17524" y="7144"/>
                  </a:lnTo>
                  <a:lnTo>
                    <a:pt x="16407" y="7938"/>
                  </a:lnTo>
                  <a:lnTo>
                    <a:pt x="15662" y="9261"/>
                  </a:lnTo>
                  <a:lnTo>
                    <a:pt x="15166" y="10936"/>
                  </a:lnTo>
                  <a:lnTo>
                    <a:pt x="6533" y="21617"/>
                  </a:lnTo>
                  <a:lnTo>
                    <a:pt x="4317" y="23937"/>
                  </a:lnTo>
                  <a:lnTo>
                    <a:pt x="1855" y="32864"/>
                  </a:lnTo>
                  <a:lnTo>
                    <a:pt x="274" y="65582"/>
                  </a:lnTo>
                  <a:lnTo>
                    <a:pt x="0" y="98718"/>
                  </a:lnTo>
                  <a:lnTo>
                    <a:pt x="2053" y="124044"/>
                  </a:lnTo>
                  <a:lnTo>
                    <a:pt x="5611" y="151968"/>
                  </a:lnTo>
                  <a:lnTo>
                    <a:pt x="9839" y="182900"/>
                  </a:lnTo>
                  <a:lnTo>
                    <a:pt x="14363" y="210934"/>
                  </a:lnTo>
                  <a:lnTo>
                    <a:pt x="19021" y="236624"/>
                  </a:lnTo>
                  <a:lnTo>
                    <a:pt x="26104" y="271018"/>
                  </a:lnTo>
                  <a:lnTo>
                    <a:pt x="34196" y="295902"/>
                  </a:lnTo>
                  <a:lnTo>
                    <a:pt x="35459" y="296487"/>
                  </a:lnTo>
                  <a:lnTo>
                    <a:pt x="37095" y="296083"/>
                  </a:lnTo>
                  <a:lnTo>
                    <a:pt x="38979" y="295020"/>
                  </a:lnTo>
                  <a:lnTo>
                    <a:pt x="41073" y="285372"/>
                  </a:lnTo>
                  <a:lnTo>
                    <a:pt x="42252" y="259973"/>
                  </a:lnTo>
                  <a:lnTo>
                    <a:pt x="40484" y="225196"/>
                  </a:lnTo>
                  <a:lnTo>
                    <a:pt x="36979" y="198512"/>
                  </a:lnTo>
                  <a:lnTo>
                    <a:pt x="32775" y="170778"/>
                  </a:lnTo>
                  <a:lnTo>
                    <a:pt x="28262" y="142576"/>
                  </a:lnTo>
                  <a:lnTo>
                    <a:pt x="23609" y="114961"/>
                  </a:lnTo>
                  <a:lnTo>
                    <a:pt x="18896" y="89458"/>
                  </a:lnTo>
                  <a:lnTo>
                    <a:pt x="15572" y="56580"/>
                  </a:lnTo>
                  <a:lnTo>
                    <a:pt x="10333" y="30021"/>
                  </a:lnTo>
                  <a:lnTo>
                    <a:pt x="10819" y="27158"/>
                  </a:lnTo>
                  <a:lnTo>
                    <a:pt x="11937" y="25249"/>
                  </a:lnTo>
                  <a:lnTo>
                    <a:pt x="12682" y="25564"/>
                  </a:lnTo>
                  <a:lnTo>
                    <a:pt x="25448" y="58225"/>
                  </a:lnTo>
                  <a:lnTo>
                    <a:pt x="38504" y="89836"/>
                  </a:lnTo>
                  <a:lnTo>
                    <a:pt x="52426" y="124337"/>
                  </a:lnTo>
                  <a:lnTo>
                    <a:pt x="68193" y="158902"/>
                  </a:lnTo>
                  <a:lnTo>
                    <a:pt x="90680" y="188811"/>
                  </a:lnTo>
                  <a:lnTo>
                    <a:pt x="113305" y="216419"/>
                  </a:lnTo>
                  <a:lnTo>
                    <a:pt x="118361" y="220480"/>
                  </a:lnTo>
                  <a:lnTo>
                    <a:pt x="123319" y="222392"/>
                  </a:lnTo>
                  <a:lnTo>
                    <a:pt x="133062" y="222402"/>
                  </a:lnTo>
                  <a:lnTo>
                    <a:pt x="136294" y="219705"/>
                  </a:lnTo>
                  <a:lnTo>
                    <a:pt x="139887" y="210359"/>
                  </a:lnTo>
                  <a:lnTo>
                    <a:pt x="142192" y="183369"/>
                  </a:lnTo>
                  <a:lnTo>
                    <a:pt x="141798" y="152669"/>
                  </a:lnTo>
                  <a:lnTo>
                    <a:pt x="137007" y="117643"/>
                  </a:lnTo>
                  <a:lnTo>
                    <a:pt x="132795" y="91179"/>
                  </a:lnTo>
                  <a:lnTo>
                    <a:pt x="129753" y="57090"/>
                  </a:lnTo>
                  <a:lnTo>
                    <a:pt x="123816" y="23624"/>
                  </a:lnTo>
                  <a:lnTo>
                    <a:pt x="12132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" name="SMARTInkShape-5461"/>
            <p:cNvSpPr/>
            <p:nvPr/>
          </p:nvSpPr>
          <p:spPr bwMode="auto">
            <a:xfrm>
              <a:off x="7865269" y="5643563"/>
              <a:ext cx="84194" cy="251916"/>
            </a:xfrm>
            <a:custGeom>
              <a:avLst/>
              <a:gdLst/>
              <a:ahLst/>
              <a:cxnLst/>
              <a:rect l="0" t="0" r="0" b="0"/>
              <a:pathLst>
                <a:path w="84194" h="251916">
                  <a:moveTo>
                    <a:pt x="0" y="0"/>
                  </a:moveTo>
                  <a:lnTo>
                    <a:pt x="794" y="30867"/>
                  </a:lnTo>
                  <a:lnTo>
                    <a:pt x="5703" y="56946"/>
                  </a:lnTo>
                  <a:lnTo>
                    <a:pt x="12184" y="89457"/>
                  </a:lnTo>
                  <a:lnTo>
                    <a:pt x="19132" y="125019"/>
                  </a:lnTo>
                  <a:lnTo>
                    <a:pt x="23849" y="151607"/>
                  </a:lnTo>
                  <a:lnTo>
                    <a:pt x="34759" y="185767"/>
                  </a:lnTo>
                  <a:lnTo>
                    <a:pt x="48046" y="215997"/>
                  </a:lnTo>
                  <a:lnTo>
                    <a:pt x="72444" y="250104"/>
                  </a:lnTo>
                  <a:lnTo>
                    <a:pt x="75284" y="251667"/>
                  </a:lnTo>
                  <a:lnTo>
                    <a:pt x="77970" y="251915"/>
                  </a:lnTo>
                  <a:lnTo>
                    <a:pt x="80555" y="251287"/>
                  </a:lnTo>
                  <a:lnTo>
                    <a:pt x="82278" y="249281"/>
                  </a:lnTo>
                  <a:lnTo>
                    <a:pt x="84193" y="242818"/>
                  </a:lnTo>
                  <a:lnTo>
                    <a:pt x="71437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4" name="SMARTInkShape-5462"/>
            <p:cNvSpPr/>
            <p:nvPr/>
          </p:nvSpPr>
          <p:spPr bwMode="auto">
            <a:xfrm>
              <a:off x="7736681" y="5622131"/>
              <a:ext cx="178595" cy="67261"/>
            </a:xfrm>
            <a:custGeom>
              <a:avLst/>
              <a:gdLst/>
              <a:ahLst/>
              <a:cxnLst/>
              <a:rect l="0" t="0" r="0" b="0"/>
              <a:pathLst>
                <a:path w="178595" h="67261">
                  <a:moveTo>
                    <a:pt x="0" y="50007"/>
                  </a:moveTo>
                  <a:lnTo>
                    <a:pt x="31228" y="66799"/>
                  </a:lnTo>
                  <a:lnTo>
                    <a:pt x="44042" y="67260"/>
                  </a:lnTo>
                  <a:lnTo>
                    <a:pt x="77943" y="63891"/>
                  </a:lnTo>
                  <a:lnTo>
                    <a:pt x="95149" y="57912"/>
                  </a:lnTo>
                  <a:lnTo>
                    <a:pt x="128888" y="37574"/>
                  </a:lnTo>
                  <a:lnTo>
                    <a:pt x="158691" y="14219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" name="SMARTInkShape-5463"/>
            <p:cNvSpPr/>
            <p:nvPr/>
          </p:nvSpPr>
          <p:spPr bwMode="auto">
            <a:xfrm>
              <a:off x="8001000" y="5843588"/>
              <a:ext cx="135732" cy="118416"/>
            </a:xfrm>
            <a:custGeom>
              <a:avLst/>
              <a:gdLst/>
              <a:ahLst/>
              <a:cxnLst/>
              <a:rect l="0" t="0" r="0" b="0"/>
              <a:pathLst>
                <a:path w="135732" h="118416">
                  <a:moveTo>
                    <a:pt x="0" y="114300"/>
                  </a:moveTo>
                  <a:lnTo>
                    <a:pt x="0" y="118415"/>
                  </a:lnTo>
                  <a:lnTo>
                    <a:pt x="0" y="116657"/>
                  </a:lnTo>
                  <a:lnTo>
                    <a:pt x="4233" y="113231"/>
                  </a:lnTo>
                  <a:lnTo>
                    <a:pt x="19886" y="104564"/>
                  </a:lnTo>
                  <a:lnTo>
                    <a:pt x="26830" y="95685"/>
                  </a:lnTo>
                  <a:lnTo>
                    <a:pt x="39435" y="77299"/>
                  </a:lnTo>
                  <a:lnTo>
                    <a:pt x="67018" y="47602"/>
                  </a:lnTo>
                  <a:lnTo>
                    <a:pt x="100371" y="17763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" name="SMARTInkShape-5464"/>
            <p:cNvSpPr/>
            <p:nvPr/>
          </p:nvSpPr>
          <p:spPr bwMode="auto">
            <a:xfrm>
              <a:off x="8054034" y="5626098"/>
              <a:ext cx="189855" cy="324647"/>
            </a:xfrm>
            <a:custGeom>
              <a:avLst/>
              <a:gdLst/>
              <a:ahLst/>
              <a:cxnLst/>
              <a:rect l="0" t="0" r="0" b="0"/>
              <a:pathLst>
                <a:path w="189855" h="324647">
                  <a:moveTo>
                    <a:pt x="4116" y="3177"/>
                  </a:moveTo>
                  <a:lnTo>
                    <a:pt x="0" y="3177"/>
                  </a:lnTo>
                  <a:lnTo>
                    <a:pt x="1757" y="3177"/>
                  </a:lnTo>
                  <a:lnTo>
                    <a:pt x="2543" y="3971"/>
                  </a:lnTo>
                  <a:lnTo>
                    <a:pt x="3417" y="6969"/>
                  </a:lnTo>
                  <a:lnTo>
                    <a:pt x="4772" y="16156"/>
                  </a:lnTo>
                  <a:lnTo>
                    <a:pt x="21992" y="48077"/>
                  </a:lnTo>
                  <a:lnTo>
                    <a:pt x="42190" y="80515"/>
                  </a:lnTo>
                  <a:lnTo>
                    <a:pt x="68875" y="113880"/>
                  </a:lnTo>
                  <a:lnTo>
                    <a:pt x="96283" y="144547"/>
                  </a:lnTo>
                  <a:lnTo>
                    <a:pt x="131786" y="175873"/>
                  </a:lnTo>
                  <a:lnTo>
                    <a:pt x="139705" y="182589"/>
                  </a:lnTo>
                  <a:lnTo>
                    <a:pt x="143721" y="183904"/>
                  </a:lnTo>
                  <a:lnTo>
                    <a:pt x="152416" y="183248"/>
                  </a:lnTo>
                  <a:lnTo>
                    <a:pt x="155370" y="181168"/>
                  </a:lnTo>
                  <a:lnTo>
                    <a:pt x="157340" y="178193"/>
                  </a:lnTo>
                  <a:lnTo>
                    <a:pt x="159528" y="169862"/>
                  </a:lnTo>
                  <a:lnTo>
                    <a:pt x="161048" y="134488"/>
                  </a:lnTo>
                  <a:lnTo>
                    <a:pt x="157417" y="103556"/>
                  </a:lnTo>
                  <a:lnTo>
                    <a:pt x="151315" y="69255"/>
                  </a:lnTo>
                  <a:lnTo>
                    <a:pt x="148272" y="37749"/>
                  </a:lnTo>
                  <a:lnTo>
                    <a:pt x="143128" y="6743"/>
                  </a:lnTo>
                  <a:lnTo>
                    <a:pt x="143622" y="3173"/>
                  </a:lnTo>
                  <a:lnTo>
                    <a:pt x="144745" y="793"/>
                  </a:lnTo>
                  <a:lnTo>
                    <a:pt x="145494" y="0"/>
                  </a:lnTo>
                  <a:lnTo>
                    <a:pt x="145993" y="266"/>
                  </a:lnTo>
                  <a:lnTo>
                    <a:pt x="146325" y="1236"/>
                  </a:lnTo>
                  <a:lnTo>
                    <a:pt x="147653" y="27194"/>
                  </a:lnTo>
                  <a:lnTo>
                    <a:pt x="150724" y="50364"/>
                  </a:lnTo>
                  <a:lnTo>
                    <a:pt x="154735" y="78653"/>
                  </a:lnTo>
                  <a:lnTo>
                    <a:pt x="158370" y="110541"/>
                  </a:lnTo>
                  <a:lnTo>
                    <a:pt x="159986" y="145880"/>
                  </a:lnTo>
                  <a:lnTo>
                    <a:pt x="162821" y="180636"/>
                  </a:lnTo>
                  <a:lnTo>
                    <a:pt x="166726" y="213810"/>
                  </a:lnTo>
                  <a:lnTo>
                    <a:pt x="171108" y="244429"/>
                  </a:lnTo>
                  <a:lnTo>
                    <a:pt x="175702" y="271796"/>
                  </a:lnTo>
                  <a:lnTo>
                    <a:pt x="182750" y="303166"/>
                  </a:lnTo>
                  <a:lnTo>
                    <a:pt x="189854" y="3246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7" name="SMARTInkShape-5465"/>
            <p:cNvSpPr/>
            <p:nvPr/>
          </p:nvSpPr>
          <p:spPr bwMode="auto">
            <a:xfrm>
              <a:off x="7972425" y="5673537"/>
              <a:ext cx="152249" cy="269892"/>
            </a:xfrm>
            <a:custGeom>
              <a:avLst/>
              <a:gdLst/>
              <a:ahLst/>
              <a:cxnLst/>
              <a:rect l="0" t="0" r="0" b="0"/>
              <a:pathLst>
                <a:path w="152249" h="269892">
                  <a:moveTo>
                    <a:pt x="0" y="27176"/>
                  </a:moveTo>
                  <a:lnTo>
                    <a:pt x="0" y="17233"/>
                  </a:lnTo>
                  <a:lnTo>
                    <a:pt x="2117" y="12703"/>
                  </a:lnTo>
                  <a:lnTo>
                    <a:pt x="13001" y="0"/>
                  </a:lnTo>
                  <a:lnTo>
                    <a:pt x="21490" y="6600"/>
                  </a:lnTo>
                  <a:lnTo>
                    <a:pt x="25426" y="18561"/>
                  </a:lnTo>
                  <a:lnTo>
                    <a:pt x="31876" y="45260"/>
                  </a:lnTo>
                  <a:lnTo>
                    <a:pt x="43841" y="80423"/>
                  </a:lnTo>
                  <a:lnTo>
                    <a:pt x="52822" y="107197"/>
                  </a:lnTo>
                  <a:lnTo>
                    <a:pt x="62106" y="134972"/>
                  </a:lnTo>
                  <a:lnTo>
                    <a:pt x="73640" y="163191"/>
                  </a:lnTo>
                  <a:lnTo>
                    <a:pt x="85909" y="190814"/>
                  </a:lnTo>
                  <a:lnTo>
                    <a:pt x="96655" y="216321"/>
                  </a:lnTo>
                  <a:lnTo>
                    <a:pt x="111629" y="245408"/>
                  </a:lnTo>
                  <a:lnTo>
                    <a:pt x="126120" y="265316"/>
                  </a:lnTo>
                  <a:lnTo>
                    <a:pt x="130911" y="268486"/>
                  </a:lnTo>
                  <a:lnTo>
                    <a:pt x="135693" y="269806"/>
                  </a:lnTo>
                  <a:lnTo>
                    <a:pt x="140468" y="269891"/>
                  </a:lnTo>
                  <a:lnTo>
                    <a:pt x="144445" y="268361"/>
                  </a:lnTo>
                  <a:lnTo>
                    <a:pt x="150981" y="262427"/>
                  </a:lnTo>
                  <a:lnTo>
                    <a:pt x="152248" y="257829"/>
                  </a:lnTo>
                  <a:lnTo>
                    <a:pt x="150019" y="234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59" name="SMARTInkShape-5466"/>
          <p:cNvSpPr/>
          <p:nvPr/>
        </p:nvSpPr>
        <p:spPr bwMode="auto">
          <a:xfrm>
            <a:off x="4453245" y="2623750"/>
            <a:ext cx="3636802" cy="1615765"/>
          </a:xfrm>
          <a:custGeom>
            <a:avLst/>
            <a:gdLst/>
            <a:ahLst/>
            <a:cxnLst/>
            <a:rect l="0" t="0" r="0" b="0"/>
            <a:pathLst>
              <a:path w="3636802" h="1615765">
                <a:moveTo>
                  <a:pt x="2811949" y="590938"/>
                </a:moveTo>
                <a:lnTo>
                  <a:pt x="2798970" y="559277"/>
                </a:lnTo>
                <a:lnTo>
                  <a:pt x="2786319" y="529081"/>
                </a:lnTo>
                <a:lnTo>
                  <a:pt x="2767842" y="494999"/>
                </a:lnTo>
                <a:lnTo>
                  <a:pt x="2754246" y="471569"/>
                </a:lnTo>
                <a:lnTo>
                  <a:pt x="2736032" y="445810"/>
                </a:lnTo>
                <a:lnTo>
                  <a:pt x="2713914" y="417693"/>
                </a:lnTo>
                <a:lnTo>
                  <a:pt x="2688209" y="386675"/>
                </a:lnTo>
                <a:lnTo>
                  <a:pt x="2656676" y="356486"/>
                </a:lnTo>
                <a:lnTo>
                  <a:pt x="2639377" y="341767"/>
                </a:lnTo>
                <a:lnTo>
                  <a:pt x="2619908" y="326399"/>
                </a:lnTo>
                <a:lnTo>
                  <a:pt x="2598990" y="310597"/>
                </a:lnTo>
                <a:lnTo>
                  <a:pt x="2577107" y="294506"/>
                </a:lnTo>
                <a:lnTo>
                  <a:pt x="2554582" y="278223"/>
                </a:lnTo>
                <a:lnTo>
                  <a:pt x="2531627" y="261811"/>
                </a:lnTo>
                <a:lnTo>
                  <a:pt x="2508387" y="245314"/>
                </a:lnTo>
                <a:lnTo>
                  <a:pt x="2483367" y="229553"/>
                </a:lnTo>
                <a:lnTo>
                  <a:pt x="2457163" y="214283"/>
                </a:lnTo>
                <a:lnTo>
                  <a:pt x="2430169" y="199341"/>
                </a:lnTo>
                <a:lnTo>
                  <a:pt x="2402647" y="185411"/>
                </a:lnTo>
                <a:lnTo>
                  <a:pt x="2374775" y="172155"/>
                </a:lnTo>
                <a:lnTo>
                  <a:pt x="2346669" y="159349"/>
                </a:lnTo>
                <a:lnTo>
                  <a:pt x="2316819" y="146843"/>
                </a:lnTo>
                <a:lnTo>
                  <a:pt x="2285806" y="134537"/>
                </a:lnTo>
                <a:lnTo>
                  <a:pt x="2254018" y="122364"/>
                </a:lnTo>
                <a:lnTo>
                  <a:pt x="2220920" y="111074"/>
                </a:lnTo>
                <a:lnTo>
                  <a:pt x="2186948" y="100372"/>
                </a:lnTo>
                <a:lnTo>
                  <a:pt x="2152394" y="90063"/>
                </a:lnTo>
                <a:lnTo>
                  <a:pt x="2115864" y="80015"/>
                </a:lnTo>
                <a:lnTo>
                  <a:pt x="2078018" y="70141"/>
                </a:lnTo>
                <a:lnTo>
                  <a:pt x="2039292" y="60384"/>
                </a:lnTo>
                <a:lnTo>
                  <a:pt x="1999188" y="51498"/>
                </a:lnTo>
                <a:lnTo>
                  <a:pt x="1958165" y="43192"/>
                </a:lnTo>
                <a:lnTo>
                  <a:pt x="1916528" y="35274"/>
                </a:lnTo>
                <a:lnTo>
                  <a:pt x="1873689" y="28407"/>
                </a:lnTo>
                <a:lnTo>
                  <a:pt x="1830049" y="22243"/>
                </a:lnTo>
                <a:lnTo>
                  <a:pt x="1785873" y="16545"/>
                </a:lnTo>
                <a:lnTo>
                  <a:pt x="1739755" y="11953"/>
                </a:lnTo>
                <a:lnTo>
                  <a:pt x="1692340" y="8098"/>
                </a:lnTo>
                <a:lnTo>
                  <a:pt x="1644062" y="4734"/>
                </a:lnTo>
                <a:lnTo>
                  <a:pt x="1595208" y="2491"/>
                </a:lnTo>
                <a:lnTo>
                  <a:pt x="1545969" y="996"/>
                </a:lnTo>
                <a:lnTo>
                  <a:pt x="1496475" y="0"/>
                </a:lnTo>
                <a:lnTo>
                  <a:pt x="1445222" y="129"/>
                </a:lnTo>
                <a:lnTo>
                  <a:pt x="1392797" y="1009"/>
                </a:lnTo>
                <a:lnTo>
                  <a:pt x="1339592" y="2389"/>
                </a:lnTo>
                <a:lnTo>
                  <a:pt x="1285865" y="5691"/>
                </a:lnTo>
                <a:lnTo>
                  <a:pt x="1231791" y="10273"/>
                </a:lnTo>
                <a:lnTo>
                  <a:pt x="1177485" y="15709"/>
                </a:lnTo>
                <a:lnTo>
                  <a:pt x="1123025" y="21714"/>
                </a:lnTo>
                <a:lnTo>
                  <a:pt x="1068462" y="28099"/>
                </a:lnTo>
                <a:lnTo>
                  <a:pt x="1013831" y="34737"/>
                </a:lnTo>
                <a:lnTo>
                  <a:pt x="959153" y="43131"/>
                </a:lnTo>
                <a:lnTo>
                  <a:pt x="904445" y="52696"/>
                </a:lnTo>
                <a:lnTo>
                  <a:pt x="849717" y="63041"/>
                </a:lnTo>
                <a:lnTo>
                  <a:pt x="796563" y="74700"/>
                </a:lnTo>
                <a:lnTo>
                  <a:pt x="744458" y="87235"/>
                </a:lnTo>
                <a:lnTo>
                  <a:pt x="693053" y="100355"/>
                </a:lnTo>
                <a:lnTo>
                  <a:pt x="642908" y="114658"/>
                </a:lnTo>
                <a:lnTo>
                  <a:pt x="593603" y="129749"/>
                </a:lnTo>
                <a:lnTo>
                  <a:pt x="544858" y="145366"/>
                </a:lnTo>
                <a:lnTo>
                  <a:pt x="498074" y="162127"/>
                </a:lnTo>
                <a:lnTo>
                  <a:pt x="452597" y="179652"/>
                </a:lnTo>
                <a:lnTo>
                  <a:pt x="407991" y="197684"/>
                </a:lnTo>
                <a:lnTo>
                  <a:pt x="366348" y="216850"/>
                </a:lnTo>
                <a:lnTo>
                  <a:pt x="326680" y="236771"/>
                </a:lnTo>
                <a:lnTo>
                  <a:pt x="288328" y="257195"/>
                </a:lnTo>
                <a:lnTo>
                  <a:pt x="252441" y="278749"/>
                </a:lnTo>
                <a:lnTo>
                  <a:pt x="218198" y="301056"/>
                </a:lnTo>
                <a:lnTo>
                  <a:pt x="185050" y="323864"/>
                </a:lnTo>
                <a:lnTo>
                  <a:pt x="155808" y="347801"/>
                </a:lnTo>
                <a:lnTo>
                  <a:pt x="129169" y="372490"/>
                </a:lnTo>
                <a:lnTo>
                  <a:pt x="104267" y="397681"/>
                </a:lnTo>
                <a:lnTo>
                  <a:pt x="82903" y="424000"/>
                </a:lnTo>
                <a:lnTo>
                  <a:pt x="63897" y="451071"/>
                </a:lnTo>
                <a:lnTo>
                  <a:pt x="46464" y="478643"/>
                </a:lnTo>
                <a:lnTo>
                  <a:pt x="32461" y="507343"/>
                </a:lnTo>
                <a:lnTo>
                  <a:pt x="20745" y="536795"/>
                </a:lnTo>
                <a:lnTo>
                  <a:pt x="10552" y="566749"/>
                </a:lnTo>
                <a:lnTo>
                  <a:pt x="4551" y="597037"/>
                </a:lnTo>
                <a:lnTo>
                  <a:pt x="1344" y="627548"/>
                </a:lnTo>
                <a:lnTo>
                  <a:pt x="0" y="658207"/>
                </a:lnTo>
                <a:lnTo>
                  <a:pt x="1485" y="688965"/>
                </a:lnTo>
                <a:lnTo>
                  <a:pt x="4856" y="719789"/>
                </a:lnTo>
                <a:lnTo>
                  <a:pt x="9485" y="750657"/>
                </a:lnTo>
                <a:lnTo>
                  <a:pt x="17333" y="782348"/>
                </a:lnTo>
                <a:lnTo>
                  <a:pt x="27328" y="814589"/>
                </a:lnTo>
                <a:lnTo>
                  <a:pt x="38754" y="847195"/>
                </a:lnTo>
                <a:lnTo>
                  <a:pt x="53514" y="880044"/>
                </a:lnTo>
                <a:lnTo>
                  <a:pt x="70499" y="913057"/>
                </a:lnTo>
                <a:lnTo>
                  <a:pt x="88965" y="946177"/>
                </a:lnTo>
                <a:lnTo>
                  <a:pt x="110802" y="978577"/>
                </a:lnTo>
                <a:lnTo>
                  <a:pt x="134884" y="1010495"/>
                </a:lnTo>
                <a:lnTo>
                  <a:pt x="160464" y="1042093"/>
                </a:lnTo>
                <a:lnTo>
                  <a:pt x="188629" y="1073476"/>
                </a:lnTo>
                <a:lnTo>
                  <a:pt x="218519" y="1104717"/>
                </a:lnTo>
                <a:lnTo>
                  <a:pt x="249558" y="1135864"/>
                </a:lnTo>
                <a:lnTo>
                  <a:pt x="283745" y="1166947"/>
                </a:lnTo>
                <a:lnTo>
                  <a:pt x="320030" y="1197987"/>
                </a:lnTo>
                <a:lnTo>
                  <a:pt x="357713" y="1229000"/>
                </a:lnTo>
                <a:lnTo>
                  <a:pt x="398710" y="1257612"/>
                </a:lnTo>
                <a:lnTo>
                  <a:pt x="441917" y="1284625"/>
                </a:lnTo>
                <a:lnTo>
                  <a:pt x="486597" y="1310571"/>
                </a:lnTo>
                <a:lnTo>
                  <a:pt x="533845" y="1335806"/>
                </a:lnTo>
                <a:lnTo>
                  <a:pt x="582807" y="1360566"/>
                </a:lnTo>
                <a:lnTo>
                  <a:pt x="632910" y="1385011"/>
                </a:lnTo>
                <a:lnTo>
                  <a:pt x="686156" y="1407657"/>
                </a:lnTo>
                <a:lnTo>
                  <a:pt x="741498" y="1429105"/>
                </a:lnTo>
                <a:lnTo>
                  <a:pt x="798236" y="1449753"/>
                </a:lnTo>
                <a:lnTo>
                  <a:pt x="857492" y="1469075"/>
                </a:lnTo>
                <a:lnTo>
                  <a:pt x="918428" y="1487513"/>
                </a:lnTo>
                <a:lnTo>
                  <a:pt x="980483" y="1505360"/>
                </a:lnTo>
                <a:lnTo>
                  <a:pt x="1044078" y="1521228"/>
                </a:lnTo>
                <a:lnTo>
                  <a:pt x="1108699" y="1535775"/>
                </a:lnTo>
                <a:lnTo>
                  <a:pt x="1174005" y="1549441"/>
                </a:lnTo>
                <a:lnTo>
                  <a:pt x="1240562" y="1561728"/>
                </a:lnTo>
                <a:lnTo>
                  <a:pt x="1307951" y="1573093"/>
                </a:lnTo>
                <a:lnTo>
                  <a:pt x="1375896" y="1583845"/>
                </a:lnTo>
                <a:lnTo>
                  <a:pt x="1444211" y="1592601"/>
                </a:lnTo>
                <a:lnTo>
                  <a:pt x="1512774" y="1600026"/>
                </a:lnTo>
                <a:lnTo>
                  <a:pt x="1581501" y="1606563"/>
                </a:lnTo>
                <a:lnTo>
                  <a:pt x="1651131" y="1610921"/>
                </a:lnTo>
                <a:lnTo>
                  <a:pt x="1721364" y="1613827"/>
                </a:lnTo>
                <a:lnTo>
                  <a:pt x="1791999" y="1615764"/>
                </a:lnTo>
                <a:lnTo>
                  <a:pt x="1863694" y="1615467"/>
                </a:lnTo>
                <a:lnTo>
                  <a:pt x="1936098" y="1613682"/>
                </a:lnTo>
                <a:lnTo>
                  <a:pt x="2008973" y="1610905"/>
                </a:lnTo>
                <a:lnTo>
                  <a:pt x="2082957" y="1607466"/>
                </a:lnTo>
                <a:lnTo>
                  <a:pt x="2157679" y="1603585"/>
                </a:lnTo>
                <a:lnTo>
                  <a:pt x="2232894" y="1599411"/>
                </a:lnTo>
                <a:lnTo>
                  <a:pt x="2306850" y="1592659"/>
                </a:lnTo>
                <a:lnTo>
                  <a:pt x="2379966" y="1584190"/>
                </a:lnTo>
                <a:lnTo>
                  <a:pt x="2452523" y="1574574"/>
                </a:lnTo>
                <a:lnTo>
                  <a:pt x="2524707" y="1563402"/>
                </a:lnTo>
                <a:lnTo>
                  <a:pt x="2596641" y="1551191"/>
                </a:lnTo>
                <a:lnTo>
                  <a:pt x="2668410" y="1538287"/>
                </a:lnTo>
                <a:lnTo>
                  <a:pt x="2738481" y="1523335"/>
                </a:lnTo>
                <a:lnTo>
                  <a:pt x="2807420" y="1507017"/>
                </a:lnTo>
                <a:lnTo>
                  <a:pt x="2875605" y="1489788"/>
                </a:lnTo>
                <a:lnTo>
                  <a:pt x="2940905" y="1471159"/>
                </a:lnTo>
                <a:lnTo>
                  <a:pt x="3004282" y="1451595"/>
                </a:lnTo>
                <a:lnTo>
                  <a:pt x="3066377" y="1431409"/>
                </a:lnTo>
                <a:lnTo>
                  <a:pt x="3126030" y="1409221"/>
                </a:lnTo>
                <a:lnTo>
                  <a:pt x="3184055" y="1385697"/>
                </a:lnTo>
                <a:lnTo>
                  <a:pt x="3240995" y="1361284"/>
                </a:lnTo>
                <a:lnTo>
                  <a:pt x="3293242" y="1336277"/>
                </a:lnTo>
                <a:lnTo>
                  <a:pt x="3342361" y="1310874"/>
                </a:lnTo>
                <a:lnTo>
                  <a:pt x="3389394" y="1285208"/>
                </a:lnTo>
                <a:lnTo>
                  <a:pt x="3431862" y="1257778"/>
                </a:lnTo>
                <a:lnTo>
                  <a:pt x="3471287" y="1229173"/>
                </a:lnTo>
                <a:lnTo>
                  <a:pt x="3508682" y="1199784"/>
                </a:lnTo>
                <a:lnTo>
                  <a:pt x="3539963" y="1169079"/>
                </a:lnTo>
                <a:lnTo>
                  <a:pt x="3567166" y="1137496"/>
                </a:lnTo>
                <a:lnTo>
                  <a:pt x="3591652" y="1105329"/>
                </a:lnTo>
                <a:lnTo>
                  <a:pt x="3609564" y="1071978"/>
                </a:lnTo>
                <a:lnTo>
                  <a:pt x="3623092" y="1037837"/>
                </a:lnTo>
                <a:lnTo>
                  <a:pt x="3633699" y="1003170"/>
                </a:lnTo>
                <a:lnTo>
                  <a:pt x="3636801" y="968153"/>
                </a:lnTo>
                <a:lnTo>
                  <a:pt x="3634900" y="932902"/>
                </a:lnTo>
                <a:lnTo>
                  <a:pt x="3629664" y="897495"/>
                </a:lnTo>
                <a:lnTo>
                  <a:pt x="3615855" y="860397"/>
                </a:lnTo>
                <a:lnTo>
                  <a:pt x="3596330" y="822171"/>
                </a:lnTo>
                <a:lnTo>
                  <a:pt x="3572994" y="783193"/>
                </a:lnTo>
                <a:lnTo>
                  <a:pt x="3541562" y="743714"/>
                </a:lnTo>
                <a:lnTo>
                  <a:pt x="3504733" y="703901"/>
                </a:lnTo>
                <a:lnTo>
                  <a:pt x="3464305" y="663865"/>
                </a:lnTo>
                <a:lnTo>
                  <a:pt x="3415127" y="623681"/>
                </a:lnTo>
                <a:lnTo>
                  <a:pt x="3360118" y="583398"/>
                </a:lnTo>
                <a:lnTo>
                  <a:pt x="3301220" y="543049"/>
                </a:lnTo>
                <a:lnTo>
                  <a:pt x="3234173" y="504243"/>
                </a:lnTo>
                <a:lnTo>
                  <a:pt x="3161694" y="466466"/>
                </a:lnTo>
                <a:lnTo>
                  <a:pt x="3085594" y="429375"/>
                </a:lnTo>
                <a:lnTo>
                  <a:pt x="3001522" y="393536"/>
                </a:lnTo>
                <a:lnTo>
                  <a:pt x="2912137" y="358530"/>
                </a:lnTo>
                <a:lnTo>
                  <a:pt x="2819210" y="324081"/>
                </a:lnTo>
                <a:lnTo>
                  <a:pt x="2719158" y="292383"/>
                </a:lnTo>
                <a:lnTo>
                  <a:pt x="2614357" y="262520"/>
                </a:lnTo>
                <a:lnTo>
                  <a:pt x="2506389" y="233880"/>
                </a:lnTo>
                <a:lnTo>
                  <a:pt x="2392343" y="209230"/>
                </a:lnTo>
                <a:lnTo>
                  <a:pt x="2274243" y="187241"/>
                </a:lnTo>
                <a:lnTo>
                  <a:pt x="2153441" y="167025"/>
                </a:lnTo>
                <a:lnTo>
                  <a:pt x="2026868" y="151960"/>
                </a:lnTo>
                <a:lnTo>
                  <a:pt x="1896450" y="140330"/>
                </a:lnTo>
                <a:lnTo>
                  <a:pt x="1763465" y="130989"/>
                </a:lnTo>
                <a:lnTo>
                  <a:pt x="1624804" y="126349"/>
                </a:lnTo>
                <a:lnTo>
                  <a:pt x="1482356" y="124843"/>
                </a:lnTo>
                <a:lnTo>
                  <a:pt x="1337385" y="125426"/>
                </a:lnTo>
                <a:lnTo>
                  <a:pt x="1189144" y="129784"/>
                </a:lnTo>
                <a:lnTo>
                  <a:pt x="1038723" y="136658"/>
                </a:lnTo>
                <a:lnTo>
                  <a:pt x="886848" y="145210"/>
                </a:lnTo>
                <a:lnTo>
                  <a:pt x="732417" y="158054"/>
                </a:lnTo>
                <a:lnTo>
                  <a:pt x="576282" y="173761"/>
                </a:lnTo>
                <a:lnTo>
                  <a:pt x="419010" y="191376"/>
                </a:lnTo>
                <a:lnTo>
                  <a:pt x="314163" y="203120"/>
                </a:lnTo>
                <a:lnTo>
                  <a:pt x="104468" y="22660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60" name="SMARTInkShape-5467"/>
          <p:cNvSpPr/>
          <p:nvPr/>
        </p:nvSpPr>
        <p:spPr bwMode="auto">
          <a:xfrm>
            <a:off x="509548" y="1879712"/>
            <a:ext cx="4916630" cy="801404"/>
          </a:xfrm>
          <a:custGeom>
            <a:avLst/>
            <a:gdLst/>
            <a:ahLst/>
            <a:cxnLst/>
            <a:rect l="0" t="0" r="0" b="0"/>
            <a:pathLst>
              <a:path w="4916630" h="801404">
                <a:moveTo>
                  <a:pt x="69096" y="713469"/>
                </a:moveTo>
                <a:lnTo>
                  <a:pt x="69096" y="709677"/>
                </a:lnTo>
                <a:lnTo>
                  <a:pt x="71212" y="705698"/>
                </a:lnTo>
                <a:lnTo>
                  <a:pt x="76386" y="700491"/>
                </a:lnTo>
                <a:lnTo>
                  <a:pt x="109567" y="679677"/>
                </a:lnTo>
                <a:lnTo>
                  <a:pt x="140266" y="665709"/>
                </a:lnTo>
                <a:lnTo>
                  <a:pt x="173487" y="654143"/>
                </a:lnTo>
                <a:lnTo>
                  <a:pt x="193459" y="647724"/>
                </a:lnTo>
                <a:lnTo>
                  <a:pt x="216298" y="641064"/>
                </a:lnTo>
                <a:lnTo>
                  <a:pt x="241049" y="634243"/>
                </a:lnTo>
                <a:lnTo>
                  <a:pt x="267075" y="627314"/>
                </a:lnTo>
                <a:lnTo>
                  <a:pt x="297126" y="619520"/>
                </a:lnTo>
                <a:lnTo>
                  <a:pt x="329860" y="611149"/>
                </a:lnTo>
                <a:lnTo>
                  <a:pt x="364382" y="602393"/>
                </a:lnTo>
                <a:lnTo>
                  <a:pt x="400891" y="593381"/>
                </a:lnTo>
                <a:lnTo>
                  <a:pt x="438724" y="584198"/>
                </a:lnTo>
                <a:lnTo>
                  <a:pt x="477439" y="574901"/>
                </a:lnTo>
                <a:lnTo>
                  <a:pt x="519919" y="565528"/>
                </a:lnTo>
                <a:lnTo>
                  <a:pt x="564907" y="556104"/>
                </a:lnTo>
                <a:lnTo>
                  <a:pt x="611568" y="546646"/>
                </a:lnTo>
                <a:lnTo>
                  <a:pt x="660137" y="536373"/>
                </a:lnTo>
                <a:lnTo>
                  <a:pt x="709980" y="525555"/>
                </a:lnTo>
                <a:lnTo>
                  <a:pt x="760671" y="514374"/>
                </a:lnTo>
                <a:lnTo>
                  <a:pt x="814308" y="502158"/>
                </a:lnTo>
                <a:lnTo>
                  <a:pt x="869910" y="489251"/>
                </a:lnTo>
                <a:lnTo>
                  <a:pt x="926822" y="475884"/>
                </a:lnTo>
                <a:lnTo>
                  <a:pt x="986195" y="462211"/>
                </a:lnTo>
                <a:lnTo>
                  <a:pt x="1047207" y="448332"/>
                </a:lnTo>
                <a:lnTo>
                  <a:pt x="1109314" y="434317"/>
                </a:lnTo>
                <a:lnTo>
                  <a:pt x="1174531" y="420212"/>
                </a:lnTo>
                <a:lnTo>
                  <a:pt x="1241821" y="406046"/>
                </a:lnTo>
                <a:lnTo>
                  <a:pt x="1310494" y="391839"/>
                </a:lnTo>
                <a:lnTo>
                  <a:pt x="1380882" y="376812"/>
                </a:lnTo>
                <a:lnTo>
                  <a:pt x="1452414" y="361237"/>
                </a:lnTo>
                <a:lnTo>
                  <a:pt x="1524708" y="345298"/>
                </a:lnTo>
                <a:lnTo>
                  <a:pt x="1599891" y="329909"/>
                </a:lnTo>
                <a:lnTo>
                  <a:pt x="1677001" y="314888"/>
                </a:lnTo>
                <a:lnTo>
                  <a:pt x="1755395" y="300111"/>
                </a:lnTo>
                <a:lnTo>
                  <a:pt x="1835439" y="284703"/>
                </a:lnTo>
                <a:lnTo>
                  <a:pt x="1916583" y="268875"/>
                </a:lnTo>
                <a:lnTo>
                  <a:pt x="1998460" y="252767"/>
                </a:lnTo>
                <a:lnTo>
                  <a:pt x="2081620" y="237266"/>
                </a:lnTo>
                <a:lnTo>
                  <a:pt x="2165635" y="222169"/>
                </a:lnTo>
                <a:lnTo>
                  <a:pt x="2250220" y="207342"/>
                </a:lnTo>
                <a:lnTo>
                  <a:pt x="2336772" y="192695"/>
                </a:lnTo>
                <a:lnTo>
                  <a:pt x="2424636" y="178167"/>
                </a:lnTo>
                <a:lnTo>
                  <a:pt x="2513375" y="163720"/>
                </a:lnTo>
                <a:lnTo>
                  <a:pt x="2603490" y="150914"/>
                </a:lnTo>
                <a:lnTo>
                  <a:pt x="2694523" y="139201"/>
                </a:lnTo>
                <a:lnTo>
                  <a:pt x="2786168" y="128217"/>
                </a:lnTo>
                <a:lnTo>
                  <a:pt x="2878221" y="117720"/>
                </a:lnTo>
                <a:lnTo>
                  <a:pt x="2970546" y="107547"/>
                </a:lnTo>
                <a:lnTo>
                  <a:pt x="3063052" y="97590"/>
                </a:lnTo>
                <a:lnTo>
                  <a:pt x="3155679" y="88571"/>
                </a:lnTo>
                <a:lnTo>
                  <a:pt x="3248387" y="80176"/>
                </a:lnTo>
                <a:lnTo>
                  <a:pt x="3341148" y="72199"/>
                </a:lnTo>
                <a:lnTo>
                  <a:pt x="3431564" y="64499"/>
                </a:lnTo>
                <a:lnTo>
                  <a:pt x="3520416" y="56985"/>
                </a:lnTo>
                <a:lnTo>
                  <a:pt x="3608226" y="49594"/>
                </a:lnTo>
                <a:lnTo>
                  <a:pt x="3692960" y="43874"/>
                </a:lnTo>
                <a:lnTo>
                  <a:pt x="3775643" y="39266"/>
                </a:lnTo>
                <a:lnTo>
                  <a:pt x="3856958" y="35400"/>
                </a:lnTo>
                <a:lnTo>
                  <a:pt x="3934981" y="32030"/>
                </a:lnTo>
                <a:lnTo>
                  <a:pt x="4010809" y="28989"/>
                </a:lnTo>
                <a:lnTo>
                  <a:pt x="4085173" y="26168"/>
                </a:lnTo>
                <a:lnTo>
                  <a:pt x="4155387" y="24287"/>
                </a:lnTo>
                <a:lnTo>
                  <a:pt x="4222834" y="23033"/>
                </a:lnTo>
                <a:lnTo>
                  <a:pt x="4288435" y="22197"/>
                </a:lnTo>
                <a:lnTo>
                  <a:pt x="4351220" y="22434"/>
                </a:lnTo>
                <a:lnTo>
                  <a:pt x="4412127" y="23385"/>
                </a:lnTo>
                <a:lnTo>
                  <a:pt x="4471781" y="24813"/>
                </a:lnTo>
                <a:lnTo>
                  <a:pt x="4525838" y="25765"/>
                </a:lnTo>
                <a:lnTo>
                  <a:pt x="4576164" y="26400"/>
                </a:lnTo>
                <a:lnTo>
                  <a:pt x="4624001" y="26823"/>
                </a:lnTo>
                <a:lnTo>
                  <a:pt x="4667006" y="27899"/>
                </a:lnTo>
                <a:lnTo>
                  <a:pt x="4706788" y="29410"/>
                </a:lnTo>
                <a:lnTo>
                  <a:pt x="4744422" y="31211"/>
                </a:lnTo>
                <a:lnTo>
                  <a:pt x="4776655" y="33205"/>
                </a:lnTo>
                <a:lnTo>
                  <a:pt x="4805287" y="35329"/>
                </a:lnTo>
                <a:lnTo>
                  <a:pt x="4831519" y="37538"/>
                </a:lnTo>
                <a:lnTo>
                  <a:pt x="4853770" y="39011"/>
                </a:lnTo>
                <a:lnTo>
                  <a:pt x="4873366" y="39993"/>
                </a:lnTo>
                <a:lnTo>
                  <a:pt x="4903077" y="41878"/>
                </a:lnTo>
                <a:lnTo>
                  <a:pt x="4916282" y="45361"/>
                </a:lnTo>
                <a:lnTo>
                  <a:pt x="4916629" y="47401"/>
                </a:lnTo>
                <a:lnTo>
                  <a:pt x="4908546" y="51785"/>
                </a:lnTo>
                <a:lnTo>
                  <a:pt x="4883787" y="54262"/>
                </a:lnTo>
                <a:lnTo>
                  <a:pt x="4867184" y="54923"/>
                </a:lnTo>
                <a:lnTo>
                  <a:pt x="4843415" y="56157"/>
                </a:lnTo>
                <a:lnTo>
                  <a:pt x="4814869" y="57774"/>
                </a:lnTo>
                <a:lnTo>
                  <a:pt x="4783138" y="59645"/>
                </a:lnTo>
                <a:lnTo>
                  <a:pt x="4744522" y="60893"/>
                </a:lnTo>
                <a:lnTo>
                  <a:pt x="4701315" y="61725"/>
                </a:lnTo>
                <a:lnTo>
                  <a:pt x="4655048" y="62279"/>
                </a:lnTo>
                <a:lnTo>
                  <a:pt x="4601979" y="62649"/>
                </a:lnTo>
                <a:lnTo>
                  <a:pt x="4544375" y="62895"/>
                </a:lnTo>
                <a:lnTo>
                  <a:pt x="4483746" y="63060"/>
                </a:lnTo>
                <a:lnTo>
                  <a:pt x="4417133" y="63963"/>
                </a:lnTo>
                <a:lnTo>
                  <a:pt x="4346531" y="65359"/>
                </a:lnTo>
                <a:lnTo>
                  <a:pt x="4273269" y="67083"/>
                </a:lnTo>
                <a:lnTo>
                  <a:pt x="4194266" y="69820"/>
                </a:lnTo>
                <a:lnTo>
                  <a:pt x="4111434" y="73232"/>
                </a:lnTo>
                <a:lnTo>
                  <a:pt x="4026050" y="77095"/>
                </a:lnTo>
                <a:lnTo>
                  <a:pt x="3934997" y="81257"/>
                </a:lnTo>
                <a:lnTo>
                  <a:pt x="3840163" y="85619"/>
                </a:lnTo>
                <a:lnTo>
                  <a:pt x="3742809" y="90115"/>
                </a:lnTo>
                <a:lnTo>
                  <a:pt x="3640601" y="96287"/>
                </a:lnTo>
                <a:lnTo>
                  <a:pt x="3535156" y="103577"/>
                </a:lnTo>
                <a:lnTo>
                  <a:pt x="3427552" y="111612"/>
                </a:lnTo>
                <a:lnTo>
                  <a:pt x="3316923" y="121731"/>
                </a:lnTo>
                <a:lnTo>
                  <a:pt x="3204276" y="133240"/>
                </a:lnTo>
                <a:lnTo>
                  <a:pt x="3090285" y="145674"/>
                </a:lnTo>
                <a:lnTo>
                  <a:pt x="2973810" y="159521"/>
                </a:lnTo>
                <a:lnTo>
                  <a:pt x="2855678" y="174308"/>
                </a:lnTo>
                <a:lnTo>
                  <a:pt x="2736442" y="189722"/>
                </a:lnTo>
                <a:lnTo>
                  <a:pt x="2615677" y="207142"/>
                </a:lnTo>
                <a:lnTo>
                  <a:pt x="2493891" y="225899"/>
                </a:lnTo>
                <a:lnTo>
                  <a:pt x="2371426" y="245547"/>
                </a:lnTo>
                <a:lnTo>
                  <a:pt x="2249301" y="266584"/>
                </a:lnTo>
                <a:lnTo>
                  <a:pt x="2127403" y="288546"/>
                </a:lnTo>
                <a:lnTo>
                  <a:pt x="2005657" y="311124"/>
                </a:lnTo>
                <a:lnTo>
                  <a:pt x="1885599" y="334114"/>
                </a:lnTo>
                <a:lnTo>
                  <a:pt x="1766667" y="357378"/>
                </a:lnTo>
                <a:lnTo>
                  <a:pt x="1648485" y="380825"/>
                </a:lnTo>
                <a:lnTo>
                  <a:pt x="1533184" y="405188"/>
                </a:lnTo>
                <a:lnTo>
                  <a:pt x="1419805" y="430161"/>
                </a:lnTo>
                <a:lnTo>
                  <a:pt x="1307706" y="455541"/>
                </a:lnTo>
                <a:lnTo>
                  <a:pt x="1199636" y="480398"/>
                </a:lnTo>
                <a:lnTo>
                  <a:pt x="1094252" y="504907"/>
                </a:lnTo>
                <a:lnTo>
                  <a:pt x="990658" y="529184"/>
                </a:lnTo>
                <a:lnTo>
                  <a:pt x="893814" y="553306"/>
                </a:lnTo>
                <a:lnTo>
                  <a:pt x="801471" y="577325"/>
                </a:lnTo>
                <a:lnTo>
                  <a:pt x="712127" y="601275"/>
                </a:lnTo>
                <a:lnTo>
                  <a:pt x="629546" y="624386"/>
                </a:lnTo>
                <a:lnTo>
                  <a:pt x="551473" y="646936"/>
                </a:lnTo>
                <a:lnTo>
                  <a:pt x="476405" y="669114"/>
                </a:lnTo>
                <a:lnTo>
                  <a:pt x="408898" y="688662"/>
                </a:lnTo>
                <a:lnTo>
                  <a:pt x="346431" y="706456"/>
                </a:lnTo>
                <a:lnTo>
                  <a:pt x="287323" y="723081"/>
                </a:lnTo>
                <a:lnTo>
                  <a:pt x="236012" y="737339"/>
                </a:lnTo>
                <a:lnTo>
                  <a:pt x="189898" y="750020"/>
                </a:lnTo>
                <a:lnTo>
                  <a:pt x="147250" y="761649"/>
                </a:lnTo>
                <a:lnTo>
                  <a:pt x="111673" y="771783"/>
                </a:lnTo>
                <a:lnTo>
                  <a:pt x="80812" y="780920"/>
                </a:lnTo>
                <a:lnTo>
                  <a:pt x="53094" y="789393"/>
                </a:lnTo>
                <a:lnTo>
                  <a:pt x="18063" y="798807"/>
                </a:lnTo>
                <a:lnTo>
                  <a:pt x="1171" y="801403"/>
                </a:lnTo>
                <a:lnTo>
                  <a:pt x="0" y="799873"/>
                </a:lnTo>
                <a:lnTo>
                  <a:pt x="1601" y="797266"/>
                </a:lnTo>
                <a:lnTo>
                  <a:pt x="24546" y="785902"/>
                </a:lnTo>
                <a:lnTo>
                  <a:pt x="41777" y="778426"/>
                </a:lnTo>
                <a:lnTo>
                  <a:pt x="65171" y="768680"/>
                </a:lnTo>
                <a:lnTo>
                  <a:pt x="92673" y="757420"/>
                </a:lnTo>
                <a:lnTo>
                  <a:pt x="122914" y="745151"/>
                </a:lnTo>
                <a:lnTo>
                  <a:pt x="161331" y="730622"/>
                </a:lnTo>
                <a:lnTo>
                  <a:pt x="205198" y="714585"/>
                </a:lnTo>
                <a:lnTo>
                  <a:pt x="252700" y="697545"/>
                </a:lnTo>
                <a:lnTo>
                  <a:pt x="305798" y="679040"/>
                </a:lnTo>
                <a:lnTo>
                  <a:pt x="362629" y="659560"/>
                </a:lnTo>
                <a:lnTo>
                  <a:pt x="421947" y="639430"/>
                </a:lnTo>
                <a:lnTo>
                  <a:pt x="486892" y="618072"/>
                </a:lnTo>
                <a:lnTo>
                  <a:pt x="555589" y="595896"/>
                </a:lnTo>
                <a:lnTo>
                  <a:pt x="626787" y="573175"/>
                </a:lnTo>
                <a:lnTo>
                  <a:pt x="702828" y="550089"/>
                </a:lnTo>
                <a:lnTo>
                  <a:pt x="782096" y="526762"/>
                </a:lnTo>
                <a:lnTo>
                  <a:pt x="863517" y="503273"/>
                </a:lnTo>
                <a:lnTo>
                  <a:pt x="948753" y="479676"/>
                </a:lnTo>
                <a:lnTo>
                  <a:pt x="1036534" y="456007"/>
                </a:lnTo>
                <a:lnTo>
                  <a:pt x="1126011" y="432290"/>
                </a:lnTo>
                <a:lnTo>
                  <a:pt x="1219000" y="408542"/>
                </a:lnTo>
                <a:lnTo>
                  <a:pt x="1314330" y="384772"/>
                </a:lnTo>
                <a:lnTo>
                  <a:pt x="1411220" y="360988"/>
                </a:lnTo>
                <a:lnTo>
                  <a:pt x="1509946" y="337988"/>
                </a:lnTo>
                <a:lnTo>
                  <a:pt x="1609894" y="315511"/>
                </a:lnTo>
                <a:lnTo>
                  <a:pt x="1710657" y="293382"/>
                </a:lnTo>
                <a:lnTo>
                  <a:pt x="1813551" y="271486"/>
                </a:lnTo>
                <a:lnTo>
                  <a:pt x="1917866" y="249745"/>
                </a:lnTo>
                <a:lnTo>
                  <a:pt x="2023128" y="228107"/>
                </a:lnTo>
                <a:lnTo>
                  <a:pt x="2129022" y="207332"/>
                </a:lnTo>
                <a:lnTo>
                  <a:pt x="2235336" y="187132"/>
                </a:lnTo>
                <a:lnTo>
                  <a:pt x="2341931" y="167315"/>
                </a:lnTo>
                <a:lnTo>
                  <a:pt x="2448713" y="150135"/>
                </a:lnTo>
                <a:lnTo>
                  <a:pt x="2555620" y="134713"/>
                </a:lnTo>
                <a:lnTo>
                  <a:pt x="2662610" y="120463"/>
                </a:lnTo>
                <a:lnTo>
                  <a:pt x="2768861" y="106201"/>
                </a:lnTo>
                <a:lnTo>
                  <a:pt x="2874621" y="91930"/>
                </a:lnTo>
                <a:lnTo>
                  <a:pt x="2980052" y="77653"/>
                </a:lnTo>
                <a:lnTo>
                  <a:pt x="3083677" y="65755"/>
                </a:lnTo>
                <a:lnTo>
                  <a:pt x="3186098" y="55441"/>
                </a:lnTo>
                <a:lnTo>
                  <a:pt x="3287716" y="46184"/>
                </a:lnTo>
                <a:lnTo>
                  <a:pt x="3384830" y="38425"/>
                </a:lnTo>
                <a:lnTo>
                  <a:pt x="3478941" y="31665"/>
                </a:lnTo>
                <a:lnTo>
                  <a:pt x="3571051" y="25570"/>
                </a:lnTo>
                <a:lnTo>
                  <a:pt x="3659445" y="19920"/>
                </a:lnTo>
                <a:lnTo>
                  <a:pt x="3745362" y="14566"/>
                </a:lnTo>
                <a:lnTo>
                  <a:pt x="3829627" y="9408"/>
                </a:lnTo>
                <a:lnTo>
                  <a:pt x="3908030" y="5970"/>
                </a:lnTo>
                <a:lnTo>
                  <a:pt x="3982522" y="3678"/>
                </a:lnTo>
                <a:lnTo>
                  <a:pt x="4054409" y="2150"/>
                </a:lnTo>
                <a:lnTo>
                  <a:pt x="4121384" y="1132"/>
                </a:lnTo>
                <a:lnTo>
                  <a:pt x="4185084" y="453"/>
                </a:lnTo>
                <a:lnTo>
                  <a:pt x="4246600" y="0"/>
                </a:lnTo>
                <a:lnTo>
                  <a:pt x="4300311" y="492"/>
                </a:lnTo>
                <a:lnTo>
                  <a:pt x="4348819" y="1613"/>
                </a:lnTo>
                <a:lnTo>
                  <a:pt x="4393857" y="3155"/>
                </a:lnTo>
                <a:lnTo>
                  <a:pt x="4432614" y="4976"/>
                </a:lnTo>
                <a:lnTo>
                  <a:pt x="4467182" y="6984"/>
                </a:lnTo>
                <a:lnTo>
                  <a:pt x="4498960" y="9117"/>
                </a:lnTo>
                <a:lnTo>
                  <a:pt x="4521732" y="11332"/>
                </a:lnTo>
                <a:lnTo>
                  <a:pt x="4556604" y="17449"/>
                </a:lnTo>
                <a:lnTo>
                  <a:pt x="4556987" y="18474"/>
                </a:lnTo>
                <a:lnTo>
                  <a:pt x="4525423" y="22034"/>
                </a:lnTo>
                <a:lnTo>
                  <a:pt x="4504449" y="23913"/>
                </a:lnTo>
                <a:lnTo>
                  <a:pt x="4474592" y="25959"/>
                </a:lnTo>
                <a:lnTo>
                  <a:pt x="4438812" y="28116"/>
                </a:lnTo>
                <a:lnTo>
                  <a:pt x="4399084" y="30349"/>
                </a:lnTo>
                <a:lnTo>
                  <a:pt x="4351167" y="33424"/>
                </a:lnTo>
                <a:lnTo>
                  <a:pt x="4297791" y="37062"/>
                </a:lnTo>
                <a:lnTo>
                  <a:pt x="4240776" y="41075"/>
                </a:lnTo>
                <a:lnTo>
                  <a:pt x="4176572" y="45338"/>
                </a:lnTo>
                <a:lnTo>
                  <a:pt x="4107576" y="49767"/>
                </a:lnTo>
                <a:lnTo>
                  <a:pt x="4035385" y="54307"/>
                </a:lnTo>
                <a:lnTo>
                  <a:pt x="3956301" y="59715"/>
                </a:lnTo>
                <a:lnTo>
                  <a:pt x="3872622" y="65702"/>
                </a:lnTo>
                <a:lnTo>
                  <a:pt x="3785880" y="72074"/>
                </a:lnTo>
                <a:lnTo>
                  <a:pt x="3693921" y="79498"/>
                </a:lnTo>
                <a:lnTo>
                  <a:pt x="3598483" y="87622"/>
                </a:lnTo>
                <a:lnTo>
                  <a:pt x="3500727" y="96212"/>
                </a:lnTo>
                <a:lnTo>
                  <a:pt x="3398250" y="105908"/>
                </a:lnTo>
                <a:lnTo>
                  <a:pt x="3292626" y="116341"/>
                </a:lnTo>
                <a:lnTo>
                  <a:pt x="3184903" y="127265"/>
                </a:lnTo>
                <a:lnTo>
                  <a:pt x="3072607" y="140104"/>
                </a:lnTo>
                <a:lnTo>
                  <a:pt x="2957262" y="154219"/>
                </a:lnTo>
                <a:lnTo>
                  <a:pt x="2839884" y="169186"/>
                </a:lnTo>
                <a:lnTo>
                  <a:pt x="2721150" y="185514"/>
                </a:lnTo>
                <a:lnTo>
                  <a:pt x="2601513" y="202749"/>
                </a:lnTo>
                <a:lnTo>
                  <a:pt x="2481274" y="220589"/>
                </a:lnTo>
                <a:lnTo>
                  <a:pt x="2361427" y="240420"/>
                </a:lnTo>
                <a:lnTo>
                  <a:pt x="2241842" y="261578"/>
                </a:lnTo>
                <a:lnTo>
                  <a:pt x="2122430" y="283621"/>
                </a:lnTo>
                <a:lnTo>
                  <a:pt x="2004723" y="307047"/>
                </a:lnTo>
                <a:lnTo>
                  <a:pt x="1888151" y="331396"/>
                </a:lnTo>
                <a:lnTo>
                  <a:pt x="1772337" y="356360"/>
                </a:lnTo>
                <a:lnTo>
                  <a:pt x="1660203" y="381734"/>
                </a:lnTo>
                <a:lnTo>
                  <a:pt x="1550521" y="407381"/>
                </a:lnTo>
                <a:lnTo>
                  <a:pt x="1442475" y="433210"/>
                </a:lnTo>
                <a:lnTo>
                  <a:pt x="1341076" y="459161"/>
                </a:lnTo>
                <a:lnTo>
                  <a:pt x="1244107" y="485193"/>
                </a:lnTo>
                <a:lnTo>
                  <a:pt x="1150093" y="511279"/>
                </a:lnTo>
                <a:lnTo>
                  <a:pt x="1062017" y="535813"/>
                </a:lnTo>
                <a:lnTo>
                  <a:pt x="977899" y="559313"/>
                </a:lnTo>
                <a:lnTo>
                  <a:pt x="896421" y="582123"/>
                </a:lnTo>
                <a:lnTo>
                  <a:pt x="822258" y="603680"/>
                </a:lnTo>
                <a:lnTo>
                  <a:pt x="752973" y="624402"/>
                </a:lnTo>
                <a:lnTo>
                  <a:pt x="686939" y="644566"/>
                </a:lnTo>
                <a:lnTo>
                  <a:pt x="627835" y="663565"/>
                </a:lnTo>
                <a:lnTo>
                  <a:pt x="573351" y="681787"/>
                </a:lnTo>
                <a:lnTo>
                  <a:pt x="521947" y="699492"/>
                </a:lnTo>
                <a:lnTo>
                  <a:pt x="479740" y="714470"/>
                </a:lnTo>
                <a:lnTo>
                  <a:pt x="443665" y="727630"/>
                </a:lnTo>
                <a:lnTo>
                  <a:pt x="411677" y="739579"/>
                </a:lnTo>
                <a:lnTo>
                  <a:pt x="386384" y="748338"/>
                </a:lnTo>
                <a:lnTo>
                  <a:pt x="365552" y="754971"/>
                </a:lnTo>
                <a:lnTo>
                  <a:pt x="332089" y="763866"/>
                </a:lnTo>
                <a:lnTo>
                  <a:pt x="330149" y="763736"/>
                </a:lnTo>
                <a:lnTo>
                  <a:pt x="357759" y="748383"/>
                </a:lnTo>
                <a:lnTo>
                  <a:pt x="379013" y="738333"/>
                </a:lnTo>
                <a:lnTo>
                  <a:pt x="405882" y="726076"/>
                </a:lnTo>
                <a:lnTo>
                  <a:pt x="436495" y="712349"/>
                </a:lnTo>
                <a:lnTo>
                  <a:pt x="473572" y="696847"/>
                </a:lnTo>
                <a:lnTo>
                  <a:pt x="514959" y="680163"/>
                </a:lnTo>
                <a:lnTo>
                  <a:pt x="559219" y="662690"/>
                </a:lnTo>
                <a:lnTo>
                  <a:pt x="611745" y="643898"/>
                </a:lnTo>
                <a:lnTo>
                  <a:pt x="669781" y="624225"/>
                </a:lnTo>
                <a:lnTo>
                  <a:pt x="731490" y="603967"/>
                </a:lnTo>
                <a:lnTo>
                  <a:pt x="798823" y="582524"/>
                </a:lnTo>
                <a:lnTo>
                  <a:pt x="869906" y="560291"/>
                </a:lnTo>
                <a:lnTo>
                  <a:pt x="943488" y="537532"/>
                </a:lnTo>
                <a:lnTo>
                  <a:pt x="1023499" y="514421"/>
                </a:lnTo>
                <a:lnTo>
                  <a:pt x="1107796" y="491077"/>
                </a:lnTo>
                <a:lnTo>
                  <a:pt x="1194950" y="467577"/>
                </a:lnTo>
                <a:lnTo>
                  <a:pt x="1286390" y="443972"/>
                </a:lnTo>
                <a:lnTo>
                  <a:pt x="1380688" y="420298"/>
                </a:lnTo>
                <a:lnTo>
                  <a:pt x="1476890" y="396578"/>
                </a:lnTo>
                <a:lnTo>
                  <a:pt x="1575951" y="373621"/>
                </a:lnTo>
                <a:lnTo>
                  <a:pt x="1676916" y="351173"/>
                </a:lnTo>
                <a:lnTo>
                  <a:pt x="1779151" y="329063"/>
                </a:lnTo>
                <a:lnTo>
                  <a:pt x="1884614" y="307180"/>
                </a:lnTo>
                <a:lnTo>
                  <a:pt x="1992229" y="285447"/>
                </a:lnTo>
                <a:lnTo>
                  <a:pt x="2101278" y="263815"/>
                </a:lnTo>
                <a:lnTo>
                  <a:pt x="2210490" y="243837"/>
                </a:lnTo>
                <a:lnTo>
                  <a:pt x="2319811" y="224962"/>
                </a:lnTo>
                <a:lnTo>
                  <a:pt x="2429204" y="206823"/>
                </a:lnTo>
                <a:lnTo>
                  <a:pt x="2539439" y="189968"/>
                </a:lnTo>
                <a:lnTo>
                  <a:pt x="2650235" y="173968"/>
                </a:lnTo>
                <a:lnTo>
                  <a:pt x="2761405" y="158539"/>
                </a:lnTo>
                <a:lnTo>
                  <a:pt x="2870444" y="144285"/>
                </a:lnTo>
                <a:lnTo>
                  <a:pt x="2978061" y="130813"/>
                </a:lnTo>
                <a:lnTo>
                  <a:pt x="3084731" y="117863"/>
                </a:lnTo>
                <a:lnTo>
                  <a:pt x="3189182" y="106055"/>
                </a:lnTo>
                <a:lnTo>
                  <a:pt x="3292153" y="95007"/>
                </a:lnTo>
                <a:lnTo>
                  <a:pt x="3394138" y="84468"/>
                </a:lnTo>
                <a:lnTo>
                  <a:pt x="3491497" y="75060"/>
                </a:lnTo>
                <a:lnTo>
                  <a:pt x="3585771" y="66407"/>
                </a:lnTo>
                <a:lnTo>
                  <a:pt x="3677990" y="58257"/>
                </a:lnTo>
                <a:lnTo>
                  <a:pt x="3766457" y="51236"/>
                </a:lnTo>
                <a:lnTo>
                  <a:pt x="3852422" y="44968"/>
                </a:lnTo>
                <a:lnTo>
                  <a:pt x="3936719" y="39202"/>
                </a:lnTo>
                <a:lnTo>
                  <a:pt x="4015937" y="34564"/>
                </a:lnTo>
                <a:lnTo>
                  <a:pt x="4091766" y="30678"/>
                </a:lnTo>
                <a:lnTo>
                  <a:pt x="4165339" y="27294"/>
                </a:lnTo>
                <a:lnTo>
                  <a:pt x="4231849" y="24244"/>
                </a:lnTo>
                <a:lnTo>
                  <a:pt x="4293652" y="21417"/>
                </a:lnTo>
                <a:lnTo>
                  <a:pt x="4352317" y="18739"/>
                </a:lnTo>
                <a:lnTo>
                  <a:pt x="4404126" y="16953"/>
                </a:lnTo>
                <a:lnTo>
                  <a:pt x="4451366" y="15763"/>
                </a:lnTo>
                <a:lnTo>
                  <a:pt x="4495559" y="14969"/>
                </a:lnTo>
                <a:lnTo>
                  <a:pt x="4532959" y="15234"/>
                </a:lnTo>
                <a:lnTo>
                  <a:pt x="4565829" y="16204"/>
                </a:lnTo>
                <a:lnTo>
                  <a:pt x="4595681" y="17644"/>
                </a:lnTo>
                <a:lnTo>
                  <a:pt x="4617169" y="19398"/>
                </a:lnTo>
                <a:lnTo>
                  <a:pt x="4645278" y="23464"/>
                </a:lnTo>
                <a:lnTo>
                  <a:pt x="4649441" y="26453"/>
                </a:lnTo>
                <a:lnTo>
                  <a:pt x="4648246" y="30034"/>
                </a:lnTo>
                <a:lnTo>
                  <a:pt x="4643482" y="34008"/>
                </a:lnTo>
                <a:lnTo>
                  <a:pt x="4612787" y="42657"/>
                </a:lnTo>
                <a:lnTo>
                  <a:pt x="4591267" y="47186"/>
                </a:lnTo>
                <a:lnTo>
                  <a:pt x="4562633" y="52587"/>
                </a:lnTo>
                <a:lnTo>
                  <a:pt x="4529256" y="58569"/>
                </a:lnTo>
                <a:lnTo>
                  <a:pt x="4492717" y="64938"/>
                </a:lnTo>
                <a:lnTo>
                  <a:pt x="4448514" y="71565"/>
                </a:lnTo>
                <a:lnTo>
                  <a:pt x="4399202" y="78364"/>
                </a:lnTo>
                <a:lnTo>
                  <a:pt x="4346483" y="85278"/>
                </a:lnTo>
                <a:lnTo>
                  <a:pt x="4286731" y="92269"/>
                </a:lnTo>
                <a:lnTo>
                  <a:pt x="4222290" y="99311"/>
                </a:lnTo>
                <a:lnTo>
                  <a:pt x="4154723" y="106387"/>
                </a:lnTo>
                <a:lnTo>
                  <a:pt x="4081104" y="114279"/>
                </a:lnTo>
                <a:lnTo>
                  <a:pt x="4003449" y="122715"/>
                </a:lnTo>
                <a:lnTo>
                  <a:pt x="3923104" y="131514"/>
                </a:lnTo>
                <a:lnTo>
                  <a:pt x="3836997" y="140556"/>
                </a:lnTo>
                <a:lnTo>
                  <a:pt x="3747049" y="149758"/>
                </a:lnTo>
                <a:lnTo>
                  <a:pt x="3654539" y="159068"/>
                </a:lnTo>
                <a:lnTo>
                  <a:pt x="3555560" y="170037"/>
                </a:lnTo>
                <a:lnTo>
                  <a:pt x="3452268" y="182113"/>
                </a:lnTo>
                <a:lnTo>
                  <a:pt x="3346100" y="194925"/>
                </a:lnTo>
                <a:lnTo>
                  <a:pt x="3236428" y="209023"/>
                </a:lnTo>
                <a:lnTo>
                  <a:pt x="3124419" y="223978"/>
                </a:lnTo>
                <a:lnTo>
                  <a:pt x="3010853" y="239504"/>
                </a:lnTo>
                <a:lnTo>
                  <a:pt x="2894661" y="256205"/>
                </a:lnTo>
                <a:lnTo>
                  <a:pt x="2776718" y="273689"/>
                </a:lnTo>
                <a:lnTo>
                  <a:pt x="2657609" y="291695"/>
                </a:lnTo>
                <a:lnTo>
                  <a:pt x="2536927" y="310049"/>
                </a:lnTo>
                <a:lnTo>
                  <a:pt x="2415198" y="328635"/>
                </a:lnTo>
                <a:lnTo>
                  <a:pt x="2292770" y="347376"/>
                </a:lnTo>
                <a:lnTo>
                  <a:pt x="2172258" y="367807"/>
                </a:lnTo>
                <a:lnTo>
                  <a:pt x="2053023" y="389365"/>
                </a:lnTo>
                <a:lnTo>
                  <a:pt x="1934638" y="411675"/>
                </a:lnTo>
                <a:lnTo>
                  <a:pt x="1819997" y="435279"/>
                </a:lnTo>
                <a:lnTo>
                  <a:pt x="1707851" y="459747"/>
                </a:lnTo>
                <a:lnTo>
                  <a:pt x="1597368" y="484790"/>
                </a:lnTo>
                <a:lnTo>
                  <a:pt x="1491963" y="509422"/>
                </a:lnTo>
                <a:lnTo>
                  <a:pt x="1389942" y="533782"/>
                </a:lnTo>
                <a:lnTo>
                  <a:pt x="1290179" y="557959"/>
                </a:lnTo>
                <a:lnTo>
                  <a:pt x="1196682" y="580427"/>
                </a:lnTo>
                <a:lnTo>
                  <a:pt x="1107364" y="601756"/>
                </a:lnTo>
                <a:lnTo>
                  <a:pt x="1020831" y="622325"/>
                </a:lnTo>
                <a:lnTo>
                  <a:pt x="939330" y="640006"/>
                </a:lnTo>
                <a:lnTo>
                  <a:pt x="861183" y="655763"/>
                </a:lnTo>
                <a:lnTo>
                  <a:pt x="785273" y="670236"/>
                </a:lnTo>
                <a:lnTo>
                  <a:pt x="734666" y="679884"/>
                </a:lnTo>
                <a:lnTo>
                  <a:pt x="633452" y="69918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61" name="SMARTInkShape-5468"/>
          <p:cNvSpPr/>
          <p:nvPr/>
        </p:nvSpPr>
        <p:spPr bwMode="auto">
          <a:xfrm>
            <a:off x="2414387" y="5996791"/>
            <a:ext cx="3176091" cy="552622"/>
          </a:xfrm>
          <a:custGeom>
            <a:avLst/>
            <a:gdLst/>
            <a:ahLst/>
            <a:cxnLst/>
            <a:rect l="0" t="0" r="0" b="0"/>
            <a:pathLst>
              <a:path w="3176091" h="552622">
                <a:moveTo>
                  <a:pt x="171651" y="346859"/>
                </a:moveTo>
                <a:lnTo>
                  <a:pt x="205272" y="336916"/>
                </a:lnTo>
                <a:lnTo>
                  <a:pt x="233425" y="330269"/>
                </a:lnTo>
                <a:lnTo>
                  <a:pt x="250933" y="326274"/>
                </a:lnTo>
                <a:lnTo>
                  <a:pt x="272925" y="321230"/>
                </a:lnTo>
                <a:lnTo>
                  <a:pt x="297904" y="315485"/>
                </a:lnTo>
                <a:lnTo>
                  <a:pt x="324876" y="309274"/>
                </a:lnTo>
                <a:lnTo>
                  <a:pt x="357938" y="302752"/>
                </a:lnTo>
                <a:lnTo>
                  <a:pt x="395061" y="296023"/>
                </a:lnTo>
                <a:lnTo>
                  <a:pt x="434891" y="289156"/>
                </a:lnTo>
                <a:lnTo>
                  <a:pt x="479700" y="280609"/>
                </a:lnTo>
                <a:lnTo>
                  <a:pt x="527830" y="270942"/>
                </a:lnTo>
                <a:lnTo>
                  <a:pt x="578172" y="260529"/>
                </a:lnTo>
                <a:lnTo>
                  <a:pt x="633165" y="248824"/>
                </a:lnTo>
                <a:lnTo>
                  <a:pt x="691258" y="236259"/>
                </a:lnTo>
                <a:lnTo>
                  <a:pt x="751418" y="223119"/>
                </a:lnTo>
                <a:lnTo>
                  <a:pt x="814543" y="209597"/>
                </a:lnTo>
                <a:lnTo>
                  <a:pt x="879646" y="195820"/>
                </a:lnTo>
                <a:lnTo>
                  <a:pt x="946066" y="181873"/>
                </a:lnTo>
                <a:lnTo>
                  <a:pt x="1014953" y="167812"/>
                </a:lnTo>
                <a:lnTo>
                  <a:pt x="1085483" y="153675"/>
                </a:lnTo>
                <a:lnTo>
                  <a:pt x="1157110" y="139489"/>
                </a:lnTo>
                <a:lnTo>
                  <a:pt x="1231054" y="126062"/>
                </a:lnTo>
                <a:lnTo>
                  <a:pt x="1306545" y="113142"/>
                </a:lnTo>
                <a:lnTo>
                  <a:pt x="1383066" y="100560"/>
                </a:lnTo>
                <a:lnTo>
                  <a:pt x="1461067" y="88204"/>
                </a:lnTo>
                <a:lnTo>
                  <a:pt x="1540055" y="75997"/>
                </a:lnTo>
                <a:lnTo>
                  <a:pt x="1619701" y="63891"/>
                </a:lnTo>
                <a:lnTo>
                  <a:pt x="1698993" y="54232"/>
                </a:lnTo>
                <a:lnTo>
                  <a:pt x="1778047" y="46206"/>
                </a:lnTo>
                <a:lnTo>
                  <a:pt x="1856944" y="39267"/>
                </a:lnTo>
                <a:lnTo>
                  <a:pt x="1935736" y="33054"/>
                </a:lnTo>
                <a:lnTo>
                  <a:pt x="2014457" y="27324"/>
                </a:lnTo>
                <a:lnTo>
                  <a:pt x="2093132" y="21917"/>
                </a:lnTo>
                <a:lnTo>
                  <a:pt x="2169394" y="18312"/>
                </a:lnTo>
                <a:lnTo>
                  <a:pt x="2244048" y="15909"/>
                </a:lnTo>
                <a:lnTo>
                  <a:pt x="2317630" y="14307"/>
                </a:lnTo>
                <a:lnTo>
                  <a:pt x="2388116" y="14033"/>
                </a:lnTo>
                <a:lnTo>
                  <a:pt x="2456538" y="14644"/>
                </a:lnTo>
                <a:lnTo>
                  <a:pt x="2523584" y="15844"/>
                </a:lnTo>
                <a:lnTo>
                  <a:pt x="2586537" y="18233"/>
                </a:lnTo>
                <a:lnTo>
                  <a:pt x="2646763" y="21412"/>
                </a:lnTo>
                <a:lnTo>
                  <a:pt x="2705169" y="25119"/>
                </a:lnTo>
                <a:lnTo>
                  <a:pt x="2757600" y="29972"/>
                </a:lnTo>
                <a:lnTo>
                  <a:pt x="2806049" y="35588"/>
                </a:lnTo>
                <a:lnTo>
                  <a:pt x="2851840" y="41714"/>
                </a:lnTo>
                <a:lnTo>
                  <a:pt x="2891100" y="47385"/>
                </a:lnTo>
                <a:lnTo>
                  <a:pt x="2926004" y="52754"/>
                </a:lnTo>
                <a:lnTo>
                  <a:pt x="2958005" y="57920"/>
                </a:lnTo>
                <a:lnTo>
                  <a:pt x="2983308" y="62158"/>
                </a:lnTo>
                <a:lnTo>
                  <a:pt x="3004145" y="65777"/>
                </a:lnTo>
                <a:lnTo>
                  <a:pt x="3039733" y="72546"/>
                </a:lnTo>
                <a:lnTo>
                  <a:pt x="3043350" y="73497"/>
                </a:lnTo>
                <a:lnTo>
                  <a:pt x="3018100" y="74834"/>
                </a:lnTo>
                <a:lnTo>
                  <a:pt x="3000352" y="74228"/>
                </a:lnTo>
                <a:lnTo>
                  <a:pt x="2978995" y="73030"/>
                </a:lnTo>
                <a:lnTo>
                  <a:pt x="2955233" y="71437"/>
                </a:lnTo>
                <a:lnTo>
                  <a:pt x="2923516" y="69582"/>
                </a:lnTo>
                <a:lnTo>
                  <a:pt x="2886496" y="67552"/>
                </a:lnTo>
                <a:lnTo>
                  <a:pt x="2845942" y="65404"/>
                </a:lnTo>
                <a:lnTo>
                  <a:pt x="2799854" y="63972"/>
                </a:lnTo>
                <a:lnTo>
                  <a:pt x="2750080" y="63017"/>
                </a:lnTo>
                <a:lnTo>
                  <a:pt x="2697847" y="62382"/>
                </a:lnTo>
                <a:lnTo>
                  <a:pt x="2639213" y="61957"/>
                </a:lnTo>
                <a:lnTo>
                  <a:pt x="2576311" y="61675"/>
                </a:lnTo>
                <a:lnTo>
                  <a:pt x="2510564" y="61486"/>
                </a:lnTo>
                <a:lnTo>
                  <a:pt x="2439745" y="62948"/>
                </a:lnTo>
                <a:lnTo>
                  <a:pt x="2365544" y="65510"/>
                </a:lnTo>
                <a:lnTo>
                  <a:pt x="2289090" y="68805"/>
                </a:lnTo>
                <a:lnTo>
                  <a:pt x="2207958" y="74177"/>
                </a:lnTo>
                <a:lnTo>
                  <a:pt x="2123708" y="80934"/>
                </a:lnTo>
                <a:lnTo>
                  <a:pt x="2037378" y="88613"/>
                </a:lnTo>
                <a:lnTo>
                  <a:pt x="1946488" y="98495"/>
                </a:lnTo>
                <a:lnTo>
                  <a:pt x="1852556" y="109846"/>
                </a:lnTo>
                <a:lnTo>
                  <a:pt x="1756598" y="122175"/>
                </a:lnTo>
                <a:lnTo>
                  <a:pt x="1659288" y="136745"/>
                </a:lnTo>
                <a:lnTo>
                  <a:pt x="1561078" y="152807"/>
                </a:lnTo>
                <a:lnTo>
                  <a:pt x="1462267" y="169866"/>
                </a:lnTo>
                <a:lnTo>
                  <a:pt x="1362261" y="189176"/>
                </a:lnTo>
                <a:lnTo>
                  <a:pt x="1261460" y="209987"/>
                </a:lnTo>
                <a:lnTo>
                  <a:pt x="1160128" y="231799"/>
                </a:lnTo>
                <a:lnTo>
                  <a:pt x="1061616" y="254277"/>
                </a:lnTo>
                <a:lnTo>
                  <a:pt x="964986" y="277200"/>
                </a:lnTo>
                <a:lnTo>
                  <a:pt x="869609" y="300420"/>
                </a:lnTo>
                <a:lnTo>
                  <a:pt x="777450" y="323837"/>
                </a:lnTo>
                <a:lnTo>
                  <a:pt x="687436" y="347386"/>
                </a:lnTo>
                <a:lnTo>
                  <a:pt x="598851" y="371023"/>
                </a:lnTo>
                <a:lnTo>
                  <a:pt x="518363" y="393131"/>
                </a:lnTo>
                <a:lnTo>
                  <a:pt x="443274" y="414219"/>
                </a:lnTo>
                <a:lnTo>
                  <a:pt x="371782" y="434628"/>
                </a:lnTo>
                <a:lnTo>
                  <a:pt x="307453" y="453791"/>
                </a:lnTo>
                <a:lnTo>
                  <a:pt x="247898" y="472122"/>
                </a:lnTo>
                <a:lnTo>
                  <a:pt x="191526" y="489899"/>
                </a:lnTo>
                <a:lnTo>
                  <a:pt x="145213" y="504925"/>
                </a:lnTo>
                <a:lnTo>
                  <a:pt x="105607" y="518118"/>
                </a:lnTo>
                <a:lnTo>
                  <a:pt x="70471" y="530087"/>
                </a:lnTo>
                <a:lnTo>
                  <a:pt x="43873" y="538861"/>
                </a:lnTo>
                <a:lnTo>
                  <a:pt x="22965" y="545504"/>
                </a:lnTo>
                <a:lnTo>
                  <a:pt x="0" y="552621"/>
                </a:lnTo>
                <a:lnTo>
                  <a:pt x="23865" y="545321"/>
                </a:lnTo>
                <a:lnTo>
                  <a:pt x="45346" y="537904"/>
                </a:lnTo>
                <a:lnTo>
                  <a:pt x="70779" y="528991"/>
                </a:lnTo>
                <a:lnTo>
                  <a:pt x="105196" y="517493"/>
                </a:lnTo>
                <a:lnTo>
                  <a:pt x="145604" y="504271"/>
                </a:lnTo>
                <a:lnTo>
                  <a:pt x="190005" y="489900"/>
                </a:lnTo>
                <a:lnTo>
                  <a:pt x="241037" y="473970"/>
                </a:lnTo>
                <a:lnTo>
                  <a:pt x="296489" y="457000"/>
                </a:lnTo>
                <a:lnTo>
                  <a:pt x="354889" y="439336"/>
                </a:lnTo>
                <a:lnTo>
                  <a:pt x="420016" y="420417"/>
                </a:lnTo>
                <a:lnTo>
                  <a:pt x="489627" y="400660"/>
                </a:lnTo>
                <a:lnTo>
                  <a:pt x="562229" y="380345"/>
                </a:lnTo>
                <a:lnTo>
                  <a:pt x="640792" y="359657"/>
                </a:lnTo>
                <a:lnTo>
                  <a:pt x="723330" y="338723"/>
                </a:lnTo>
                <a:lnTo>
                  <a:pt x="808518" y="317622"/>
                </a:lnTo>
                <a:lnTo>
                  <a:pt x="897060" y="296412"/>
                </a:lnTo>
                <a:lnTo>
                  <a:pt x="987838" y="275127"/>
                </a:lnTo>
                <a:lnTo>
                  <a:pt x="1080107" y="253794"/>
                </a:lnTo>
                <a:lnTo>
                  <a:pt x="1174957" y="233222"/>
                </a:lnTo>
                <a:lnTo>
                  <a:pt x="1271528" y="213157"/>
                </a:lnTo>
                <a:lnTo>
                  <a:pt x="1369246" y="193430"/>
                </a:lnTo>
                <a:lnTo>
                  <a:pt x="1466935" y="175517"/>
                </a:lnTo>
                <a:lnTo>
                  <a:pt x="1564605" y="158812"/>
                </a:lnTo>
                <a:lnTo>
                  <a:pt x="1662261" y="142913"/>
                </a:lnTo>
                <a:lnTo>
                  <a:pt x="1759910" y="128345"/>
                </a:lnTo>
                <a:lnTo>
                  <a:pt x="1857553" y="114665"/>
                </a:lnTo>
                <a:lnTo>
                  <a:pt x="1955192" y="101575"/>
                </a:lnTo>
                <a:lnTo>
                  <a:pt x="2048859" y="90468"/>
                </a:lnTo>
                <a:lnTo>
                  <a:pt x="2139879" y="80681"/>
                </a:lnTo>
                <a:lnTo>
                  <a:pt x="2229134" y="71776"/>
                </a:lnTo>
                <a:lnTo>
                  <a:pt x="2314831" y="65045"/>
                </a:lnTo>
                <a:lnTo>
                  <a:pt x="2398156" y="59764"/>
                </a:lnTo>
                <a:lnTo>
                  <a:pt x="2479900" y="55450"/>
                </a:lnTo>
                <a:lnTo>
                  <a:pt x="2556621" y="52574"/>
                </a:lnTo>
                <a:lnTo>
                  <a:pt x="2629993" y="50657"/>
                </a:lnTo>
                <a:lnTo>
                  <a:pt x="2701133" y="49378"/>
                </a:lnTo>
                <a:lnTo>
                  <a:pt x="2766816" y="48526"/>
                </a:lnTo>
                <a:lnTo>
                  <a:pt x="2828861" y="47958"/>
                </a:lnTo>
                <a:lnTo>
                  <a:pt x="2888480" y="47579"/>
                </a:lnTo>
                <a:lnTo>
                  <a:pt x="2940927" y="48120"/>
                </a:lnTo>
                <a:lnTo>
                  <a:pt x="2988591" y="49275"/>
                </a:lnTo>
                <a:lnTo>
                  <a:pt x="3033067" y="50838"/>
                </a:lnTo>
                <a:lnTo>
                  <a:pt x="3069861" y="52675"/>
                </a:lnTo>
                <a:lnTo>
                  <a:pt x="3101535" y="54692"/>
                </a:lnTo>
                <a:lnTo>
                  <a:pt x="3129794" y="56831"/>
                </a:lnTo>
                <a:lnTo>
                  <a:pt x="3163311" y="61324"/>
                </a:lnTo>
                <a:lnTo>
                  <a:pt x="3173359" y="63634"/>
                </a:lnTo>
                <a:lnTo>
                  <a:pt x="3176090" y="65968"/>
                </a:lnTo>
                <a:lnTo>
                  <a:pt x="3173941" y="68317"/>
                </a:lnTo>
                <a:lnTo>
                  <a:pt x="3168540" y="70677"/>
                </a:lnTo>
                <a:lnTo>
                  <a:pt x="3153033" y="71456"/>
                </a:lnTo>
                <a:lnTo>
                  <a:pt x="3130789" y="71182"/>
                </a:lnTo>
                <a:lnTo>
                  <a:pt x="3104053" y="70205"/>
                </a:lnTo>
                <a:lnTo>
                  <a:pt x="3069561" y="68761"/>
                </a:lnTo>
                <a:lnTo>
                  <a:pt x="3029897" y="67004"/>
                </a:lnTo>
                <a:lnTo>
                  <a:pt x="2986786" y="65039"/>
                </a:lnTo>
                <a:lnTo>
                  <a:pt x="2935026" y="63729"/>
                </a:lnTo>
                <a:lnTo>
                  <a:pt x="2877501" y="62856"/>
                </a:lnTo>
                <a:lnTo>
                  <a:pt x="2816132" y="62273"/>
                </a:lnTo>
                <a:lnTo>
                  <a:pt x="2746644" y="62679"/>
                </a:lnTo>
                <a:lnTo>
                  <a:pt x="2671744" y="63743"/>
                </a:lnTo>
                <a:lnTo>
                  <a:pt x="2593236" y="65247"/>
                </a:lnTo>
                <a:lnTo>
                  <a:pt x="2509147" y="67836"/>
                </a:lnTo>
                <a:lnTo>
                  <a:pt x="2421338" y="71149"/>
                </a:lnTo>
                <a:lnTo>
                  <a:pt x="2331048" y="74947"/>
                </a:lnTo>
                <a:lnTo>
                  <a:pt x="2235137" y="80653"/>
                </a:lnTo>
                <a:lnTo>
                  <a:pt x="2135477" y="87632"/>
                </a:lnTo>
                <a:lnTo>
                  <a:pt x="2033318" y="95460"/>
                </a:lnTo>
                <a:lnTo>
                  <a:pt x="1928700" y="106234"/>
                </a:lnTo>
                <a:lnTo>
                  <a:pt x="1822442" y="118974"/>
                </a:lnTo>
                <a:lnTo>
                  <a:pt x="1715090" y="133023"/>
                </a:lnTo>
                <a:lnTo>
                  <a:pt x="1606217" y="149533"/>
                </a:lnTo>
                <a:lnTo>
                  <a:pt x="1496328" y="167683"/>
                </a:lnTo>
                <a:lnTo>
                  <a:pt x="1385762" y="186927"/>
                </a:lnTo>
                <a:lnTo>
                  <a:pt x="1277127" y="207694"/>
                </a:lnTo>
                <a:lnTo>
                  <a:pt x="1169779" y="229476"/>
                </a:lnTo>
                <a:lnTo>
                  <a:pt x="1063288" y="251935"/>
                </a:lnTo>
                <a:lnTo>
                  <a:pt x="959750" y="274846"/>
                </a:lnTo>
                <a:lnTo>
                  <a:pt x="858182" y="298056"/>
                </a:lnTo>
                <a:lnTo>
                  <a:pt x="757926" y="321468"/>
                </a:lnTo>
                <a:lnTo>
                  <a:pt x="666482" y="343425"/>
                </a:lnTo>
                <a:lnTo>
                  <a:pt x="580913" y="364414"/>
                </a:lnTo>
                <a:lnTo>
                  <a:pt x="499261" y="384756"/>
                </a:lnTo>
                <a:lnTo>
                  <a:pt x="425776" y="403080"/>
                </a:lnTo>
                <a:lnTo>
                  <a:pt x="357736" y="420058"/>
                </a:lnTo>
                <a:lnTo>
                  <a:pt x="293326" y="436140"/>
                </a:lnTo>
                <a:lnTo>
                  <a:pt x="241655" y="449242"/>
                </a:lnTo>
                <a:lnTo>
                  <a:pt x="198476" y="460358"/>
                </a:lnTo>
                <a:lnTo>
                  <a:pt x="160960" y="470150"/>
                </a:lnTo>
                <a:lnTo>
                  <a:pt x="133567" y="475884"/>
                </a:lnTo>
                <a:lnTo>
                  <a:pt x="112924" y="478914"/>
                </a:lnTo>
                <a:lnTo>
                  <a:pt x="96781" y="480139"/>
                </a:lnTo>
                <a:lnTo>
                  <a:pt x="93162" y="476987"/>
                </a:lnTo>
                <a:lnTo>
                  <a:pt x="97894" y="470917"/>
                </a:lnTo>
                <a:lnTo>
                  <a:pt x="129345" y="452002"/>
                </a:lnTo>
                <a:lnTo>
                  <a:pt x="157734" y="439180"/>
                </a:lnTo>
                <a:lnTo>
                  <a:pt x="190948" y="425075"/>
                </a:lnTo>
                <a:lnTo>
                  <a:pt x="233728" y="407734"/>
                </a:lnTo>
                <a:lnTo>
                  <a:pt x="282885" y="388236"/>
                </a:lnTo>
                <a:lnTo>
                  <a:pt x="336295" y="367300"/>
                </a:lnTo>
                <a:lnTo>
                  <a:pt x="397301" y="345405"/>
                </a:lnTo>
                <a:lnTo>
                  <a:pt x="463371" y="322871"/>
                </a:lnTo>
                <a:lnTo>
                  <a:pt x="532819" y="299911"/>
                </a:lnTo>
                <a:lnTo>
                  <a:pt x="608485" y="276667"/>
                </a:lnTo>
                <a:lnTo>
                  <a:pt x="688299" y="253233"/>
                </a:lnTo>
                <a:lnTo>
                  <a:pt x="770876" y="229673"/>
                </a:lnTo>
                <a:lnTo>
                  <a:pt x="856091" y="206822"/>
                </a:lnTo>
                <a:lnTo>
                  <a:pt x="943063" y="184445"/>
                </a:lnTo>
                <a:lnTo>
                  <a:pt x="1031207" y="162383"/>
                </a:lnTo>
                <a:lnTo>
                  <a:pt x="1120926" y="142119"/>
                </a:lnTo>
                <a:lnTo>
                  <a:pt x="1211694" y="123053"/>
                </a:lnTo>
                <a:lnTo>
                  <a:pt x="1303163" y="104786"/>
                </a:lnTo>
                <a:lnTo>
                  <a:pt x="1395098" y="88640"/>
                </a:lnTo>
                <a:lnTo>
                  <a:pt x="1487345" y="73907"/>
                </a:lnTo>
                <a:lnTo>
                  <a:pt x="1579799" y="60116"/>
                </a:lnTo>
                <a:lnTo>
                  <a:pt x="1670804" y="48541"/>
                </a:lnTo>
                <a:lnTo>
                  <a:pt x="1760842" y="38442"/>
                </a:lnTo>
                <a:lnTo>
                  <a:pt x="1850237" y="29330"/>
                </a:lnTo>
                <a:lnTo>
                  <a:pt x="1936820" y="21666"/>
                </a:lnTo>
                <a:lnTo>
                  <a:pt x="2021531" y="14970"/>
                </a:lnTo>
                <a:lnTo>
                  <a:pt x="2104991" y="8918"/>
                </a:lnTo>
                <a:lnTo>
                  <a:pt x="2182857" y="4884"/>
                </a:lnTo>
                <a:lnTo>
                  <a:pt x="2256992" y="2195"/>
                </a:lnTo>
                <a:lnTo>
                  <a:pt x="2328641" y="401"/>
                </a:lnTo>
                <a:lnTo>
                  <a:pt x="2394663" y="0"/>
                </a:lnTo>
                <a:lnTo>
                  <a:pt x="2456934" y="526"/>
                </a:lnTo>
                <a:lnTo>
                  <a:pt x="2516704" y="1670"/>
                </a:lnTo>
                <a:lnTo>
                  <a:pt x="2570044" y="2433"/>
                </a:lnTo>
                <a:lnTo>
                  <a:pt x="2619098" y="2942"/>
                </a:lnTo>
                <a:lnTo>
                  <a:pt x="2665295" y="3281"/>
                </a:lnTo>
                <a:lnTo>
                  <a:pt x="2704824" y="4301"/>
                </a:lnTo>
                <a:lnTo>
                  <a:pt x="2739908" y="5774"/>
                </a:lnTo>
                <a:lnTo>
                  <a:pt x="2772028" y="7551"/>
                </a:lnTo>
                <a:lnTo>
                  <a:pt x="2795823" y="9528"/>
                </a:lnTo>
                <a:lnTo>
                  <a:pt x="2828612" y="13843"/>
                </a:lnTo>
                <a:lnTo>
                  <a:pt x="2838422" y="16289"/>
                </a:lnTo>
                <a:lnTo>
                  <a:pt x="2837705" y="16942"/>
                </a:lnTo>
                <a:lnTo>
                  <a:pt x="2802563" y="17860"/>
                </a:lnTo>
                <a:lnTo>
                  <a:pt x="2780461" y="18783"/>
                </a:lnTo>
                <a:lnTo>
                  <a:pt x="2753820" y="20191"/>
                </a:lnTo>
                <a:lnTo>
                  <a:pt x="2724153" y="21924"/>
                </a:lnTo>
                <a:lnTo>
                  <a:pt x="2686119" y="24667"/>
                </a:lnTo>
                <a:lnTo>
                  <a:pt x="2642507" y="28083"/>
                </a:lnTo>
                <a:lnTo>
                  <a:pt x="2595175" y="31948"/>
                </a:lnTo>
                <a:lnTo>
                  <a:pt x="2542190" y="36112"/>
                </a:lnTo>
                <a:lnTo>
                  <a:pt x="2485436" y="40476"/>
                </a:lnTo>
                <a:lnTo>
                  <a:pt x="2426168" y="44972"/>
                </a:lnTo>
                <a:lnTo>
                  <a:pt x="2359668" y="51939"/>
                </a:lnTo>
                <a:lnTo>
                  <a:pt x="2288348" y="60552"/>
                </a:lnTo>
                <a:lnTo>
                  <a:pt x="2213813" y="70263"/>
                </a:lnTo>
                <a:lnTo>
                  <a:pt x="2133167" y="82293"/>
                </a:lnTo>
                <a:lnTo>
                  <a:pt x="2048447" y="95869"/>
                </a:lnTo>
                <a:lnTo>
                  <a:pt x="1961011" y="110476"/>
                </a:lnTo>
                <a:lnTo>
                  <a:pt x="1870176" y="127358"/>
                </a:lnTo>
                <a:lnTo>
                  <a:pt x="1777076" y="145756"/>
                </a:lnTo>
                <a:lnTo>
                  <a:pt x="1682465" y="165165"/>
                </a:lnTo>
                <a:lnTo>
                  <a:pt x="1586054" y="186836"/>
                </a:lnTo>
                <a:lnTo>
                  <a:pt x="1488443" y="210015"/>
                </a:lnTo>
                <a:lnTo>
                  <a:pt x="1390031" y="234198"/>
                </a:lnTo>
                <a:lnTo>
                  <a:pt x="1295848" y="257464"/>
                </a:lnTo>
                <a:lnTo>
                  <a:pt x="1204484" y="280119"/>
                </a:lnTo>
                <a:lnTo>
                  <a:pt x="1115000" y="302366"/>
                </a:lnTo>
                <a:lnTo>
                  <a:pt x="1033913" y="322753"/>
                </a:lnTo>
                <a:lnTo>
                  <a:pt x="958423" y="341901"/>
                </a:lnTo>
                <a:lnTo>
                  <a:pt x="886666" y="360223"/>
                </a:lnTo>
                <a:lnTo>
                  <a:pt x="829302" y="374024"/>
                </a:lnTo>
                <a:lnTo>
                  <a:pt x="781535" y="384813"/>
                </a:lnTo>
                <a:lnTo>
                  <a:pt x="740165" y="393593"/>
                </a:lnTo>
                <a:lnTo>
                  <a:pt x="710998" y="395478"/>
                </a:lnTo>
                <a:lnTo>
                  <a:pt x="689965" y="392766"/>
                </a:lnTo>
                <a:lnTo>
                  <a:pt x="643138" y="37543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2503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46944</TotalTime>
  <Pages>35</Pages>
  <Words>2518</Words>
  <Application>Microsoft Office PowerPoint</Application>
  <PresentationFormat>Letter Paper (8.5x11 in)</PresentationFormat>
  <Paragraphs>652</Paragraphs>
  <Slides>39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white212</vt:lpstr>
      <vt:lpstr>Document</vt:lpstr>
      <vt:lpstr>Lecture 18  Procedures/Functions</vt:lpstr>
      <vt:lpstr>Overview</vt:lpstr>
      <vt:lpstr>Assignments</vt:lpstr>
      <vt:lpstr>Exercise 4.7.5 page 278 Due April 11</vt:lpstr>
      <vt:lpstr>HW due April 5</vt:lpstr>
      <vt:lpstr>Control Flow Attribute Tree</vt:lpstr>
      <vt:lpstr>PowerPoint Presentation</vt:lpstr>
      <vt:lpstr>Grading</vt:lpstr>
      <vt:lpstr>Project 2 dropbox open till tonight</vt:lpstr>
      <vt:lpstr>Symbol Table</vt:lpstr>
      <vt:lpstr>Install from K&amp;R</vt:lpstr>
      <vt:lpstr>Seeing the Activation Record Examples</vt:lpstr>
      <vt:lpstr>Param.[cs]</vt:lpstr>
      <vt:lpstr>Sample “Semantics” Test Problem</vt:lpstr>
      <vt:lpstr>Proposed solution</vt:lpstr>
      <vt:lpstr>Placing the N marker</vt:lpstr>
      <vt:lpstr>Placing Run-time Data Structures</vt:lpstr>
      <vt:lpstr>How Does Virtual Memory Work?</vt:lpstr>
      <vt:lpstr>Example: params2.c</vt:lpstr>
      <vt:lpstr>Gcc –S –O params.c:  The Main</vt:lpstr>
      <vt:lpstr>Gcc –S –O params.c:  The Function</vt:lpstr>
      <vt:lpstr>Comments on IA32 Instructions</vt:lpstr>
      <vt:lpstr>Stack Support for C in IA32</vt:lpstr>
      <vt:lpstr>Revisiting the Function code</vt:lpstr>
      <vt:lpstr>Grammar for C Functions</vt:lpstr>
      <vt:lpstr>Semantic Actions for non-nested scopes</vt:lpstr>
      <vt:lpstr>Semantic Actions for non-nested scopes</vt:lpstr>
      <vt:lpstr>Translating Local Names </vt:lpstr>
      <vt:lpstr>Storage for Blocks within a Single Procedure</vt:lpstr>
      <vt:lpstr>Variable-length Data</vt:lpstr>
      <vt:lpstr>Activation Record Review</vt:lpstr>
      <vt:lpstr>Activation Record Details</vt:lpstr>
      <vt:lpstr>Communicating Between Procedures</vt:lpstr>
      <vt:lpstr>Establishing Addressability </vt:lpstr>
      <vt:lpstr>Establishing Addressability</vt:lpstr>
      <vt:lpstr>Establishing Addressability</vt:lpstr>
      <vt:lpstr>Establishing Addressability</vt:lpstr>
      <vt:lpstr>Previews Next Time: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creator>Manton Matthews</dc:creator>
  <cp:lastModifiedBy>STUDIO</cp:lastModifiedBy>
  <cp:revision>275</cp:revision>
  <cp:lastPrinted>1998-08-31T18:34:23Z</cp:lastPrinted>
  <dcterms:created xsi:type="dcterms:W3CDTF">1998-08-11T09:19:24Z</dcterms:created>
  <dcterms:modified xsi:type="dcterms:W3CDTF">2018-04-03T20:09:40Z</dcterms:modified>
</cp:coreProperties>
</file>