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2"/>
  </p:notesMasterIdLst>
  <p:handoutMasterIdLst>
    <p:handoutMasterId r:id="rId33"/>
  </p:handoutMasterIdLst>
  <p:sldIdLst>
    <p:sldId id="453" r:id="rId2"/>
    <p:sldId id="458" r:id="rId3"/>
    <p:sldId id="736" r:id="rId4"/>
    <p:sldId id="747" r:id="rId5"/>
    <p:sldId id="737" r:id="rId6"/>
    <p:sldId id="738" r:id="rId7"/>
    <p:sldId id="740" r:id="rId8"/>
    <p:sldId id="741" r:id="rId9"/>
    <p:sldId id="743" r:id="rId10"/>
    <p:sldId id="742" r:id="rId11"/>
    <p:sldId id="744" r:id="rId12"/>
    <p:sldId id="745" r:id="rId13"/>
    <p:sldId id="746" r:id="rId14"/>
    <p:sldId id="748" r:id="rId15"/>
    <p:sldId id="739" r:id="rId16"/>
    <p:sldId id="724" r:id="rId17"/>
    <p:sldId id="725" r:id="rId18"/>
    <p:sldId id="726" r:id="rId19"/>
    <p:sldId id="727" r:id="rId20"/>
    <p:sldId id="728" r:id="rId21"/>
    <p:sldId id="729" r:id="rId22"/>
    <p:sldId id="730" r:id="rId23"/>
    <p:sldId id="731" r:id="rId24"/>
    <p:sldId id="732" r:id="rId25"/>
    <p:sldId id="733" r:id="rId26"/>
    <p:sldId id="722" r:id="rId27"/>
    <p:sldId id="721" r:id="rId28"/>
    <p:sldId id="716" r:id="rId29"/>
    <p:sldId id="708" r:id="rId30"/>
    <p:sldId id="709" r:id="rId31"/>
  </p:sldIdLst>
  <p:sldSz cx="9144000" cy="6858000" type="letter"/>
  <p:notesSz cx="9296400" cy="6858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60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2" autoAdjust="0"/>
    <p:restoredTop sz="94635" autoAdjust="0"/>
  </p:normalViewPr>
  <p:slideViewPr>
    <p:cSldViewPr>
      <p:cViewPr varScale="1">
        <p:scale>
          <a:sx n="105" d="100"/>
          <a:sy n="105" d="100"/>
        </p:scale>
        <p:origin x="-90" y="-252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160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75138" y="6532563"/>
            <a:ext cx="7493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Helvetica" panose="020B0604020202020204" pitchFamily="34" charset="0"/>
              </a:rPr>
              <a:t>Page </a:t>
            </a:r>
            <a:fld id="{5DEACC88-AFBB-4B45-AF05-21EB98E7D89D}" type="slidenum">
              <a:rPr lang="en-US" altLang="en-US" sz="1200" b="0">
                <a:latin typeface="Helvetica" panose="020B0604020202020204" pitchFamily="34" charset="0"/>
              </a:rPr>
              <a:pPr algn="ctr"/>
              <a:t>‹#›</a:t>
            </a:fld>
            <a:endParaRPr lang="en-US" altLang="en-US" sz="1200" b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4523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259138"/>
            <a:ext cx="6816725" cy="308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105275" y="6532563"/>
            <a:ext cx="1085850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Century Gothic" panose="020B0502020202020204" pitchFamily="34" charset="0"/>
              </a:rPr>
              <a:t>Page </a:t>
            </a:r>
            <a:fld id="{7EF625C1-A702-4CD3-8258-18BB0259AD3B}" type="slidenum">
              <a:rPr lang="en-US" altLang="en-US" sz="1200" b="0">
                <a:latin typeface="Century Gothic" panose="020B0502020202020204" pitchFamily="34" charset="0"/>
              </a:rPr>
              <a:pPr algn="ctr"/>
              <a:t>‹#›</a:t>
            </a:fld>
            <a:endParaRPr lang="en-US" altLang="en-US" sz="1200" b="0">
              <a:latin typeface="Century Gothic" panose="020B0502020202020204" pitchFamily="34" charset="0"/>
            </a:endParaRPr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0050" y="519113"/>
            <a:ext cx="3416300" cy="256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7078776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indent="41275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0805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17700" indent="30480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749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321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893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465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8997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48565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50128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358266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45555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23512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18657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738712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499964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30490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>
                <a:solidFill>
                  <a:schemeClr val="hlink"/>
                </a:solidFill>
              </a:rPr>
              <a:t>– </a:t>
            </a:r>
            <a:fld id="{C0913A58-4A99-4698-859F-E983F8D8D64A}" type="slidenum">
              <a:rPr lang="en-US" altLang="en-US" sz="1400" b="0">
                <a:solidFill>
                  <a:schemeClr val="hlink"/>
                </a:solidFill>
              </a:rPr>
              <a:pPr/>
              <a:t>‹#›</a:t>
            </a:fld>
            <a:r>
              <a:rPr lang="en-US" altLang="en-US" sz="1400" b="0">
                <a:solidFill>
                  <a:schemeClr val="hlink"/>
                </a:solidFill>
              </a:rPr>
              <a:t> –</a:t>
            </a:r>
            <a:endParaRPr lang="en-US" altLang="en-US" sz="1400" b="0"/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7062788" y="6391275"/>
            <a:ext cx="2100262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>
                <a:solidFill>
                  <a:schemeClr val="hlink"/>
                </a:solidFill>
              </a:rPr>
              <a:t>CSCE 531 Summer 2004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2pPr>
      <a:lvl3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3pPr>
      <a:lvl4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4pPr>
      <a:lvl5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9pPr>
    </p:titleStyle>
    <p:bodyStyle>
      <a:lvl1pPr marL="385763" indent="-385763" algn="l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400" b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146175" indent="-238125" algn="l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anose="05000000000000000000" pitchFamily="2" charset="2"/>
        <a:buChar char="l"/>
        <a:defRPr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»"/>
        <a:defRPr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4511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re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76400"/>
            <a:ext cx="8458200" cy="1565275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400" dirty="0"/>
              <a:t>Lecture </a:t>
            </a:r>
            <a:r>
              <a:rPr lang="en-US" altLang="en-US" sz="3400" dirty="0" smtClean="0"/>
              <a:t>17</a:t>
            </a:r>
            <a:r>
              <a:rPr lang="en-US" altLang="en-US" sz="3400" dirty="0"/>
              <a:t/>
            </a:r>
            <a:br>
              <a:rPr lang="en-US" altLang="en-US" sz="3400" dirty="0"/>
            </a:br>
            <a:r>
              <a:rPr lang="en-US" altLang="en-US" sz="3400" dirty="0"/>
              <a:t>Control Flow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352800"/>
            <a:ext cx="6403975" cy="3048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en-US"/>
              <a:t>Topics </a:t>
            </a:r>
          </a:p>
          <a:p>
            <a:pPr lvl="1"/>
            <a:r>
              <a:rPr lang="en-US" altLang="en-US"/>
              <a:t>Debugging</a:t>
            </a:r>
          </a:p>
          <a:p>
            <a:pPr lvl="1"/>
            <a:r>
              <a:rPr lang="en-US" altLang="en-US"/>
              <a:t>Review: Positional Encoding of Booleans</a:t>
            </a:r>
          </a:p>
          <a:p>
            <a:pPr lvl="1"/>
            <a:r>
              <a:rPr lang="en-US" altLang="en-US"/>
              <a:t>No class Thursday, we will reschedule!</a:t>
            </a:r>
          </a:p>
          <a:p>
            <a:pPr lvl="1"/>
            <a:endParaRPr lang="en-US" altLang="en-US"/>
          </a:p>
          <a:p>
            <a:r>
              <a:rPr lang="en-US" altLang="en-US"/>
              <a:t>Readings: 5.7, 6.3, 7.4</a:t>
            </a:r>
          </a:p>
        </p:txBody>
      </p:sp>
      <p:sp>
        <p:nvSpPr>
          <p:cNvPr id="418820" name="Rectangle 4"/>
          <p:cNvSpPr>
            <a:spLocks noChangeArrowheads="1"/>
          </p:cNvSpPr>
          <p:nvPr/>
        </p:nvSpPr>
        <p:spPr bwMode="auto">
          <a:xfrm>
            <a:off x="747713" y="6500813"/>
            <a:ext cx="1686358" cy="30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400" dirty="0" smtClean="0">
                <a:latin typeface="Courier New" panose="02070309020205020404" pitchFamily="49" charset="0"/>
              </a:rPr>
              <a:t>March 29, 2018</a:t>
            </a:r>
            <a:endParaRPr lang="en-US" altLang="en-US" sz="1400" dirty="0">
              <a:latin typeface="Courier New" panose="02070309020205020404" pitchFamily="49" charset="0"/>
            </a:endParaRPr>
          </a:p>
        </p:txBody>
      </p:sp>
      <p:sp>
        <p:nvSpPr>
          <p:cNvPr id="418821" name="Rectangle 5"/>
          <p:cNvSpPr>
            <a:spLocks noChangeArrowheads="1"/>
          </p:cNvSpPr>
          <p:nvPr/>
        </p:nvSpPr>
        <p:spPr bwMode="auto">
          <a:xfrm>
            <a:off x="741363" y="762000"/>
            <a:ext cx="7902575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1pPr>
            <a:lvl2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2pPr>
            <a:lvl3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3pPr>
            <a:lvl4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4pPr>
            <a:lvl5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5pPr>
            <a:lvl6pPr marL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6pPr>
            <a:lvl7pPr marL="9144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7pPr>
            <a:lvl8pPr marL="13716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8pPr>
            <a:lvl9pPr marL="18288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tx1"/>
                </a:solidFill>
              </a:rPr>
              <a:t>CSCE 531  Compiler Construction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toName.c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400"/>
              </a:spcBef>
            </a:pPr>
            <a:r>
              <a:rPr lang="en-US" sz="1800" dirty="0" smtClean="0"/>
              <a:t>char *</a:t>
            </a:r>
          </a:p>
          <a:p>
            <a:pPr>
              <a:spcBef>
                <a:spcPts val="400"/>
              </a:spcBef>
            </a:pPr>
            <a:r>
              <a:rPr lang="en-US" sz="1800" dirty="0" err="1" smtClean="0"/>
              <a:t>toTokenName</a:t>
            </a:r>
            <a:r>
              <a:rPr lang="en-US" sz="1800" dirty="0" smtClean="0"/>
              <a:t>(</a:t>
            </a: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tokenCode</a:t>
            </a:r>
            <a:r>
              <a:rPr lang="en-US" sz="1800" dirty="0" smtClean="0"/>
              <a:t>){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char </a:t>
            </a:r>
            <a:r>
              <a:rPr lang="en-US" sz="1800" dirty="0" err="1" smtClean="0"/>
              <a:t>ascii</a:t>
            </a:r>
            <a:r>
              <a:rPr lang="en-US" sz="1800" dirty="0" smtClean="0"/>
              <a:t>[2];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</a:t>
            </a:r>
            <a:r>
              <a:rPr lang="en-US" sz="1800" dirty="0" err="1" smtClean="0"/>
              <a:t>ascii</a:t>
            </a:r>
            <a:r>
              <a:rPr lang="en-US" sz="1800" dirty="0" smtClean="0"/>
              <a:t>[1]=(char)0; // EOS (End Of String)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if(</a:t>
            </a:r>
            <a:r>
              <a:rPr lang="en-US" sz="1800" dirty="0" err="1" smtClean="0"/>
              <a:t>tokenCode</a:t>
            </a:r>
            <a:r>
              <a:rPr lang="en-US" sz="1800" dirty="0" smtClean="0"/>
              <a:t> &lt; 128){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 </a:t>
            </a:r>
            <a:r>
              <a:rPr lang="en-US" sz="1800" dirty="0" err="1" smtClean="0"/>
              <a:t>ascii</a:t>
            </a:r>
            <a:r>
              <a:rPr lang="en-US" sz="1800" dirty="0" smtClean="0"/>
              <a:t>[0] = (char) </a:t>
            </a:r>
            <a:r>
              <a:rPr lang="en-US" sz="1800" dirty="0" err="1" smtClean="0"/>
              <a:t>tokenCode</a:t>
            </a:r>
            <a:r>
              <a:rPr lang="en-US" sz="1800" dirty="0" smtClean="0"/>
              <a:t>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 return(</a:t>
            </a:r>
            <a:r>
              <a:rPr lang="en-US" sz="1800" dirty="0" err="1" smtClean="0"/>
              <a:t>strdup</a:t>
            </a:r>
            <a:r>
              <a:rPr lang="en-US" sz="1800" dirty="0" smtClean="0"/>
              <a:t>((char *) </a:t>
            </a:r>
            <a:r>
              <a:rPr lang="en-US" sz="1800" dirty="0" err="1" smtClean="0"/>
              <a:t>ascii</a:t>
            </a:r>
            <a:r>
              <a:rPr lang="en-US" sz="1800" dirty="0" smtClean="0"/>
              <a:t>));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}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</a:t>
            </a:r>
            <a:r>
              <a:rPr lang="en-US" sz="1800" dirty="0" smtClean="0"/>
              <a:t>switch (</a:t>
            </a:r>
            <a:r>
              <a:rPr lang="en-US" sz="1800" dirty="0" err="1"/>
              <a:t>t</a:t>
            </a:r>
            <a:r>
              <a:rPr lang="en-US" sz="1800" dirty="0" err="1" smtClean="0"/>
              <a:t>okenCode</a:t>
            </a:r>
            <a:r>
              <a:rPr lang="en-US" sz="1800" dirty="0" smtClean="0"/>
              <a:t>){</a:t>
            </a:r>
            <a:endParaRPr lang="en-US" sz="1800" dirty="0" smtClean="0"/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 case 258:  return("INT");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 case 259:  return("RELOP");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 case 260:  return("IF");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 case 261:  return("THEN");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 …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case 278:  return("ID");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 default: return("UNRECOGNIZED TOKEN CODE!");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 }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}</a:t>
            </a:r>
          </a:p>
          <a:p>
            <a:pPr>
              <a:spcBef>
                <a:spcPts val="400"/>
              </a:spcBef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121946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Python3 regular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hlinkClick r:id="rId2"/>
              </a:rPr>
              <a:t>https://docs.python.org/3/library/re.html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</a:t>
            </a:r>
            <a:r>
              <a:rPr lang="en-US" dirty="0" smtClean="0"/>
              <a:t>mport re then fairly standard regular expression patterns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Grouping using parentheses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m</a:t>
            </a:r>
            <a:r>
              <a:rPr lang="en-US" dirty="0" smtClean="0"/>
              <a:t> = </a:t>
            </a:r>
            <a:r>
              <a:rPr lang="en-US" dirty="0" err="1" smtClean="0"/>
              <a:t>re.search</a:t>
            </a:r>
            <a:r>
              <a:rPr lang="en-US" dirty="0" smtClean="0"/>
              <a:t>(‘[0-9]{3}-[0-9]{2}-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smtClean="0"/>
              <a:t>[0-9]{4}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’, string)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/>
              <a:t>r</a:t>
            </a:r>
            <a:r>
              <a:rPr lang="en-US" dirty="0" err="1" smtClean="0"/>
              <a:t>e.search</a:t>
            </a:r>
            <a:r>
              <a:rPr lang="en-US" dirty="0" smtClean="0"/>
              <a:t> – search for pattern (</a:t>
            </a:r>
            <a:r>
              <a:rPr lang="en-US" dirty="0" err="1" smtClean="0"/>
              <a:t>regexpr</a:t>
            </a:r>
            <a:r>
              <a:rPr lang="en-US" dirty="0" smtClean="0"/>
              <a:t>) in string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Return match in ‘m’ (a match object)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Note parentheses specify grouping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l</a:t>
            </a:r>
            <a:r>
              <a:rPr lang="en-US" dirty="0" smtClean="0"/>
              <a:t>ast4 = </a:t>
            </a:r>
            <a:r>
              <a:rPr lang="en-US" dirty="0" err="1" smtClean="0"/>
              <a:t>m.group</a:t>
            </a:r>
            <a:r>
              <a:rPr lang="en-US" dirty="0" smtClean="0"/>
              <a:t>(1)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7529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sz="1800" dirty="0" smtClean="0"/>
              <a:t>import re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filename="core2.tab.h"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…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# compile the regular expression to do searches etc.</a:t>
            </a:r>
          </a:p>
          <a:p>
            <a:pPr>
              <a:spcBef>
                <a:spcPts val="400"/>
              </a:spcBef>
            </a:pPr>
            <a:r>
              <a:rPr lang="en-US" sz="1800" dirty="0" err="1" smtClean="0"/>
              <a:t>dfa</a:t>
            </a:r>
            <a:r>
              <a:rPr lang="en-US" sz="1800" dirty="0" smtClean="0"/>
              <a:t> = </a:t>
            </a:r>
            <a:r>
              <a:rPr lang="en-US" sz="1800" dirty="0" err="1" smtClean="0"/>
              <a:t>re.compile</a:t>
            </a:r>
            <a:r>
              <a:rPr lang="en-US" sz="1800" dirty="0" smtClean="0"/>
              <a:t>("\s\s\s\s</a:t>
            </a:r>
            <a:r>
              <a:rPr lang="en-US" sz="1800" dirty="0" smtClean="0">
                <a:solidFill>
                  <a:srgbClr val="FF0000"/>
                </a:solidFill>
              </a:rPr>
              <a:t>(</a:t>
            </a:r>
            <a:r>
              <a:rPr lang="en-US" sz="1800" dirty="0" smtClean="0"/>
              <a:t>[A-Z][A-Z]+</a:t>
            </a:r>
            <a:r>
              <a:rPr lang="en-US" sz="1800" dirty="0" smtClean="0">
                <a:solidFill>
                  <a:srgbClr val="FF0000"/>
                </a:solidFill>
              </a:rPr>
              <a:t>)</a:t>
            </a:r>
            <a:r>
              <a:rPr lang="en-US" sz="1800" dirty="0" smtClean="0"/>
              <a:t>\s*=\s*</a:t>
            </a:r>
            <a:r>
              <a:rPr lang="en-US" sz="1800" dirty="0" smtClean="0">
                <a:solidFill>
                  <a:srgbClr val="FF0000"/>
                </a:solidFill>
              </a:rPr>
              <a:t>(</a:t>
            </a:r>
            <a:r>
              <a:rPr lang="en-US" sz="1800" dirty="0" smtClean="0"/>
              <a:t>[0-9][0-9][0-9]</a:t>
            </a:r>
            <a:r>
              <a:rPr lang="en-US" sz="1800" dirty="0" smtClean="0">
                <a:solidFill>
                  <a:srgbClr val="FF0000"/>
                </a:solidFill>
              </a:rPr>
              <a:t>)</a:t>
            </a:r>
            <a:r>
              <a:rPr lang="en-US" sz="1800" dirty="0" smtClean="0"/>
              <a:t>")</a:t>
            </a:r>
          </a:p>
          <a:p>
            <a:pPr>
              <a:spcBef>
                <a:spcPts val="400"/>
              </a:spcBef>
            </a:pPr>
            <a:endParaRPr lang="en-US" sz="1800" dirty="0" smtClean="0"/>
          </a:p>
          <a:p>
            <a:pPr>
              <a:spcBef>
                <a:spcPts val="400"/>
              </a:spcBef>
            </a:pPr>
            <a:r>
              <a:rPr lang="en-US" sz="1800" dirty="0" smtClean="0"/>
              <a:t># open the file "core2.tab.h" and process each line by matching the </a:t>
            </a:r>
            <a:r>
              <a:rPr lang="en-US" sz="1800" dirty="0" err="1" smtClean="0"/>
              <a:t>reg</a:t>
            </a:r>
            <a:r>
              <a:rPr lang="en-US" sz="1800" dirty="0" smtClean="0"/>
              <a:t> expr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f = open(filename)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for line in f: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match = </a:t>
            </a:r>
            <a:r>
              <a:rPr lang="en-US" sz="1800" dirty="0" err="1" smtClean="0"/>
              <a:t>dfa.search</a:t>
            </a:r>
            <a:r>
              <a:rPr lang="en-US" sz="1800" dirty="0" smtClean="0"/>
              <a:t>(line)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if match: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print("\t\t case "+ </a:t>
            </a:r>
            <a:r>
              <a:rPr lang="en-US" sz="1800" dirty="0" err="1" smtClean="0"/>
              <a:t>match.group</a:t>
            </a:r>
            <a:r>
              <a:rPr lang="en-US" sz="1800" dirty="0" smtClean="0"/>
              <a:t>(2) + ":  return(\"" + </a:t>
            </a:r>
            <a:r>
              <a:rPr lang="en-US" sz="1800" dirty="0" err="1" smtClean="0"/>
              <a:t>match.group</a:t>
            </a:r>
            <a:r>
              <a:rPr lang="en-US" sz="1800" dirty="0" smtClean="0"/>
              <a:t>(1) + "\");")</a:t>
            </a:r>
          </a:p>
          <a:p>
            <a:pPr>
              <a:spcBef>
                <a:spcPts val="400"/>
              </a:spcBef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87296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Generate header of the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400"/>
              </a:spcBef>
            </a:pPr>
            <a:r>
              <a:rPr lang="en-US" dirty="0" smtClean="0"/>
              <a:t># create the header part of the function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print("char *")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print("</a:t>
            </a:r>
            <a:r>
              <a:rPr lang="en-US" dirty="0" err="1" smtClean="0"/>
              <a:t>toTokenName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tokenCode</a:t>
            </a:r>
            <a:r>
              <a:rPr lang="en-US" dirty="0" smtClean="0"/>
              <a:t>){")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print("\t char </a:t>
            </a:r>
            <a:r>
              <a:rPr lang="en-US" dirty="0" err="1" smtClean="0"/>
              <a:t>ascii</a:t>
            </a:r>
            <a:r>
              <a:rPr lang="en-US" dirty="0" smtClean="0"/>
              <a:t>[2];")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print("\t </a:t>
            </a:r>
            <a:r>
              <a:rPr lang="en-US" dirty="0" err="1" smtClean="0"/>
              <a:t>ascii</a:t>
            </a:r>
            <a:r>
              <a:rPr lang="en-US" dirty="0" smtClean="0"/>
              <a:t>[1]=(char)0; // EOS (End Of String) ")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print("\t if(</a:t>
            </a:r>
            <a:r>
              <a:rPr lang="en-US" dirty="0" err="1" smtClean="0"/>
              <a:t>tokenCode</a:t>
            </a:r>
            <a:r>
              <a:rPr lang="en-US" dirty="0" smtClean="0"/>
              <a:t> &lt; 128){")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print("\t\t </a:t>
            </a:r>
            <a:r>
              <a:rPr lang="en-US" dirty="0" err="1" smtClean="0"/>
              <a:t>ascii</a:t>
            </a:r>
            <a:r>
              <a:rPr lang="en-US" dirty="0" smtClean="0"/>
              <a:t>[0] = (char) </a:t>
            </a:r>
            <a:r>
              <a:rPr lang="en-US" dirty="0" err="1" smtClean="0"/>
              <a:t>tokenCode</a:t>
            </a:r>
            <a:r>
              <a:rPr lang="en-US" dirty="0" smtClean="0"/>
              <a:t>;")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print("\t\t return(</a:t>
            </a:r>
            <a:r>
              <a:rPr lang="en-US" dirty="0" err="1" smtClean="0"/>
              <a:t>strdup</a:t>
            </a:r>
            <a:r>
              <a:rPr lang="en-US" dirty="0" smtClean="0"/>
              <a:t>((char *) </a:t>
            </a:r>
            <a:r>
              <a:rPr lang="en-US" dirty="0" err="1" smtClean="0"/>
              <a:t>ascii</a:t>
            </a:r>
            <a:r>
              <a:rPr lang="en-US" dirty="0" smtClean="0"/>
              <a:t>));")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print("\t }")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print("\t switch(</a:t>
            </a:r>
            <a:r>
              <a:rPr lang="en-US" dirty="0" err="1" smtClean="0"/>
              <a:t>tokenCode</a:t>
            </a:r>
            <a:r>
              <a:rPr lang="en-US" dirty="0" smtClean="0"/>
              <a:t>){")</a:t>
            </a:r>
          </a:p>
        </p:txBody>
      </p:sp>
    </p:spTree>
    <p:extLst>
      <p:ext uri="{BB962C8B-B14F-4D97-AF65-F5344CB8AC3E}">
        <p14:creationId xmlns:p14="http://schemas.microsoft.com/office/powerpoint/2010/main" val="22187071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220788"/>
            <a:ext cx="8831262" cy="5224462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sz="2000" dirty="0" err="1" smtClean="0"/>
              <a:t>dfa</a:t>
            </a:r>
            <a:r>
              <a:rPr lang="en-US" sz="2000" dirty="0" smtClean="0"/>
              <a:t> = </a:t>
            </a:r>
            <a:r>
              <a:rPr lang="en-US" sz="2000" dirty="0" err="1" smtClean="0"/>
              <a:t>re.compile</a:t>
            </a:r>
            <a:r>
              <a:rPr lang="en-US" sz="2000" dirty="0" smtClean="0"/>
              <a:t>("\s\s\s\s</a:t>
            </a:r>
            <a:r>
              <a:rPr lang="en-US" sz="2000" dirty="0" smtClean="0">
                <a:solidFill>
                  <a:srgbClr val="FF0000"/>
                </a:solidFill>
              </a:rPr>
              <a:t>(</a:t>
            </a:r>
            <a:r>
              <a:rPr lang="en-US" sz="2000" dirty="0" smtClean="0"/>
              <a:t>[A-Z][A-Z]+</a:t>
            </a:r>
            <a:r>
              <a:rPr lang="en-US" sz="2000" dirty="0" smtClean="0">
                <a:solidFill>
                  <a:srgbClr val="FF0000"/>
                </a:solidFill>
              </a:rPr>
              <a:t>)</a:t>
            </a:r>
            <a:r>
              <a:rPr lang="en-US" sz="2000" dirty="0" smtClean="0"/>
              <a:t>\s*=\s*</a:t>
            </a:r>
            <a:r>
              <a:rPr lang="en-US" sz="2000" dirty="0" smtClean="0">
                <a:solidFill>
                  <a:srgbClr val="FF0000"/>
                </a:solidFill>
              </a:rPr>
              <a:t>(</a:t>
            </a:r>
            <a:r>
              <a:rPr lang="en-US" sz="2000" dirty="0" smtClean="0"/>
              <a:t>[0-9][0-9][0-9]</a:t>
            </a:r>
            <a:r>
              <a:rPr lang="en-US" sz="2000" dirty="0" smtClean="0">
                <a:solidFill>
                  <a:srgbClr val="FF0000"/>
                </a:solidFill>
              </a:rPr>
              <a:t>)</a:t>
            </a:r>
            <a:r>
              <a:rPr lang="en-US" sz="2000" dirty="0" smtClean="0"/>
              <a:t>")</a:t>
            </a:r>
          </a:p>
          <a:p>
            <a:pPr>
              <a:spcBef>
                <a:spcPts val="400"/>
              </a:spcBef>
            </a:pPr>
            <a:endParaRPr lang="en-US" sz="2000" dirty="0" smtClean="0"/>
          </a:p>
          <a:p>
            <a:pPr>
              <a:spcBef>
                <a:spcPts val="400"/>
              </a:spcBef>
            </a:pPr>
            <a:r>
              <a:rPr lang="en-US" sz="2000" dirty="0" smtClean="0"/>
              <a:t># open the file "core2.tab.h" and process each line by matching the re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f = open(filename)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for line in f: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   match = </a:t>
            </a:r>
            <a:r>
              <a:rPr lang="en-US" sz="2000" dirty="0" err="1" smtClean="0"/>
              <a:t>dfa.search</a:t>
            </a:r>
            <a:r>
              <a:rPr lang="en-US" sz="2000" dirty="0" smtClean="0"/>
              <a:t>(line)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   if match: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       print("\t\t case "+ </a:t>
            </a:r>
            <a:r>
              <a:rPr lang="en-US" sz="2000" dirty="0" err="1" smtClean="0"/>
              <a:t>match.group</a:t>
            </a:r>
            <a:r>
              <a:rPr lang="en-US" sz="2000" dirty="0" smtClean="0"/>
              <a:t>(2) + ":  return(\"" + </a:t>
            </a:r>
            <a:r>
              <a:rPr lang="en-US" sz="2000" dirty="0" err="1" smtClean="0"/>
              <a:t>match.group</a:t>
            </a:r>
            <a:r>
              <a:rPr lang="en-US" sz="2000" dirty="0" smtClean="0"/>
              <a:t>(1) + "\");")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933786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</a:t>
            </a:r>
            <a:r>
              <a:rPr lang="en-US" dirty="0" smtClean="0"/>
              <a:t>ison -- report=all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r>
              <a:rPr lang="en-US" sz="2000" dirty="0" smtClean="0"/>
              <a:t>State 8</a:t>
            </a:r>
          </a:p>
          <a:p>
            <a:r>
              <a:rPr lang="en-US" sz="2000" dirty="0" smtClean="0"/>
              <a:t>    1 task: task expr ';' .</a:t>
            </a:r>
          </a:p>
          <a:p>
            <a:r>
              <a:rPr lang="en-US" sz="2000" dirty="0" smtClean="0"/>
              <a:t>    $default  reduce using rule 1 (task)</a:t>
            </a:r>
          </a:p>
          <a:p>
            <a:r>
              <a:rPr lang="en-US" sz="2000" dirty="0" smtClean="0"/>
              <a:t>State 9</a:t>
            </a:r>
          </a:p>
          <a:p>
            <a:r>
              <a:rPr lang="en-US" sz="2000" dirty="0" smtClean="0"/>
              <a:t>    4 expr: expr . '+' expr</a:t>
            </a:r>
          </a:p>
          <a:p>
            <a:r>
              <a:rPr lang="en-US" sz="2000" dirty="0" smtClean="0"/>
              <a:t>    4     | expr '+' expr .  ['+', ';']</a:t>
            </a:r>
          </a:p>
          <a:p>
            <a:r>
              <a:rPr lang="en-US" sz="2000" dirty="0" smtClean="0"/>
              <a:t>    5     | expr . '*' expr</a:t>
            </a:r>
          </a:p>
          <a:p>
            <a:endParaRPr lang="en-US" sz="2000" dirty="0" smtClean="0"/>
          </a:p>
          <a:p>
            <a:r>
              <a:rPr lang="en-US" sz="2000" dirty="0" smtClean="0"/>
              <a:t>    '*'  shift, and go to state 7</a:t>
            </a:r>
          </a:p>
          <a:p>
            <a:r>
              <a:rPr lang="en-US" sz="2000" dirty="0" smtClean="0"/>
              <a:t>    $default  reduce using rule 4 (expr)</a:t>
            </a:r>
          </a:p>
          <a:p>
            <a:r>
              <a:rPr lang="en-US" sz="2000" dirty="0" smtClean="0"/>
              <a:t>    Conflict between rule 4 and token '+' resolved as reduce (%left '+').</a:t>
            </a:r>
          </a:p>
          <a:p>
            <a:r>
              <a:rPr lang="en-US" sz="2000" dirty="0" smtClean="0"/>
              <a:t>    Conflict between rule 4 and token '*' resolved as shift ('+' &lt; '*').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416501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6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Debugging Parsers written with Yacc</a:t>
            </a:r>
          </a:p>
        </p:txBody>
      </p:sp>
      <p:sp>
        <p:nvSpPr>
          <p:cNvPr id="2546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en-US" dirty="0"/>
              <a:t>Debug the grammar</a:t>
            </a:r>
          </a:p>
          <a:p>
            <a:pPr marL="879475" lvl="1" indent="-381000">
              <a:buFont typeface="Wingdings" panose="05000000000000000000" pitchFamily="2" charset="2"/>
              <a:buAutoNum type="arabicPeriod"/>
            </a:pPr>
            <a:r>
              <a:rPr lang="en-US" altLang="en-US" dirty="0"/>
              <a:t>Rewrite grammar to eliminate reduce/reduce and as many  shift/reduce as you can.</a:t>
            </a:r>
          </a:p>
          <a:p>
            <a:pPr marL="879475" lvl="1" indent="-381000">
              <a:buFont typeface="Wingdings" panose="05000000000000000000" pitchFamily="2" charset="2"/>
              <a:buAutoNum type="arabicPeriod"/>
            </a:pPr>
            <a:r>
              <a:rPr lang="en-US" altLang="en-US" dirty="0"/>
              <a:t>Tracing parses using </a:t>
            </a:r>
          </a:p>
          <a:p>
            <a:pPr marL="1250950" lvl="2" indent="-342900"/>
            <a:r>
              <a:rPr lang="en-US" altLang="en-US" dirty="0"/>
              <a:t>–t  option to bison or </a:t>
            </a:r>
            <a:r>
              <a:rPr lang="en-US" altLang="en-US" dirty="0" err="1"/>
              <a:t>yacc</a:t>
            </a:r>
            <a:endParaRPr lang="en-US" altLang="en-US" dirty="0"/>
          </a:p>
          <a:p>
            <a:pPr marL="1250950" lvl="2" indent="-342900"/>
            <a:r>
              <a:rPr lang="en-US" altLang="en-US" dirty="0"/>
              <a:t>-DYYDEBUG compile option</a:t>
            </a:r>
          </a:p>
          <a:p>
            <a:pPr marL="1250950" lvl="2" indent="-342900"/>
            <a:r>
              <a:rPr lang="en-US" altLang="en-US" dirty="0" err="1" smtClean="0"/>
              <a:t>int</a:t>
            </a:r>
            <a:r>
              <a:rPr lang="en-US" altLang="en-US" dirty="0" smtClean="0"/>
              <a:t> </a:t>
            </a:r>
            <a:r>
              <a:rPr lang="en-US" altLang="en-US" dirty="0" err="1"/>
              <a:t>yydebug</a:t>
            </a:r>
            <a:r>
              <a:rPr lang="en-US" altLang="en-US" dirty="0"/>
              <a:t>=1; in </a:t>
            </a:r>
            <a:r>
              <a:rPr lang="en-US" altLang="en-US" dirty="0" smtClean="0"/>
              <a:t>flex </a:t>
            </a:r>
            <a:r>
              <a:rPr lang="en-US" altLang="en-US" dirty="0"/>
              <a:t>specification (C definitions section %{ ..%}</a:t>
            </a:r>
          </a:p>
          <a:p>
            <a:pPr marL="1250950" lvl="2" indent="-342900"/>
            <a:r>
              <a:rPr lang="en-US" altLang="en-US" dirty="0" smtClean="0"/>
              <a:t>extern </a:t>
            </a:r>
            <a:r>
              <a:rPr lang="en-US" altLang="en-US" dirty="0" err="1"/>
              <a:t>int</a:t>
            </a:r>
            <a:r>
              <a:rPr lang="en-US" altLang="en-US" dirty="0"/>
              <a:t> </a:t>
            </a:r>
            <a:r>
              <a:rPr lang="en-US" altLang="en-US" dirty="0" err="1"/>
              <a:t>yydebug</a:t>
            </a:r>
            <a:r>
              <a:rPr lang="en-US" altLang="en-US" dirty="0"/>
              <a:t>; in </a:t>
            </a:r>
            <a:r>
              <a:rPr lang="en-US" altLang="en-US" dirty="0" err="1"/>
              <a:t>yacc</a:t>
            </a:r>
            <a:r>
              <a:rPr lang="en-US" altLang="en-US" dirty="0"/>
              <a:t> specification 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en-US" dirty="0"/>
              <a:t>Debug the semantic actions</a:t>
            </a:r>
          </a:p>
          <a:p>
            <a:pPr marL="879475" lvl="1" indent="-381000"/>
            <a:r>
              <a:rPr lang="en-US" altLang="en-US" dirty="0"/>
              <a:t>Compile with –g option; set CFLAGS=-g in </a:t>
            </a:r>
            <a:r>
              <a:rPr lang="en-US" altLang="en-US" dirty="0" err="1"/>
              <a:t>Makefile</a:t>
            </a:r>
            <a:r>
              <a:rPr lang="en-US" altLang="en-US" dirty="0"/>
              <a:t> and use 		</a:t>
            </a:r>
            <a:r>
              <a:rPr lang="en-US" altLang="en-US" dirty="0" err="1"/>
              <a:t>gcc</a:t>
            </a:r>
            <a:r>
              <a:rPr lang="en-US" altLang="en-US" dirty="0"/>
              <a:t> $(CFLAGS) … as the compile (or rely on the </a:t>
            </a:r>
            <a:r>
              <a:rPr lang="en-US" altLang="en-US" dirty="0" err="1"/>
              <a:t>builtin</a:t>
            </a:r>
            <a:r>
              <a:rPr lang="en-US" altLang="en-US" dirty="0"/>
              <a:t> rules)</a:t>
            </a:r>
          </a:p>
          <a:p>
            <a:pPr marL="879475" lvl="1" indent="-381000"/>
            <a:r>
              <a:rPr lang="en-US" altLang="en-US" dirty="0"/>
              <a:t>Use </a:t>
            </a:r>
            <a:r>
              <a:rPr lang="en-US" altLang="en-US" dirty="0" err="1"/>
              <a:t>gdb</a:t>
            </a:r>
            <a:r>
              <a:rPr lang="en-US" altLang="en-US" dirty="0"/>
              <a:t> (Gnu debugger) to debug the program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7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Parsing Traces with yydebug=1</a:t>
            </a:r>
          </a:p>
        </p:txBody>
      </p:sp>
      <p:sp>
        <p:nvSpPr>
          <p:cNvPr id="2547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Setting up for traces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–t  option to bison or yacc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-DYYDEBUG compile option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int yydebug=1; in lex specification </a:t>
            </a:r>
          </a:p>
          <a:p>
            <a:pPr lvl="1"/>
            <a:r>
              <a:rPr lang="en-US" altLang="en-US"/>
              <a:t>C definitions section %{ … %}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extern int yydebug; in yacc specification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en-US"/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Generate .output file and print out so you can follow along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799" y="247650"/>
            <a:ext cx="5006975" cy="781050"/>
          </a:xfrm>
        </p:spPr>
        <p:txBody>
          <a:bodyPr/>
          <a:lstStyle/>
          <a:p>
            <a:r>
              <a:rPr lang="en-US" dirty="0" smtClean="0"/>
              <a:t>./tree    </a:t>
            </a:r>
            <a:endParaRPr lang="en-US" dirty="0"/>
          </a:p>
        </p:txBody>
      </p:sp>
      <p:sp>
        <p:nvSpPr>
          <p:cNvPr id="2548738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290513" y="76200"/>
            <a:ext cx="4076700" cy="63690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800" dirty="0" smtClean="0"/>
              <a:t>Stack now 0 1 5 6 9 7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Entering state 10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Stack now 0 1 5 6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Entering state 9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Reading a token: Next token is token ';' ()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Reducing stack by rule 4 (line 55):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   $1 = </a:t>
            </a:r>
            <a:r>
              <a:rPr lang="en-US" altLang="en-US" sz="1800" dirty="0" err="1" smtClean="0"/>
              <a:t>nterm</a:t>
            </a:r>
            <a:r>
              <a:rPr lang="en-US" altLang="en-US" sz="1800" dirty="0" smtClean="0"/>
              <a:t> expr ()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   $2 = token '+' ()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   $3 = </a:t>
            </a:r>
            <a:r>
              <a:rPr lang="en-US" altLang="en-US" sz="1800" dirty="0" err="1" smtClean="0"/>
              <a:t>nterm</a:t>
            </a:r>
            <a:r>
              <a:rPr lang="en-US" altLang="en-US" sz="1800" dirty="0" smtClean="0"/>
              <a:t> expr ()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-&gt; $$ = </a:t>
            </a:r>
            <a:r>
              <a:rPr lang="en-US" altLang="en-US" sz="1800" dirty="0" err="1" smtClean="0"/>
              <a:t>nterm</a:t>
            </a:r>
            <a:r>
              <a:rPr lang="en-US" altLang="en-US" sz="1800" dirty="0" smtClean="0"/>
              <a:t> expr ()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Stack now 0 1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Entering state 5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Next token is token ';' ()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Shifting token ';' ()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Entering state 8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Reducing stack by rule 1 (line 46):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   $1 = </a:t>
            </a:r>
            <a:r>
              <a:rPr lang="en-US" altLang="en-US" sz="1800" dirty="0" err="1" smtClean="0"/>
              <a:t>nterm</a:t>
            </a:r>
            <a:r>
              <a:rPr lang="en-US" altLang="en-US" sz="1800" dirty="0" smtClean="0"/>
              <a:t> task ()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   $2 = </a:t>
            </a:r>
            <a:r>
              <a:rPr lang="en-US" altLang="en-US" sz="1800" dirty="0" err="1" smtClean="0"/>
              <a:t>nterm</a:t>
            </a:r>
            <a:r>
              <a:rPr lang="en-US" altLang="en-US" sz="1800" dirty="0" smtClean="0"/>
              <a:t> expr ()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   $3 = token ';' ()</a:t>
            </a:r>
          </a:p>
          <a:p>
            <a:pPr>
              <a:lnSpc>
                <a:spcPct val="75000"/>
              </a:lnSpc>
            </a:pPr>
            <a:endParaRPr lang="en-US" alt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800" dirty="0" smtClean="0"/>
              <a:t>Dumping tree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 +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 ID  x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 *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 ID  y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 ID  z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Mistakes</a:t>
            </a:r>
          </a:p>
        </p:txBody>
      </p:sp>
      <p:sp>
        <p:nvSpPr>
          <p:cNvPr id="2549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Segmentation fault - This means you have referenced a memory location that is outside of the memory segment of your program.</a:t>
            </a:r>
          </a:p>
          <a:p>
            <a:pPr lvl="1"/>
            <a:r>
              <a:rPr lang="en-US" altLang="en-US"/>
              <a:t>You have a pointer that has a bad value!</a:t>
            </a:r>
          </a:p>
          <a:p>
            <a:pPr lvl="1"/>
            <a:r>
              <a:rPr lang="en-US" altLang="en-US"/>
              <a:t> First make sure everytime you copy a string value you use strdup. Several people have had errors with strcat(s,t) where they did not allocate space for the string “s”.</a:t>
            </a:r>
          </a:p>
          <a:p>
            <a:pPr lvl="1"/>
            <a:r>
              <a:rPr lang="en-US" altLang="en-US"/>
              <a:t>Use gdb and bt (backtrace) to trace down the pointer with the bad value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36000" cy="438150"/>
          </a:xfrm>
        </p:spPr>
        <p:txBody>
          <a:bodyPr/>
          <a:lstStyle/>
          <a:p>
            <a:r>
              <a:rPr lang="en-US" altLang="en-US"/>
              <a:t>Overview</a:t>
            </a:r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33400"/>
            <a:ext cx="8853487" cy="59118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/>
              <a:t>Last Time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Pascal like declarations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Hierarchical Symbol Tables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Numeric Implementation of Booleans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Positional Encoding of Booleans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Short Circuit Evaluation</a:t>
            </a:r>
          </a:p>
          <a:p>
            <a:pPr>
              <a:lnSpc>
                <a:spcPct val="85000"/>
              </a:lnSpc>
            </a:pPr>
            <a:r>
              <a:rPr lang="en-US" altLang="en-US"/>
              <a:t>Last Time Didn’t Finish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Debugging YACC generated parsers</a:t>
            </a:r>
          </a:p>
          <a:p>
            <a:pPr>
              <a:lnSpc>
                <a:spcPct val="85000"/>
              </a:lnSpc>
            </a:pPr>
            <a:r>
              <a:rPr lang="en-US" altLang="en-US"/>
              <a:t>Today’s Lecture 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Review Semantic Attributes and actions for Boolean expressions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Markers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Attribute for Control Flow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If statement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If else (parsing first; should have done this earlier)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If else semantic actions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0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GDB - Essential Commands</a:t>
            </a:r>
          </a:p>
        </p:txBody>
      </p:sp>
      <p:sp>
        <p:nvSpPr>
          <p:cNvPr id="2550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gdb program [core] - debug program </a:t>
            </a:r>
            <a:r>
              <a:rPr lang="en-US" altLang="en-US" sz="2000"/>
              <a:t>[using coredump core]</a:t>
            </a:r>
          </a:p>
          <a:p>
            <a:r>
              <a:rPr lang="en-US" altLang="en-US"/>
              <a:t>b [file:] function 	set breakpoint at function [in file]</a:t>
            </a:r>
          </a:p>
          <a:p>
            <a:r>
              <a:rPr lang="en-US" altLang="en-US"/>
              <a:t>run [arglist] 		start your program [with arglist]</a:t>
            </a:r>
          </a:p>
          <a:p>
            <a:r>
              <a:rPr lang="en-US" altLang="en-US"/>
              <a:t>bt backtrace: 	display program stack</a:t>
            </a:r>
          </a:p>
          <a:p>
            <a:r>
              <a:rPr lang="en-US" altLang="en-US"/>
              <a:t>p expr 		display the value of an expression</a:t>
            </a:r>
          </a:p>
          <a:p>
            <a:r>
              <a:rPr lang="en-US" altLang="en-US"/>
              <a:t>c 				continue running your program</a:t>
            </a:r>
          </a:p>
          <a:p>
            <a:r>
              <a:rPr lang="en-US" altLang="en-US"/>
              <a:t>n 				next line, stepping over function calls</a:t>
            </a:r>
          </a:p>
          <a:p>
            <a:r>
              <a:rPr lang="en-US" altLang="en-US"/>
              <a:t>s 				next line, stepping into function calls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1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using gdb</a:t>
            </a:r>
          </a:p>
        </p:txBody>
      </p:sp>
      <p:sp>
        <p:nvSpPr>
          <p:cNvPr id="2551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deneb&gt; make</a:t>
            </a:r>
          </a:p>
          <a:p>
            <a:r>
              <a:rPr lang="en-US" altLang="en-US" sz="2000"/>
              <a:t>bison -d decaf.y</a:t>
            </a:r>
          </a:p>
          <a:p>
            <a:r>
              <a:rPr lang="en-US" altLang="en-US" sz="2000"/>
              <a:t>decaf.y contains 51 shift/reduce conflicts.</a:t>
            </a:r>
          </a:p>
          <a:p>
            <a:r>
              <a:rPr lang="en-US" altLang="en-US" sz="2000"/>
              <a:t>gcc -c -g decaf.tab.c</a:t>
            </a:r>
          </a:p>
          <a:p>
            <a:r>
              <a:rPr lang="en-US" altLang="en-US" sz="2000"/>
              <a:t>flex decaf.l</a:t>
            </a:r>
          </a:p>
          <a:p>
            <a:r>
              <a:rPr lang="en-US" altLang="en-US" sz="2000"/>
              <a:t>gcc -DYYDEBUG -g -c lex.yy.c</a:t>
            </a:r>
          </a:p>
          <a:p>
            <a:r>
              <a:rPr lang="en-US" altLang="en-US" sz="2000"/>
              <a:t>gcc -c -g tree.c</a:t>
            </a:r>
          </a:p>
          <a:p>
            <a:r>
              <a:rPr lang="en-US" altLang="en-US" sz="2000"/>
              <a:t>gcc -DYYDEBUG -g decaf.tab.o lex.yy.o tree.o -ly -o decaf</a:t>
            </a:r>
          </a:p>
          <a:p>
            <a:r>
              <a:rPr lang="en-US" altLang="en-US" sz="2000"/>
              <a:t>deneb&gt; ./decaf &lt; t1</a:t>
            </a:r>
          </a:p>
          <a:p>
            <a:r>
              <a:rPr lang="en-US" altLang="en-US" sz="2000"/>
              <a:t>Keyword   int</a:t>
            </a:r>
          </a:p>
          <a:p>
            <a:r>
              <a:rPr lang="en-US" altLang="en-US" sz="2000">
                <a:solidFill>
                  <a:srgbClr val="FF0000"/>
                </a:solidFill>
              </a:rPr>
              <a:t>Segmentation Fault (core dumped) </a:t>
            </a:r>
            <a:r>
              <a:rPr lang="en-US" altLang="en-US" sz="2000">
                <a:solidFill>
                  <a:srgbClr val="FF0000"/>
                </a:solidFill>
                <a:sym typeface="Wingdings" panose="05000000000000000000" pitchFamily="2" charset="2"/>
              </a:rPr>
              <a:t> !!!</a:t>
            </a:r>
            <a:endParaRPr lang="en-US" altLang="en-US" sz="2000">
              <a:solidFill>
                <a:srgbClr val="FF0000"/>
              </a:solidFill>
            </a:endParaRPr>
          </a:p>
          <a:p>
            <a:endParaRPr lang="en-US" alt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using gdb</a:t>
            </a:r>
          </a:p>
        </p:txBody>
      </p:sp>
      <p:sp>
        <p:nvSpPr>
          <p:cNvPr id="2552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deneb&gt; make</a:t>
            </a:r>
          </a:p>
          <a:p>
            <a:r>
              <a:rPr lang="en-US" altLang="en-US" sz="2000"/>
              <a:t>bison -d decaf.y</a:t>
            </a:r>
          </a:p>
          <a:p>
            <a:r>
              <a:rPr lang="en-US" altLang="en-US" sz="2000"/>
              <a:t>decaf.y contains 51 shift/reduce conflicts.</a:t>
            </a:r>
          </a:p>
          <a:p>
            <a:r>
              <a:rPr lang="en-US" altLang="en-US" sz="2000"/>
              <a:t>gcc -c -g decaf.tab.c</a:t>
            </a:r>
          </a:p>
          <a:p>
            <a:r>
              <a:rPr lang="en-US" altLang="en-US" sz="2000"/>
              <a:t>flex decaf.l</a:t>
            </a:r>
          </a:p>
          <a:p>
            <a:r>
              <a:rPr lang="en-US" altLang="en-US" sz="2000"/>
              <a:t>gcc -DYYDEBUG -g -c lex.yy.c</a:t>
            </a:r>
          </a:p>
          <a:p>
            <a:r>
              <a:rPr lang="en-US" altLang="en-US" sz="2000"/>
              <a:t>gcc -c -g tree.c</a:t>
            </a:r>
          </a:p>
          <a:p>
            <a:r>
              <a:rPr lang="en-US" altLang="en-US" sz="2000"/>
              <a:t>gcc -DYYDEBUG -g decaf.tab.o lex.yy.o tree.o -ly -o decaf</a:t>
            </a:r>
          </a:p>
          <a:p>
            <a:r>
              <a:rPr lang="en-US" altLang="en-US" sz="2000"/>
              <a:t>deneb&gt; ./decaf &lt; t1</a:t>
            </a:r>
          </a:p>
          <a:p>
            <a:r>
              <a:rPr lang="en-US" altLang="en-US" sz="2000"/>
              <a:t>Keyword   int</a:t>
            </a:r>
          </a:p>
          <a:p>
            <a:r>
              <a:rPr lang="en-US" altLang="en-US" sz="2000">
                <a:solidFill>
                  <a:srgbClr val="FF0000"/>
                </a:solidFill>
              </a:rPr>
              <a:t>Segmentation Fault (core dumped)</a:t>
            </a:r>
          </a:p>
          <a:p>
            <a:endParaRPr lang="en-US" altLang="en-US" sz="2000"/>
          </a:p>
        </p:txBody>
      </p:sp>
      <p:sp>
        <p:nvSpPr>
          <p:cNvPr id="2552836" name="Text Box 4"/>
          <p:cNvSpPr txBox="1">
            <a:spLocks noChangeArrowheads="1"/>
          </p:cNvSpPr>
          <p:nvPr/>
        </p:nvSpPr>
        <p:spPr bwMode="auto">
          <a:xfrm>
            <a:off x="3248025" y="1277938"/>
            <a:ext cx="58959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>
                <a:solidFill>
                  <a:srgbClr val="FF0000"/>
                </a:solidFill>
              </a:rPr>
              <a:t>Note the use of the –g option (CFLAGS=-g in Makefile</a:t>
            </a:r>
          </a:p>
        </p:txBody>
      </p:sp>
      <p:sp>
        <p:nvSpPr>
          <p:cNvPr id="2552837" name="Line 5"/>
          <p:cNvSpPr>
            <a:spLocks noChangeShapeType="1"/>
          </p:cNvSpPr>
          <p:nvPr/>
        </p:nvSpPr>
        <p:spPr bwMode="auto">
          <a:xfrm flipH="1">
            <a:off x="1447800" y="1600200"/>
            <a:ext cx="1828800" cy="1066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552838" name="Line 6"/>
          <p:cNvSpPr>
            <a:spLocks noChangeShapeType="1"/>
          </p:cNvSpPr>
          <p:nvPr/>
        </p:nvSpPr>
        <p:spPr bwMode="auto">
          <a:xfrm flipH="1">
            <a:off x="2743200" y="1600200"/>
            <a:ext cx="533400" cy="1828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552839" name="Line 7"/>
          <p:cNvSpPr>
            <a:spLocks noChangeShapeType="1"/>
          </p:cNvSpPr>
          <p:nvPr/>
        </p:nvSpPr>
        <p:spPr bwMode="auto">
          <a:xfrm flipH="1">
            <a:off x="2667000" y="1600200"/>
            <a:ext cx="609600" cy="2743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552840" name="Line 8"/>
          <p:cNvSpPr>
            <a:spLocks noChangeShapeType="1"/>
          </p:cNvSpPr>
          <p:nvPr/>
        </p:nvSpPr>
        <p:spPr bwMode="auto">
          <a:xfrm flipH="1">
            <a:off x="1371600" y="1600200"/>
            <a:ext cx="1905000" cy="2362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3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Getting in and out of GDB</a:t>
            </a:r>
          </a:p>
        </p:txBody>
      </p:sp>
      <p:sp>
        <p:nvSpPr>
          <p:cNvPr id="255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deneb&gt; gdb decaf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GNU gdb 4.18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Copyright 1998 Free Software Foundation, Inc.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GDB is free software, covered by the GNU General Public License, …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run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Starting program: /class/csce531-001/submissions/huang27/review01/decaf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before treeprint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demo=Program  info=X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 info=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  <a:p>
            <a:pPr>
              <a:lnSpc>
                <a:spcPct val="75000"/>
              </a:lnSpc>
            </a:pPr>
            <a:r>
              <a:rPr lang="en-US" altLang="en-US" sz="1600"/>
              <a:t>Program received signal SIGSEGV, Segmentation fault.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0xff2b3474 in strlen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quit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The program is running.  Exit anyway? (y or n) y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deneb&gt; 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4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716963" cy="590550"/>
          </a:xfrm>
        </p:spPr>
        <p:txBody>
          <a:bodyPr/>
          <a:lstStyle/>
          <a:p>
            <a:r>
              <a:rPr lang="en-US" altLang="en-US" sz="3400"/>
              <a:t>Backtrace(bt) To see the Activation Stack</a:t>
            </a:r>
          </a:p>
        </p:txBody>
      </p:sp>
      <p:sp>
        <p:nvSpPr>
          <p:cNvPr id="255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56070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FF0000"/>
                </a:solidFill>
              </a:rPr>
              <a:t>(gdb) run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Starting program: /class/csce531-001/submissions/huang27/review01/decaf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before treeprint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demo=Program  info=X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 info=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  <a:p>
            <a:pPr>
              <a:lnSpc>
                <a:spcPct val="75000"/>
              </a:lnSpc>
            </a:pPr>
            <a:r>
              <a:rPr lang="en-US" altLang="en-US" sz="1600"/>
              <a:t>Program received signal SIGSEGV, Segmentation fault.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0xff2b3474 in strlen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FF0000"/>
                </a:solidFill>
              </a:rPr>
              <a:t>(gdb) bt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#0  0xff2b3474 in strlen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#1  0xff305798 in _doprnt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#2  0xff3072cc in printf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#3  0x199e8 in treeprint (p=0x32718) at tree.c:9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#4  0x19a0c in treeprint (p=0x32738) at tree.c:11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#5  0x19a0c in treeprint (p=0x32748) at tree.c:11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#6  0x11414 in yyparse () at decaf.y:91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#7  0xff3804e0 in main () from /usr/lib/liby.so.1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5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Printing values</a:t>
            </a:r>
          </a:p>
        </p:txBody>
      </p:sp>
      <p:sp>
        <p:nvSpPr>
          <p:cNvPr id="2555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up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#1  0xff305798 in _doprnt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up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#2  0xff3072cc in printf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up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#3  0x199e8 in treeprint (p=0x32718) at tree.c:9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9               printf("demo=%s info=%s\n", p-&gt;demo, p-&gt;info);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print *p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$1 = {tag = VDECL, child = 0x326e8, next = 0x1, info = 0x1adf8 "", 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tagname = 0x7 &lt;Address 0x7 out of bounds&gt;, demo = 0x0, value = {i = 1, 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d = 2.122050236999444e-314, s = 0x1 &lt;Address 0x1 out of bounds&gt;}}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4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Markers</a:t>
            </a:r>
          </a:p>
        </p:txBody>
      </p:sp>
      <p:sp>
        <p:nvSpPr>
          <p:cNvPr id="2544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Markers – Grammar symbol that only derive </a:t>
            </a:r>
            <a:r>
              <a:rPr lang="el-GR" altLang="en-US"/>
              <a:t>ε</a:t>
            </a:r>
            <a:r>
              <a:rPr lang="en-US" altLang="en-US"/>
              <a:t> which are used perform some semantic action and usually to save  some attribute value</a:t>
            </a:r>
          </a:p>
          <a:p>
            <a:r>
              <a:rPr lang="en-US" altLang="en-US"/>
              <a:t>Example S </a:t>
            </a:r>
            <a:r>
              <a:rPr lang="en-US" altLang="en-US">
                <a:sym typeface="Wingdings" panose="05000000000000000000" pitchFamily="2" charset="2"/>
              </a:rPr>
              <a:t> A B  M  C D</a:t>
            </a:r>
          </a:p>
          <a:p>
            <a:pPr lvl="1"/>
            <a:r>
              <a:rPr lang="en-US" altLang="en-US"/>
              <a:t>In this case we want to perform some action when the production M </a:t>
            </a:r>
            <a:r>
              <a:rPr lang="en-US" altLang="en-US">
                <a:sym typeface="Wingdings" panose="05000000000000000000" pitchFamily="2" charset="2"/>
              </a:rPr>
              <a:t> </a:t>
            </a:r>
            <a:r>
              <a:rPr lang="el-GR" altLang="en-US">
                <a:sym typeface="Wingdings" panose="05000000000000000000" pitchFamily="2" charset="2"/>
              </a:rPr>
              <a:t>ε</a:t>
            </a:r>
            <a:r>
              <a:rPr lang="en-US" altLang="en-US">
                <a:sym typeface="Wingdings" panose="05000000000000000000" pitchFamily="2" charset="2"/>
              </a:rPr>
              <a:t> is reduced, like saving the starting place of the code the evaluates C</a:t>
            </a:r>
          </a:p>
          <a:p>
            <a:r>
              <a:rPr lang="en-US" altLang="en-US"/>
              <a:t>Markers for handling Booleans using the positional encoding</a:t>
            </a:r>
            <a:endParaRPr lang="el-GR" altLang="en-US"/>
          </a:p>
          <a:p>
            <a:pPr lvl="1"/>
            <a:r>
              <a:rPr lang="en-US" altLang="en-US"/>
              <a:t>M </a:t>
            </a:r>
            <a:r>
              <a:rPr lang="en-US" altLang="en-US">
                <a:sym typeface="Wingdings" panose="05000000000000000000" pitchFamily="2" charset="2"/>
              </a:rPr>
              <a:t> </a:t>
            </a:r>
            <a:r>
              <a:rPr lang="el-GR" altLang="en-US">
                <a:sym typeface="Wingdings" panose="05000000000000000000" pitchFamily="2" charset="2"/>
              </a:rPr>
              <a:t>ε</a:t>
            </a:r>
            <a:r>
              <a:rPr lang="en-US" altLang="en-US">
                <a:sym typeface="Wingdings" panose="05000000000000000000" pitchFamily="2" charset="2"/>
              </a:rPr>
              <a:t>      (M.quad – marks the start of a piece of code)</a:t>
            </a:r>
          </a:p>
          <a:p>
            <a:pPr lvl="1"/>
            <a:r>
              <a:rPr lang="en-US" altLang="en-US">
                <a:sym typeface="Wingdings" panose="05000000000000000000" pitchFamily="2" charset="2"/>
              </a:rPr>
              <a:t>N  </a:t>
            </a:r>
            <a:r>
              <a:rPr lang="el-GR" altLang="en-US">
                <a:sym typeface="Wingdings" panose="05000000000000000000" pitchFamily="2" charset="2"/>
              </a:rPr>
              <a:t>ε</a:t>
            </a:r>
            <a:r>
              <a:rPr lang="en-US" altLang="en-US">
                <a:sym typeface="Wingdings" panose="05000000000000000000" pitchFamily="2" charset="2"/>
              </a:rPr>
              <a:t>	(N.next – a list consisting of a single quad that 		                needs to have its target field filled in later.)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3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Semantic Actions for B</a:t>
            </a:r>
            <a:r>
              <a:rPr lang="en-US" altLang="en-US">
                <a:sym typeface="Wingdings" panose="05000000000000000000" pitchFamily="2" charset="2"/>
              </a:rPr>
              <a:t> B or M B</a:t>
            </a:r>
            <a:endParaRPr lang="en-US" altLang="en-US"/>
          </a:p>
        </p:txBody>
      </p:sp>
      <p:sp>
        <p:nvSpPr>
          <p:cNvPr id="2543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B </a:t>
            </a:r>
            <a:r>
              <a:rPr lang="en-US" altLang="en-US">
                <a:sym typeface="Wingdings" panose="05000000000000000000" pitchFamily="2" charset="2"/>
              </a:rPr>
              <a:t> …</a:t>
            </a:r>
          </a:p>
          <a:p>
            <a:r>
              <a:rPr lang="en-US" altLang="en-US">
                <a:sym typeface="Wingdings" panose="05000000000000000000" pitchFamily="2" charset="2"/>
              </a:rPr>
              <a:t>      </a:t>
            </a:r>
            <a:r>
              <a:rPr lang="en-US" altLang="en-US"/>
              <a:t>|   B  OR  M  B  {</a:t>
            </a:r>
          </a:p>
          <a:p>
            <a:r>
              <a:rPr lang="en-US" altLang="en-US"/>
              <a:t>                                backpatch($1.false,$3);</a:t>
            </a:r>
          </a:p>
          <a:p>
            <a:r>
              <a:rPr lang="en-US" altLang="en-US"/>
              <a:t>                                $$.false = $4.false;</a:t>
            </a:r>
          </a:p>
          <a:p>
            <a:r>
              <a:rPr lang="en-US" altLang="en-US"/>
              <a:t>                                $$.true = merge($1.true, $4.true);</a:t>
            </a:r>
          </a:p>
          <a:p>
            <a:r>
              <a:rPr lang="en-US" altLang="en-US"/>
              <a:t>                                }</a:t>
            </a:r>
          </a:p>
          <a:p>
            <a:r>
              <a:rPr lang="en-US" altLang="en-US"/>
              <a:t>M:                              {$$ = nextquad;}  /* </a:t>
            </a:r>
            <a:r>
              <a:rPr lang="el-GR" altLang="en-US"/>
              <a:t>ε</a:t>
            </a:r>
            <a:r>
              <a:rPr lang="en-US" altLang="en-US"/>
              <a:t> production */</a:t>
            </a:r>
            <a:endParaRPr lang="el-GR" altLang="en-US"/>
          </a:p>
          <a:p>
            <a:r>
              <a:rPr lang="en-US" altLang="en-US"/>
              <a:t>     ;</a:t>
            </a:r>
          </a:p>
          <a:p>
            <a:endParaRPr lang="en-US" altLang="en-US" b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74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4452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S: ID ASSIGNOP expr             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gen(ASSIGNOP, $&lt;place&gt;3, VOID, $1);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= NULL;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|   IF B THEN M S N ELSE M S 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backpatch($2.true, $4);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backpatch($2.false, $8);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tmplist = merge($5, $6);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= merge(tmplist, $9);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M:                              {$$ = nextquad;}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N:                              {gen(GOTO, VOID, VOID, VOID);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= makelist(nextquad - 1);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}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8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Project Two and Three</a:t>
            </a:r>
          </a:p>
        </p:txBody>
      </p:sp>
      <p:sp>
        <p:nvSpPr>
          <p:cNvPr id="2528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dirty="0"/>
              <a:t>Due Tonight – dropbox  project two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Test cases using </a:t>
            </a:r>
            <a:r>
              <a:rPr lang="en-US" altLang="en-US" dirty="0" err="1"/>
              <a:t>yourlogin</a:t>
            </a:r>
            <a:r>
              <a:rPr lang="en-US" altLang="en-US" dirty="0"/>
              <a:t> name followed by a numeral as the names, e.g., matthews1, matthews2, matthews3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Your grammar file without necessarily having any semantic </a:t>
            </a:r>
            <a:r>
              <a:rPr lang="en-US" altLang="en-US" dirty="0" smtClean="0"/>
              <a:t>actions, </a:t>
            </a:r>
            <a:r>
              <a:rPr lang="en-US" altLang="en-US" dirty="0" smtClean="0">
                <a:solidFill>
                  <a:srgbClr val="FF0000"/>
                </a:solidFill>
              </a:rPr>
              <a:t>except for expressions and undefined variables</a:t>
            </a:r>
            <a:r>
              <a:rPr lang="en-US" altLang="en-US" dirty="0" smtClean="0"/>
              <a:t>.</a:t>
            </a:r>
            <a:endParaRPr lang="en-US" altLang="en-US" dirty="0"/>
          </a:p>
          <a:p>
            <a:pPr lvl="1">
              <a:lnSpc>
                <a:spcPct val="90000"/>
              </a:lnSpc>
            </a:pPr>
            <a:r>
              <a:rPr lang="en-US" altLang="en-US" dirty="0"/>
              <a:t>Your Lex, </a:t>
            </a:r>
            <a:r>
              <a:rPr lang="en-US" altLang="en-US" dirty="0" err="1"/>
              <a:t>Makefile</a:t>
            </a:r>
            <a:r>
              <a:rPr lang="en-US" altLang="en-US" dirty="0"/>
              <a:t> (not necessarily any routines for semantic actions)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We will create a </a:t>
            </a:r>
            <a:r>
              <a:rPr lang="en-US" altLang="en-US" dirty="0" err="1"/>
              <a:t>TestDir</a:t>
            </a:r>
            <a:r>
              <a:rPr lang="en-US" altLang="en-US" dirty="0"/>
              <a:t> with all of these files that you can get to. Note I will not vouch for the validity of any test  program.</a:t>
            </a:r>
          </a:p>
          <a:p>
            <a:pPr>
              <a:lnSpc>
                <a:spcPct val="85000"/>
              </a:lnSpc>
            </a:pPr>
            <a:r>
              <a:rPr lang="en-US" altLang="en-US" dirty="0"/>
              <a:t>Project Three </a:t>
            </a:r>
            <a:endParaRPr lang="en-US" altLang="en-US" dirty="0" smtClean="0"/>
          </a:p>
          <a:p>
            <a:pPr marL="457200" indent="-457200">
              <a:lnSpc>
                <a:spcPct val="85000"/>
              </a:lnSpc>
              <a:buFont typeface="+mj-lt"/>
              <a:buAutoNum type="arabicPeriod"/>
            </a:pPr>
            <a:r>
              <a:rPr lang="en-US" altLang="en-US" sz="2000" dirty="0" smtClean="0"/>
              <a:t>Add in Boolean to grammar: &amp;&amp; (AND), || (OR) and !(not)</a:t>
            </a:r>
          </a:p>
          <a:p>
            <a:pPr marL="457200" indent="-457200">
              <a:lnSpc>
                <a:spcPct val="85000"/>
              </a:lnSpc>
              <a:buFont typeface="+mj-lt"/>
              <a:buAutoNum type="arabicPeriod"/>
            </a:pPr>
            <a:r>
              <a:rPr lang="en-US" altLang="en-US" sz="2000" dirty="0" smtClean="0"/>
              <a:t>Quad Array </a:t>
            </a:r>
          </a:p>
          <a:p>
            <a:pPr marL="457200" indent="-457200">
              <a:lnSpc>
                <a:spcPct val="85000"/>
              </a:lnSpc>
              <a:buAutoNum type="arabicPeriod" startAt="2"/>
            </a:pPr>
            <a:r>
              <a:rPr lang="en-US" altLang="en-US" sz="2000" dirty="0" smtClean="0"/>
              <a:t>List manipulating functions: </a:t>
            </a:r>
            <a:r>
              <a:rPr lang="en-US" altLang="en-US" sz="2000" dirty="0" err="1" smtClean="0"/>
              <a:t>makelist</a:t>
            </a:r>
            <a:r>
              <a:rPr lang="en-US" altLang="en-US" sz="2000" dirty="0" smtClean="0"/>
              <a:t>, merge, and </a:t>
            </a:r>
            <a:r>
              <a:rPr lang="en-US" altLang="en-US" sz="2000" dirty="0" err="1" smtClean="0"/>
              <a:t>backpatch</a:t>
            </a:r>
            <a:endParaRPr lang="en-US" altLang="en-US" sz="2000" dirty="0" smtClean="0"/>
          </a:p>
          <a:p>
            <a:pPr marL="457200" indent="-457200">
              <a:lnSpc>
                <a:spcPct val="85000"/>
              </a:lnSpc>
              <a:buAutoNum type="arabicPeriod" startAt="2"/>
            </a:pPr>
            <a:r>
              <a:rPr lang="en-US" altLang="en-US" sz="2000" dirty="0" smtClean="0"/>
              <a:t>Add semantic actions for control-flow statements</a:t>
            </a:r>
          </a:p>
          <a:p>
            <a:pPr marL="457200" indent="-457200">
              <a:lnSpc>
                <a:spcPct val="85000"/>
              </a:lnSpc>
              <a:buAutoNum type="arabicPeriod" startAt="2"/>
            </a:pPr>
            <a:r>
              <a:rPr lang="en-US" altLang="en-US" sz="2000" dirty="0" smtClean="0"/>
              <a:t>Due Sunday April 7!</a:t>
            </a:r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/class/csce531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cocsce-l1d39-11&gt; tree -L 1 csce531</a:t>
            </a:r>
          </a:p>
          <a:p>
            <a:r>
              <a:rPr lang="en-US" dirty="0" smtClean="0"/>
              <a:t>csce531</a:t>
            </a:r>
          </a:p>
          <a:p>
            <a:r>
              <a:rPr lang="en-US" dirty="0" smtClean="0"/>
              <a:t>├── Postfix</a:t>
            </a:r>
          </a:p>
          <a:p>
            <a:r>
              <a:rPr lang="en-US" dirty="0" smtClean="0"/>
              <a:t>├── </a:t>
            </a:r>
            <a:r>
              <a:rPr lang="en-US" dirty="0" err="1" smtClean="0"/>
              <a:t>SimpleYacc</a:t>
            </a:r>
            <a:endParaRPr lang="en-US" dirty="0" smtClean="0"/>
          </a:p>
          <a:p>
            <a:r>
              <a:rPr lang="en-US" dirty="0" smtClean="0"/>
              <a:t>├── Table</a:t>
            </a:r>
          </a:p>
          <a:p>
            <a:r>
              <a:rPr lang="en-US" dirty="0" smtClean="0"/>
              <a:t>├── </a:t>
            </a:r>
            <a:r>
              <a:rPr lang="en-US" dirty="0" err="1" smtClean="0"/>
              <a:t>TestLexAnalyzer</a:t>
            </a:r>
            <a:endParaRPr lang="en-US" dirty="0" smtClean="0"/>
          </a:p>
          <a:p>
            <a:r>
              <a:rPr lang="en-US" dirty="0" smtClean="0"/>
              <a:t>├── </a:t>
            </a:r>
            <a:r>
              <a:rPr lang="en-US" dirty="0" err="1" smtClean="0"/>
              <a:t>TestPrograms</a:t>
            </a:r>
            <a:endParaRPr lang="en-US" dirty="0" smtClean="0"/>
          </a:p>
          <a:p>
            <a:r>
              <a:rPr lang="en-US" dirty="0" smtClean="0"/>
              <a:t>└── Tree</a:t>
            </a:r>
          </a:p>
          <a:p>
            <a:endParaRPr lang="en-US" dirty="0"/>
          </a:p>
        </p:txBody>
      </p:sp>
      <p:grpSp>
        <p:nvGrpSpPr>
          <p:cNvPr id="20" name="SMARTInkShape-Group1291"/>
          <p:cNvGrpSpPr/>
          <p:nvPr/>
        </p:nvGrpSpPr>
        <p:grpSpPr>
          <a:xfrm>
            <a:off x="3293596" y="3886200"/>
            <a:ext cx="2857174" cy="1113327"/>
            <a:chOff x="3293596" y="3886200"/>
            <a:chExt cx="2857174" cy="1113327"/>
          </a:xfrm>
        </p:grpSpPr>
        <p:sp>
          <p:nvSpPr>
            <p:cNvPr id="4" name="SMARTInkShape-6929"/>
            <p:cNvSpPr/>
            <p:nvPr/>
          </p:nvSpPr>
          <p:spPr bwMode="auto">
            <a:xfrm>
              <a:off x="3293596" y="4580260"/>
              <a:ext cx="335430" cy="34283"/>
            </a:xfrm>
            <a:custGeom>
              <a:avLst/>
              <a:gdLst/>
              <a:ahLst/>
              <a:cxnLst/>
              <a:rect l="0" t="0" r="0" b="0"/>
              <a:pathLst>
                <a:path w="335430" h="34283">
                  <a:moveTo>
                    <a:pt x="21104" y="20315"/>
                  </a:moveTo>
                  <a:lnTo>
                    <a:pt x="11161" y="20315"/>
                  </a:lnTo>
                  <a:lnTo>
                    <a:pt x="9713" y="21109"/>
                  </a:lnTo>
                  <a:lnTo>
                    <a:pt x="8747" y="22432"/>
                  </a:lnTo>
                  <a:lnTo>
                    <a:pt x="8104" y="24107"/>
                  </a:lnTo>
                  <a:lnTo>
                    <a:pt x="6881" y="25224"/>
                  </a:lnTo>
                  <a:lnTo>
                    <a:pt x="3406" y="26466"/>
                  </a:lnTo>
                  <a:lnTo>
                    <a:pt x="2161" y="27591"/>
                  </a:lnTo>
                  <a:lnTo>
                    <a:pt x="0" y="33522"/>
                  </a:lnTo>
                  <a:lnTo>
                    <a:pt x="685" y="33882"/>
                  </a:lnTo>
                  <a:lnTo>
                    <a:pt x="3562" y="34282"/>
                  </a:lnTo>
                  <a:lnTo>
                    <a:pt x="36360" y="24631"/>
                  </a:lnTo>
                  <a:lnTo>
                    <a:pt x="70655" y="15465"/>
                  </a:lnTo>
                  <a:lnTo>
                    <a:pt x="104137" y="9177"/>
                  </a:lnTo>
                  <a:lnTo>
                    <a:pt x="130238" y="7427"/>
                  </a:lnTo>
                  <a:lnTo>
                    <a:pt x="155598" y="4533"/>
                  </a:lnTo>
                  <a:lnTo>
                    <a:pt x="180892" y="1394"/>
                  </a:lnTo>
                  <a:lnTo>
                    <a:pt x="208008" y="0"/>
                  </a:lnTo>
                  <a:lnTo>
                    <a:pt x="235935" y="1496"/>
                  </a:lnTo>
                  <a:lnTo>
                    <a:pt x="262635" y="4014"/>
                  </a:lnTo>
                  <a:lnTo>
                    <a:pt x="295516" y="6224"/>
                  </a:lnTo>
                  <a:lnTo>
                    <a:pt x="335429" y="131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6930"/>
            <p:cNvSpPr/>
            <p:nvPr/>
          </p:nvSpPr>
          <p:spPr bwMode="auto">
            <a:xfrm>
              <a:off x="3950494" y="4414970"/>
              <a:ext cx="221335" cy="584557"/>
            </a:xfrm>
            <a:custGeom>
              <a:avLst/>
              <a:gdLst/>
              <a:ahLst/>
              <a:cxnLst/>
              <a:rect l="0" t="0" r="0" b="0"/>
              <a:pathLst>
                <a:path w="221335" h="584557">
                  <a:moveTo>
                    <a:pt x="0" y="49874"/>
                  </a:moveTo>
                  <a:lnTo>
                    <a:pt x="0" y="53666"/>
                  </a:lnTo>
                  <a:lnTo>
                    <a:pt x="14473" y="87950"/>
                  </a:lnTo>
                  <a:lnTo>
                    <a:pt x="27641" y="122218"/>
                  </a:lnTo>
                  <a:lnTo>
                    <a:pt x="48495" y="151831"/>
                  </a:lnTo>
                  <a:lnTo>
                    <a:pt x="78283" y="183784"/>
                  </a:lnTo>
                  <a:lnTo>
                    <a:pt x="99924" y="199441"/>
                  </a:lnTo>
                  <a:lnTo>
                    <a:pt x="114261" y="203661"/>
                  </a:lnTo>
                  <a:lnTo>
                    <a:pt x="128570" y="201303"/>
                  </a:lnTo>
                  <a:lnTo>
                    <a:pt x="135719" y="198452"/>
                  </a:lnTo>
                  <a:lnTo>
                    <a:pt x="141279" y="193375"/>
                  </a:lnTo>
                  <a:lnTo>
                    <a:pt x="152897" y="171062"/>
                  </a:lnTo>
                  <a:lnTo>
                    <a:pt x="161367" y="143549"/>
                  </a:lnTo>
                  <a:lnTo>
                    <a:pt x="168903" y="110614"/>
                  </a:lnTo>
                  <a:lnTo>
                    <a:pt x="175370" y="75720"/>
                  </a:lnTo>
                  <a:lnTo>
                    <a:pt x="177639" y="41834"/>
                  </a:lnTo>
                  <a:lnTo>
                    <a:pt x="178405" y="10362"/>
                  </a:lnTo>
                  <a:lnTo>
                    <a:pt x="178538" y="66"/>
                  </a:lnTo>
                  <a:lnTo>
                    <a:pt x="178556" y="0"/>
                  </a:lnTo>
                  <a:lnTo>
                    <a:pt x="183496" y="29997"/>
                  </a:lnTo>
                  <a:lnTo>
                    <a:pt x="184741" y="57180"/>
                  </a:lnTo>
                  <a:lnTo>
                    <a:pt x="185867" y="75382"/>
                  </a:lnTo>
                  <a:lnTo>
                    <a:pt x="187411" y="96248"/>
                  </a:lnTo>
                  <a:lnTo>
                    <a:pt x="189234" y="118890"/>
                  </a:lnTo>
                  <a:lnTo>
                    <a:pt x="191244" y="143509"/>
                  </a:lnTo>
                  <a:lnTo>
                    <a:pt x="193377" y="169447"/>
                  </a:lnTo>
                  <a:lnTo>
                    <a:pt x="195593" y="196264"/>
                  </a:lnTo>
                  <a:lnTo>
                    <a:pt x="197070" y="224462"/>
                  </a:lnTo>
                  <a:lnTo>
                    <a:pt x="198055" y="253578"/>
                  </a:lnTo>
                  <a:lnTo>
                    <a:pt x="198712" y="283308"/>
                  </a:lnTo>
                  <a:lnTo>
                    <a:pt x="199943" y="311859"/>
                  </a:lnTo>
                  <a:lnTo>
                    <a:pt x="201558" y="339624"/>
                  </a:lnTo>
                  <a:lnTo>
                    <a:pt x="203428" y="366866"/>
                  </a:lnTo>
                  <a:lnTo>
                    <a:pt x="205469" y="392964"/>
                  </a:lnTo>
                  <a:lnTo>
                    <a:pt x="207623" y="418301"/>
                  </a:lnTo>
                  <a:lnTo>
                    <a:pt x="209853" y="443130"/>
                  </a:lnTo>
                  <a:lnTo>
                    <a:pt x="212133" y="465238"/>
                  </a:lnTo>
                  <a:lnTo>
                    <a:pt x="214447" y="485533"/>
                  </a:lnTo>
                  <a:lnTo>
                    <a:pt x="216783" y="504620"/>
                  </a:lnTo>
                  <a:lnTo>
                    <a:pt x="219379" y="536410"/>
                  </a:lnTo>
                  <a:lnTo>
                    <a:pt x="220841" y="570271"/>
                  </a:lnTo>
                  <a:lnTo>
                    <a:pt x="221334" y="584556"/>
                  </a:lnTo>
                  <a:lnTo>
                    <a:pt x="214935" y="554541"/>
                  </a:lnTo>
                  <a:lnTo>
                    <a:pt x="207710" y="524466"/>
                  </a:lnTo>
                  <a:lnTo>
                    <a:pt x="200025" y="4927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6931"/>
            <p:cNvSpPr/>
            <p:nvPr/>
          </p:nvSpPr>
          <p:spPr bwMode="auto">
            <a:xfrm>
              <a:off x="4215107" y="4473851"/>
              <a:ext cx="192588" cy="240529"/>
            </a:xfrm>
            <a:custGeom>
              <a:avLst/>
              <a:gdLst/>
              <a:ahLst/>
              <a:cxnLst/>
              <a:rect l="0" t="0" r="0" b="0"/>
              <a:pathLst>
                <a:path w="192588" h="240529">
                  <a:moveTo>
                    <a:pt x="6849" y="91005"/>
                  </a:moveTo>
                  <a:lnTo>
                    <a:pt x="3057" y="91005"/>
                  </a:lnTo>
                  <a:lnTo>
                    <a:pt x="1940" y="91799"/>
                  </a:lnTo>
                  <a:lnTo>
                    <a:pt x="1195" y="93122"/>
                  </a:lnTo>
                  <a:lnTo>
                    <a:pt x="0" y="100948"/>
                  </a:lnTo>
                  <a:lnTo>
                    <a:pt x="1953" y="105478"/>
                  </a:lnTo>
                  <a:lnTo>
                    <a:pt x="3585" y="107798"/>
                  </a:lnTo>
                  <a:lnTo>
                    <a:pt x="7515" y="110375"/>
                  </a:lnTo>
                  <a:lnTo>
                    <a:pt x="9674" y="111062"/>
                  </a:lnTo>
                  <a:lnTo>
                    <a:pt x="16307" y="109709"/>
                  </a:lnTo>
                  <a:lnTo>
                    <a:pt x="33500" y="102373"/>
                  </a:lnTo>
                  <a:lnTo>
                    <a:pt x="47466" y="88023"/>
                  </a:lnTo>
                  <a:lnTo>
                    <a:pt x="71161" y="54894"/>
                  </a:lnTo>
                  <a:lnTo>
                    <a:pt x="86404" y="30426"/>
                  </a:lnTo>
                  <a:lnTo>
                    <a:pt x="87667" y="25219"/>
                  </a:lnTo>
                  <a:lnTo>
                    <a:pt x="86954" y="15200"/>
                  </a:lnTo>
                  <a:lnTo>
                    <a:pt x="83991" y="7572"/>
                  </a:lnTo>
                  <a:lnTo>
                    <a:pt x="82090" y="4427"/>
                  </a:lnTo>
                  <a:lnTo>
                    <a:pt x="79234" y="2330"/>
                  </a:lnTo>
                  <a:lnTo>
                    <a:pt x="71829" y="0"/>
                  </a:lnTo>
                  <a:lnTo>
                    <a:pt x="61129" y="3198"/>
                  </a:lnTo>
                  <a:lnTo>
                    <a:pt x="54942" y="6274"/>
                  </a:lnTo>
                  <a:lnTo>
                    <a:pt x="45951" y="16040"/>
                  </a:lnTo>
                  <a:lnTo>
                    <a:pt x="39309" y="29906"/>
                  </a:lnTo>
                  <a:lnTo>
                    <a:pt x="31901" y="61613"/>
                  </a:lnTo>
                  <a:lnTo>
                    <a:pt x="29890" y="90113"/>
                  </a:lnTo>
                  <a:lnTo>
                    <a:pt x="31112" y="121300"/>
                  </a:lnTo>
                  <a:lnTo>
                    <a:pt x="35096" y="152095"/>
                  </a:lnTo>
                  <a:lnTo>
                    <a:pt x="42157" y="179010"/>
                  </a:lnTo>
                  <a:lnTo>
                    <a:pt x="55058" y="212683"/>
                  </a:lnTo>
                  <a:lnTo>
                    <a:pt x="68492" y="228693"/>
                  </a:lnTo>
                  <a:lnTo>
                    <a:pt x="76519" y="235184"/>
                  </a:lnTo>
                  <a:lnTo>
                    <a:pt x="84252" y="238719"/>
                  </a:lnTo>
                  <a:lnTo>
                    <a:pt x="99194" y="240528"/>
                  </a:lnTo>
                  <a:lnTo>
                    <a:pt x="124787" y="233293"/>
                  </a:lnTo>
                  <a:lnTo>
                    <a:pt x="148686" y="213510"/>
                  </a:lnTo>
                  <a:lnTo>
                    <a:pt x="167055" y="183747"/>
                  </a:lnTo>
                  <a:lnTo>
                    <a:pt x="182552" y="149794"/>
                  </a:lnTo>
                  <a:lnTo>
                    <a:pt x="192587" y="1267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6932"/>
            <p:cNvSpPr/>
            <p:nvPr/>
          </p:nvSpPr>
          <p:spPr bwMode="auto">
            <a:xfrm>
              <a:off x="4386383" y="4464844"/>
              <a:ext cx="105202" cy="239004"/>
            </a:xfrm>
            <a:custGeom>
              <a:avLst/>
              <a:gdLst/>
              <a:ahLst/>
              <a:cxnLst/>
              <a:rect l="0" t="0" r="0" b="0"/>
              <a:pathLst>
                <a:path w="105202" h="239004">
                  <a:moveTo>
                    <a:pt x="21311" y="0"/>
                  </a:moveTo>
                  <a:lnTo>
                    <a:pt x="17519" y="3792"/>
                  </a:lnTo>
                  <a:lnTo>
                    <a:pt x="13540" y="5654"/>
                  </a:lnTo>
                  <a:lnTo>
                    <a:pt x="11368" y="6151"/>
                  </a:lnTo>
                  <a:lnTo>
                    <a:pt x="4518" y="10642"/>
                  </a:lnTo>
                  <a:lnTo>
                    <a:pt x="1941" y="16900"/>
                  </a:lnTo>
                  <a:lnTo>
                    <a:pt x="0" y="47777"/>
                  </a:lnTo>
                  <a:lnTo>
                    <a:pt x="4166" y="57218"/>
                  </a:lnTo>
                  <a:lnTo>
                    <a:pt x="15984" y="76213"/>
                  </a:lnTo>
                  <a:lnTo>
                    <a:pt x="20141" y="79384"/>
                  </a:lnTo>
                  <a:lnTo>
                    <a:pt x="52644" y="90078"/>
                  </a:lnTo>
                  <a:lnTo>
                    <a:pt x="86494" y="97533"/>
                  </a:lnTo>
                  <a:lnTo>
                    <a:pt x="93408" y="98910"/>
                  </a:lnTo>
                  <a:lnTo>
                    <a:pt x="99127" y="103756"/>
                  </a:lnTo>
                  <a:lnTo>
                    <a:pt x="101763" y="107271"/>
                  </a:lnTo>
                  <a:lnTo>
                    <a:pt x="104692" y="117526"/>
                  </a:lnTo>
                  <a:lnTo>
                    <a:pt x="105201" y="130815"/>
                  </a:lnTo>
                  <a:lnTo>
                    <a:pt x="99059" y="165216"/>
                  </a:lnTo>
                  <a:lnTo>
                    <a:pt x="90385" y="193151"/>
                  </a:lnTo>
                  <a:lnTo>
                    <a:pt x="75644" y="219419"/>
                  </a:lnTo>
                  <a:lnTo>
                    <a:pt x="69439" y="227242"/>
                  </a:lnTo>
                  <a:lnTo>
                    <a:pt x="56195" y="235934"/>
                  </a:lnTo>
                  <a:lnTo>
                    <a:pt x="43959" y="239003"/>
                  </a:lnTo>
                  <a:lnTo>
                    <a:pt x="35874" y="237721"/>
                  </a:lnTo>
                  <a:lnTo>
                    <a:pt x="32607" y="234681"/>
                  </a:lnTo>
                  <a:lnTo>
                    <a:pt x="26860" y="224952"/>
                  </a:lnTo>
                  <a:lnTo>
                    <a:pt x="22955" y="202296"/>
                  </a:lnTo>
                  <a:lnTo>
                    <a:pt x="29383" y="171682"/>
                  </a:lnTo>
                  <a:lnTo>
                    <a:pt x="35598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6933"/>
            <p:cNvSpPr/>
            <p:nvPr/>
          </p:nvSpPr>
          <p:spPr bwMode="auto">
            <a:xfrm>
              <a:off x="4733146" y="4314825"/>
              <a:ext cx="210330" cy="350538"/>
            </a:xfrm>
            <a:custGeom>
              <a:avLst/>
              <a:gdLst/>
              <a:ahLst/>
              <a:cxnLst/>
              <a:rect l="0" t="0" r="0" b="0"/>
              <a:pathLst>
                <a:path w="210330" h="350538">
                  <a:moveTo>
                    <a:pt x="31735" y="0"/>
                  </a:moveTo>
                  <a:lnTo>
                    <a:pt x="35527" y="0"/>
                  </a:lnTo>
                  <a:lnTo>
                    <a:pt x="36645" y="794"/>
                  </a:lnTo>
                  <a:lnTo>
                    <a:pt x="37390" y="2117"/>
                  </a:lnTo>
                  <a:lnTo>
                    <a:pt x="38217" y="7291"/>
                  </a:lnTo>
                  <a:lnTo>
                    <a:pt x="38792" y="40471"/>
                  </a:lnTo>
                  <a:lnTo>
                    <a:pt x="38853" y="74962"/>
                  </a:lnTo>
                  <a:lnTo>
                    <a:pt x="40984" y="103696"/>
                  </a:lnTo>
                  <a:lnTo>
                    <a:pt x="42990" y="135781"/>
                  </a:lnTo>
                  <a:lnTo>
                    <a:pt x="41235" y="171207"/>
                  </a:lnTo>
                  <a:lnTo>
                    <a:pt x="39926" y="206003"/>
                  </a:lnTo>
                  <a:lnTo>
                    <a:pt x="40138" y="239194"/>
                  </a:lnTo>
                  <a:lnTo>
                    <a:pt x="42878" y="269821"/>
                  </a:lnTo>
                  <a:lnTo>
                    <a:pt x="44625" y="297191"/>
                  </a:lnTo>
                  <a:lnTo>
                    <a:pt x="45609" y="328563"/>
                  </a:lnTo>
                  <a:lnTo>
                    <a:pt x="45968" y="350537"/>
                  </a:lnTo>
                  <a:lnTo>
                    <a:pt x="46015" y="325258"/>
                  </a:lnTo>
                  <a:lnTo>
                    <a:pt x="42228" y="289783"/>
                  </a:lnTo>
                  <a:lnTo>
                    <a:pt x="36134" y="258703"/>
                  </a:lnTo>
                  <a:lnTo>
                    <a:pt x="28928" y="223723"/>
                  </a:lnTo>
                  <a:lnTo>
                    <a:pt x="25895" y="205505"/>
                  </a:lnTo>
                  <a:lnTo>
                    <a:pt x="23079" y="187010"/>
                  </a:lnTo>
                  <a:lnTo>
                    <a:pt x="20408" y="168329"/>
                  </a:lnTo>
                  <a:lnTo>
                    <a:pt x="17834" y="149526"/>
                  </a:lnTo>
                  <a:lnTo>
                    <a:pt x="15324" y="130640"/>
                  </a:lnTo>
                  <a:lnTo>
                    <a:pt x="10418" y="96956"/>
                  </a:lnTo>
                  <a:lnTo>
                    <a:pt x="5592" y="67698"/>
                  </a:lnTo>
                  <a:lnTo>
                    <a:pt x="0" y="35757"/>
                  </a:lnTo>
                  <a:lnTo>
                    <a:pt x="1227" y="24359"/>
                  </a:lnTo>
                  <a:lnTo>
                    <a:pt x="2665" y="23383"/>
                  </a:lnTo>
                  <a:lnTo>
                    <a:pt x="4418" y="25114"/>
                  </a:lnTo>
                  <a:lnTo>
                    <a:pt x="16726" y="52586"/>
                  </a:lnTo>
                  <a:lnTo>
                    <a:pt x="25329" y="79992"/>
                  </a:lnTo>
                  <a:lnTo>
                    <a:pt x="35238" y="114133"/>
                  </a:lnTo>
                  <a:lnTo>
                    <a:pt x="41214" y="133239"/>
                  </a:lnTo>
                  <a:lnTo>
                    <a:pt x="47580" y="153120"/>
                  </a:lnTo>
                  <a:lnTo>
                    <a:pt x="54204" y="172724"/>
                  </a:lnTo>
                  <a:lnTo>
                    <a:pt x="61002" y="192143"/>
                  </a:lnTo>
                  <a:lnTo>
                    <a:pt x="67915" y="211439"/>
                  </a:lnTo>
                  <a:lnTo>
                    <a:pt x="74905" y="229859"/>
                  </a:lnTo>
                  <a:lnTo>
                    <a:pt x="89022" y="265143"/>
                  </a:lnTo>
                  <a:lnTo>
                    <a:pt x="103234" y="295112"/>
                  </a:lnTo>
                  <a:lnTo>
                    <a:pt x="122505" y="327947"/>
                  </a:lnTo>
                  <a:lnTo>
                    <a:pt x="133196" y="340223"/>
                  </a:lnTo>
                  <a:lnTo>
                    <a:pt x="143239" y="345679"/>
                  </a:lnTo>
                  <a:lnTo>
                    <a:pt x="148141" y="344753"/>
                  </a:lnTo>
                  <a:lnTo>
                    <a:pt x="157819" y="337374"/>
                  </a:lnTo>
                  <a:lnTo>
                    <a:pt x="168400" y="312247"/>
                  </a:lnTo>
                  <a:lnTo>
                    <a:pt x="171851" y="286678"/>
                  </a:lnTo>
                  <a:lnTo>
                    <a:pt x="173384" y="256000"/>
                  </a:lnTo>
                  <a:lnTo>
                    <a:pt x="174065" y="221199"/>
                  </a:lnTo>
                  <a:lnTo>
                    <a:pt x="173453" y="202235"/>
                  </a:lnTo>
                  <a:lnTo>
                    <a:pt x="172251" y="182448"/>
                  </a:lnTo>
                  <a:lnTo>
                    <a:pt x="170656" y="162113"/>
                  </a:lnTo>
                  <a:lnTo>
                    <a:pt x="168799" y="143001"/>
                  </a:lnTo>
                  <a:lnTo>
                    <a:pt x="166767" y="124702"/>
                  </a:lnTo>
                  <a:lnTo>
                    <a:pt x="163187" y="91142"/>
                  </a:lnTo>
                  <a:lnTo>
                    <a:pt x="161596" y="62997"/>
                  </a:lnTo>
                  <a:lnTo>
                    <a:pt x="161368" y="32082"/>
                  </a:lnTo>
                  <a:lnTo>
                    <a:pt x="162607" y="30119"/>
                  </a:lnTo>
                  <a:lnTo>
                    <a:pt x="164227" y="29604"/>
                  </a:lnTo>
                  <a:lnTo>
                    <a:pt x="168143" y="37499"/>
                  </a:lnTo>
                  <a:lnTo>
                    <a:pt x="174811" y="64027"/>
                  </a:lnTo>
                  <a:lnTo>
                    <a:pt x="179462" y="89575"/>
                  </a:lnTo>
                  <a:lnTo>
                    <a:pt x="184175" y="119451"/>
                  </a:lnTo>
                  <a:lnTo>
                    <a:pt x="188915" y="151250"/>
                  </a:lnTo>
                  <a:lnTo>
                    <a:pt x="194462" y="182316"/>
                  </a:lnTo>
                  <a:lnTo>
                    <a:pt x="202219" y="209352"/>
                  </a:lnTo>
                  <a:lnTo>
                    <a:pt x="210329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6934"/>
            <p:cNvSpPr/>
            <p:nvPr/>
          </p:nvSpPr>
          <p:spPr bwMode="auto">
            <a:xfrm>
              <a:off x="4951073" y="4398100"/>
              <a:ext cx="83539" cy="254707"/>
            </a:xfrm>
            <a:custGeom>
              <a:avLst/>
              <a:gdLst/>
              <a:ahLst/>
              <a:cxnLst/>
              <a:rect l="0" t="0" r="0" b="0"/>
              <a:pathLst>
                <a:path w="83539" h="254707">
                  <a:moveTo>
                    <a:pt x="49552" y="9594"/>
                  </a:moveTo>
                  <a:lnTo>
                    <a:pt x="49552" y="44890"/>
                  </a:lnTo>
                  <a:lnTo>
                    <a:pt x="49552" y="77996"/>
                  </a:lnTo>
                  <a:lnTo>
                    <a:pt x="49552" y="105082"/>
                  </a:lnTo>
                  <a:lnTo>
                    <a:pt x="49552" y="135641"/>
                  </a:lnTo>
                  <a:lnTo>
                    <a:pt x="49552" y="165627"/>
                  </a:lnTo>
                  <a:lnTo>
                    <a:pt x="49552" y="193242"/>
                  </a:lnTo>
                  <a:lnTo>
                    <a:pt x="50346" y="225845"/>
                  </a:lnTo>
                  <a:lnTo>
                    <a:pt x="55255" y="248558"/>
                  </a:lnTo>
                  <a:lnTo>
                    <a:pt x="59495" y="254706"/>
                  </a:lnTo>
                  <a:lnTo>
                    <a:pt x="61737" y="253964"/>
                  </a:lnTo>
                  <a:lnTo>
                    <a:pt x="66345" y="246790"/>
                  </a:lnTo>
                  <a:lnTo>
                    <a:pt x="75770" y="214698"/>
                  </a:lnTo>
                  <a:lnTo>
                    <a:pt x="80519" y="187799"/>
                  </a:lnTo>
                  <a:lnTo>
                    <a:pt x="83158" y="157323"/>
                  </a:lnTo>
                  <a:lnTo>
                    <a:pt x="83538" y="124464"/>
                  </a:lnTo>
                  <a:lnTo>
                    <a:pt x="82528" y="106811"/>
                  </a:lnTo>
                  <a:lnTo>
                    <a:pt x="79289" y="71852"/>
                  </a:lnTo>
                  <a:lnTo>
                    <a:pt x="75204" y="40439"/>
                  </a:lnTo>
                  <a:lnTo>
                    <a:pt x="64649" y="11148"/>
                  </a:lnTo>
                  <a:lnTo>
                    <a:pt x="55997" y="2347"/>
                  </a:lnTo>
                  <a:lnTo>
                    <a:pt x="51467" y="0"/>
                  </a:lnTo>
                  <a:lnTo>
                    <a:pt x="46860" y="1611"/>
                  </a:lnTo>
                  <a:lnTo>
                    <a:pt x="37508" y="11866"/>
                  </a:lnTo>
                  <a:lnTo>
                    <a:pt x="23318" y="43075"/>
                  </a:lnTo>
                  <a:lnTo>
                    <a:pt x="15932" y="68925"/>
                  </a:lnTo>
                  <a:lnTo>
                    <a:pt x="10003" y="94701"/>
                  </a:lnTo>
                  <a:lnTo>
                    <a:pt x="2997" y="126268"/>
                  </a:lnTo>
                  <a:lnTo>
                    <a:pt x="0" y="154751"/>
                  </a:lnTo>
                  <a:lnTo>
                    <a:pt x="643" y="153990"/>
                  </a:lnTo>
                  <a:lnTo>
                    <a:pt x="9529" y="121772"/>
                  </a:lnTo>
                  <a:lnTo>
                    <a:pt x="13833" y="1024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6935"/>
            <p:cNvSpPr/>
            <p:nvPr/>
          </p:nvSpPr>
          <p:spPr bwMode="auto">
            <a:xfrm>
              <a:off x="5064919" y="4201518"/>
              <a:ext cx="150020" cy="374935"/>
            </a:xfrm>
            <a:custGeom>
              <a:avLst/>
              <a:gdLst/>
              <a:ahLst/>
              <a:cxnLst/>
              <a:rect l="0" t="0" r="0" b="0"/>
              <a:pathLst>
                <a:path w="150020" h="374935">
                  <a:moveTo>
                    <a:pt x="0" y="6151"/>
                  </a:moveTo>
                  <a:lnTo>
                    <a:pt x="0" y="0"/>
                  </a:lnTo>
                  <a:lnTo>
                    <a:pt x="3792" y="3094"/>
                  </a:lnTo>
                  <a:lnTo>
                    <a:pt x="7275" y="29947"/>
                  </a:lnTo>
                  <a:lnTo>
                    <a:pt x="10642" y="53240"/>
                  </a:lnTo>
                  <a:lnTo>
                    <a:pt x="12667" y="83700"/>
                  </a:lnTo>
                  <a:lnTo>
                    <a:pt x="14361" y="118405"/>
                  </a:lnTo>
                  <a:lnTo>
                    <a:pt x="15924" y="136549"/>
                  </a:lnTo>
                  <a:lnTo>
                    <a:pt x="17760" y="154996"/>
                  </a:lnTo>
                  <a:lnTo>
                    <a:pt x="19777" y="173643"/>
                  </a:lnTo>
                  <a:lnTo>
                    <a:pt x="21916" y="192425"/>
                  </a:lnTo>
                  <a:lnTo>
                    <a:pt x="24135" y="211296"/>
                  </a:lnTo>
                  <a:lnTo>
                    <a:pt x="26409" y="230227"/>
                  </a:lnTo>
                  <a:lnTo>
                    <a:pt x="28718" y="249197"/>
                  </a:lnTo>
                  <a:lnTo>
                    <a:pt x="31052" y="268194"/>
                  </a:lnTo>
                  <a:lnTo>
                    <a:pt x="35761" y="302002"/>
                  </a:lnTo>
                  <a:lnTo>
                    <a:pt x="41294" y="330521"/>
                  </a:lnTo>
                  <a:lnTo>
                    <a:pt x="53334" y="358377"/>
                  </a:lnTo>
                  <a:lnTo>
                    <a:pt x="62333" y="368542"/>
                  </a:lnTo>
                  <a:lnTo>
                    <a:pt x="71624" y="373588"/>
                  </a:lnTo>
                  <a:lnTo>
                    <a:pt x="76324" y="374934"/>
                  </a:lnTo>
                  <a:lnTo>
                    <a:pt x="81839" y="373450"/>
                  </a:lnTo>
                  <a:lnTo>
                    <a:pt x="94316" y="365451"/>
                  </a:lnTo>
                  <a:lnTo>
                    <a:pt x="121730" y="334416"/>
                  </a:lnTo>
                  <a:lnTo>
                    <a:pt x="135858" y="313442"/>
                  </a:lnTo>
                  <a:lnTo>
                    <a:pt x="143725" y="288775"/>
                  </a:lnTo>
                  <a:lnTo>
                    <a:pt x="147222" y="261937"/>
                  </a:lnTo>
                  <a:lnTo>
                    <a:pt x="148776" y="234133"/>
                  </a:lnTo>
                  <a:lnTo>
                    <a:pt x="150019" y="2061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6936"/>
            <p:cNvSpPr/>
            <p:nvPr/>
          </p:nvSpPr>
          <p:spPr bwMode="auto">
            <a:xfrm>
              <a:off x="4986338" y="4329113"/>
              <a:ext cx="207169" cy="48632"/>
            </a:xfrm>
            <a:custGeom>
              <a:avLst/>
              <a:gdLst/>
              <a:ahLst/>
              <a:cxnLst/>
              <a:rect l="0" t="0" r="0" b="0"/>
              <a:pathLst>
                <a:path w="207169" h="48632">
                  <a:moveTo>
                    <a:pt x="0" y="28575"/>
                  </a:moveTo>
                  <a:lnTo>
                    <a:pt x="6496" y="34278"/>
                  </a:lnTo>
                  <a:lnTo>
                    <a:pt x="30528" y="45367"/>
                  </a:lnTo>
                  <a:lnTo>
                    <a:pt x="54377" y="48631"/>
                  </a:lnTo>
                  <a:lnTo>
                    <a:pt x="85344" y="45806"/>
                  </a:lnTo>
                  <a:lnTo>
                    <a:pt x="115862" y="39942"/>
                  </a:lnTo>
                  <a:lnTo>
                    <a:pt x="145013" y="29385"/>
                  </a:lnTo>
                  <a:lnTo>
                    <a:pt x="173759" y="19995"/>
                  </a:lnTo>
                  <a:lnTo>
                    <a:pt x="2071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6937"/>
            <p:cNvSpPr/>
            <p:nvPr/>
          </p:nvSpPr>
          <p:spPr bwMode="auto">
            <a:xfrm>
              <a:off x="5416396" y="4214838"/>
              <a:ext cx="227168" cy="605521"/>
            </a:xfrm>
            <a:custGeom>
              <a:avLst/>
              <a:gdLst/>
              <a:ahLst/>
              <a:cxnLst/>
              <a:rect l="0" t="0" r="0" b="0"/>
              <a:pathLst>
                <a:path w="227168" h="605521">
                  <a:moveTo>
                    <a:pt x="41429" y="7118"/>
                  </a:moveTo>
                  <a:lnTo>
                    <a:pt x="37637" y="3326"/>
                  </a:lnTo>
                  <a:lnTo>
                    <a:pt x="31542" y="1464"/>
                  </a:lnTo>
                  <a:lnTo>
                    <a:pt x="3405" y="0"/>
                  </a:lnTo>
                  <a:lnTo>
                    <a:pt x="1793" y="1579"/>
                  </a:lnTo>
                  <a:lnTo>
                    <a:pt x="0" y="7567"/>
                  </a:lnTo>
                  <a:lnTo>
                    <a:pt x="6526" y="40926"/>
                  </a:lnTo>
                  <a:lnTo>
                    <a:pt x="10836" y="63419"/>
                  </a:lnTo>
                  <a:lnTo>
                    <a:pt x="15396" y="91937"/>
                  </a:lnTo>
                  <a:lnTo>
                    <a:pt x="22186" y="123132"/>
                  </a:lnTo>
                  <a:lnTo>
                    <a:pt x="31289" y="155517"/>
                  </a:lnTo>
                  <a:lnTo>
                    <a:pt x="43272" y="188432"/>
                  </a:lnTo>
                  <a:lnTo>
                    <a:pt x="54419" y="219465"/>
                  </a:lnTo>
                  <a:lnTo>
                    <a:pt x="64665" y="248338"/>
                  </a:lnTo>
                  <a:lnTo>
                    <a:pt x="74510" y="274400"/>
                  </a:lnTo>
                  <a:lnTo>
                    <a:pt x="88978" y="300008"/>
                  </a:lnTo>
                  <a:lnTo>
                    <a:pt x="93766" y="303978"/>
                  </a:lnTo>
                  <a:lnTo>
                    <a:pt x="98545" y="305831"/>
                  </a:lnTo>
                  <a:lnTo>
                    <a:pt x="103319" y="306273"/>
                  </a:lnTo>
                  <a:lnTo>
                    <a:pt x="107296" y="304980"/>
                  </a:lnTo>
                  <a:lnTo>
                    <a:pt x="113830" y="299309"/>
                  </a:lnTo>
                  <a:lnTo>
                    <a:pt x="121971" y="272022"/>
                  </a:lnTo>
                  <a:lnTo>
                    <a:pt x="124851" y="244974"/>
                  </a:lnTo>
                  <a:lnTo>
                    <a:pt x="126924" y="212844"/>
                  </a:lnTo>
                  <a:lnTo>
                    <a:pt x="128588" y="194275"/>
                  </a:lnTo>
                  <a:lnTo>
                    <a:pt x="130491" y="174752"/>
                  </a:lnTo>
                  <a:lnTo>
                    <a:pt x="131760" y="155387"/>
                  </a:lnTo>
                  <a:lnTo>
                    <a:pt x="132606" y="136126"/>
                  </a:lnTo>
                  <a:lnTo>
                    <a:pt x="133170" y="116936"/>
                  </a:lnTo>
                  <a:lnTo>
                    <a:pt x="133546" y="97793"/>
                  </a:lnTo>
                  <a:lnTo>
                    <a:pt x="133797" y="78680"/>
                  </a:lnTo>
                  <a:lnTo>
                    <a:pt x="134869" y="43686"/>
                  </a:lnTo>
                  <a:lnTo>
                    <a:pt x="139935" y="9310"/>
                  </a:lnTo>
                  <a:lnTo>
                    <a:pt x="144212" y="155"/>
                  </a:lnTo>
                  <a:lnTo>
                    <a:pt x="146463" y="1682"/>
                  </a:lnTo>
                  <a:lnTo>
                    <a:pt x="154218" y="26762"/>
                  </a:lnTo>
                  <a:lnTo>
                    <a:pt x="161937" y="62151"/>
                  </a:lnTo>
                  <a:lnTo>
                    <a:pt x="166218" y="85082"/>
                  </a:lnTo>
                  <a:lnTo>
                    <a:pt x="170659" y="110688"/>
                  </a:lnTo>
                  <a:lnTo>
                    <a:pt x="175207" y="138077"/>
                  </a:lnTo>
                  <a:lnTo>
                    <a:pt x="179033" y="168243"/>
                  </a:lnTo>
                  <a:lnTo>
                    <a:pt x="182378" y="200260"/>
                  </a:lnTo>
                  <a:lnTo>
                    <a:pt x="185401" y="233510"/>
                  </a:lnTo>
                  <a:lnTo>
                    <a:pt x="187417" y="266790"/>
                  </a:lnTo>
                  <a:lnTo>
                    <a:pt x="188760" y="300089"/>
                  </a:lnTo>
                  <a:lnTo>
                    <a:pt x="189656" y="333401"/>
                  </a:lnTo>
                  <a:lnTo>
                    <a:pt x="190253" y="365927"/>
                  </a:lnTo>
                  <a:lnTo>
                    <a:pt x="190651" y="397931"/>
                  </a:lnTo>
                  <a:lnTo>
                    <a:pt x="190917" y="429585"/>
                  </a:lnTo>
                  <a:lnTo>
                    <a:pt x="191094" y="457831"/>
                  </a:lnTo>
                  <a:lnTo>
                    <a:pt x="191212" y="483806"/>
                  </a:lnTo>
                  <a:lnTo>
                    <a:pt x="191290" y="508266"/>
                  </a:lnTo>
                  <a:lnTo>
                    <a:pt x="191343" y="529336"/>
                  </a:lnTo>
                  <a:lnTo>
                    <a:pt x="191378" y="548145"/>
                  </a:lnTo>
                  <a:lnTo>
                    <a:pt x="192210" y="578568"/>
                  </a:lnTo>
                  <a:lnTo>
                    <a:pt x="197095" y="604684"/>
                  </a:lnTo>
                  <a:lnTo>
                    <a:pt x="197595" y="605520"/>
                  </a:lnTo>
                  <a:lnTo>
                    <a:pt x="198395" y="581668"/>
                  </a:lnTo>
                  <a:lnTo>
                    <a:pt x="198504" y="555897"/>
                  </a:lnTo>
                  <a:lnTo>
                    <a:pt x="200669" y="521689"/>
                  </a:lnTo>
                  <a:lnTo>
                    <a:pt x="202358" y="502566"/>
                  </a:lnTo>
                  <a:lnTo>
                    <a:pt x="204277" y="482673"/>
                  </a:lnTo>
                  <a:lnTo>
                    <a:pt x="206351" y="462267"/>
                  </a:lnTo>
                  <a:lnTo>
                    <a:pt x="208527" y="441519"/>
                  </a:lnTo>
                  <a:lnTo>
                    <a:pt x="211565" y="421338"/>
                  </a:lnTo>
                  <a:lnTo>
                    <a:pt x="215178" y="401533"/>
                  </a:lnTo>
                  <a:lnTo>
                    <a:pt x="221838" y="368945"/>
                  </a:lnTo>
                  <a:lnTo>
                    <a:pt x="227167" y="3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6938"/>
            <p:cNvSpPr/>
            <p:nvPr/>
          </p:nvSpPr>
          <p:spPr bwMode="auto">
            <a:xfrm>
              <a:off x="5657850" y="4343345"/>
              <a:ext cx="142876" cy="265153"/>
            </a:xfrm>
            <a:custGeom>
              <a:avLst/>
              <a:gdLst/>
              <a:ahLst/>
              <a:cxnLst/>
              <a:rect l="0" t="0" r="0" b="0"/>
              <a:pathLst>
                <a:path w="142876" h="265153">
                  <a:moveTo>
                    <a:pt x="0" y="85780"/>
                  </a:moveTo>
                  <a:lnTo>
                    <a:pt x="0" y="116308"/>
                  </a:lnTo>
                  <a:lnTo>
                    <a:pt x="794" y="137612"/>
                  </a:lnTo>
                  <a:lnTo>
                    <a:pt x="3792" y="147446"/>
                  </a:lnTo>
                  <a:lnTo>
                    <a:pt x="5703" y="150703"/>
                  </a:lnTo>
                  <a:lnTo>
                    <a:pt x="9943" y="154322"/>
                  </a:lnTo>
                  <a:lnTo>
                    <a:pt x="12979" y="154494"/>
                  </a:lnTo>
                  <a:lnTo>
                    <a:pt x="20585" y="152567"/>
                  </a:lnTo>
                  <a:lnTo>
                    <a:pt x="33792" y="143228"/>
                  </a:lnTo>
                  <a:lnTo>
                    <a:pt x="40948" y="130627"/>
                  </a:lnTo>
                  <a:lnTo>
                    <a:pt x="52009" y="96667"/>
                  </a:lnTo>
                  <a:lnTo>
                    <a:pt x="55627" y="65017"/>
                  </a:lnTo>
                  <a:lnTo>
                    <a:pt x="56699" y="34296"/>
                  </a:lnTo>
                  <a:lnTo>
                    <a:pt x="53224" y="12670"/>
                  </a:lnTo>
                  <a:lnTo>
                    <a:pt x="47203" y="3545"/>
                  </a:lnTo>
                  <a:lnTo>
                    <a:pt x="43375" y="0"/>
                  </a:lnTo>
                  <a:lnTo>
                    <a:pt x="39236" y="19"/>
                  </a:lnTo>
                  <a:lnTo>
                    <a:pt x="30403" y="6389"/>
                  </a:lnTo>
                  <a:lnTo>
                    <a:pt x="25419" y="21391"/>
                  </a:lnTo>
                  <a:lnTo>
                    <a:pt x="20496" y="56383"/>
                  </a:lnTo>
                  <a:lnTo>
                    <a:pt x="17841" y="87002"/>
                  </a:lnTo>
                  <a:lnTo>
                    <a:pt x="19307" y="121777"/>
                  </a:lnTo>
                  <a:lnTo>
                    <a:pt x="22604" y="156283"/>
                  </a:lnTo>
                  <a:lnTo>
                    <a:pt x="27509" y="188552"/>
                  </a:lnTo>
                  <a:lnTo>
                    <a:pt x="34980" y="216123"/>
                  </a:lnTo>
                  <a:lnTo>
                    <a:pt x="48112" y="246373"/>
                  </a:lnTo>
                  <a:lnTo>
                    <a:pt x="59483" y="258490"/>
                  </a:lnTo>
                  <a:lnTo>
                    <a:pt x="65849" y="262833"/>
                  </a:lnTo>
                  <a:lnTo>
                    <a:pt x="71681" y="264934"/>
                  </a:lnTo>
                  <a:lnTo>
                    <a:pt x="82393" y="265152"/>
                  </a:lnTo>
                  <a:lnTo>
                    <a:pt x="94563" y="256253"/>
                  </a:lnTo>
                  <a:lnTo>
                    <a:pt x="107116" y="240127"/>
                  </a:lnTo>
                  <a:lnTo>
                    <a:pt x="117986" y="217085"/>
                  </a:lnTo>
                  <a:lnTo>
                    <a:pt x="125992" y="188852"/>
                  </a:lnTo>
                  <a:lnTo>
                    <a:pt x="132197" y="155402"/>
                  </a:lnTo>
                  <a:lnTo>
                    <a:pt x="134962" y="135370"/>
                  </a:lnTo>
                  <a:lnTo>
                    <a:pt x="139358" y="99883"/>
                  </a:lnTo>
                  <a:lnTo>
                    <a:pt x="142875" y="714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6939"/>
            <p:cNvSpPr/>
            <p:nvPr/>
          </p:nvSpPr>
          <p:spPr bwMode="auto">
            <a:xfrm>
              <a:off x="5772591" y="4114800"/>
              <a:ext cx="129003" cy="403766"/>
            </a:xfrm>
            <a:custGeom>
              <a:avLst/>
              <a:gdLst/>
              <a:ahLst/>
              <a:cxnLst/>
              <a:rect l="0" t="0" r="0" b="0"/>
              <a:pathLst>
                <a:path w="129003" h="403766">
                  <a:moveTo>
                    <a:pt x="6703" y="0"/>
                  </a:moveTo>
                  <a:lnTo>
                    <a:pt x="5909" y="30867"/>
                  </a:lnTo>
                  <a:lnTo>
                    <a:pt x="1793" y="57741"/>
                  </a:lnTo>
                  <a:lnTo>
                    <a:pt x="552" y="82019"/>
                  </a:lnTo>
                  <a:lnTo>
                    <a:pt x="0" y="110801"/>
                  </a:lnTo>
                  <a:lnTo>
                    <a:pt x="549" y="142907"/>
                  </a:lnTo>
                  <a:lnTo>
                    <a:pt x="3439" y="178344"/>
                  </a:lnTo>
                  <a:lnTo>
                    <a:pt x="5320" y="196683"/>
                  </a:lnTo>
                  <a:lnTo>
                    <a:pt x="7369" y="215260"/>
                  </a:lnTo>
                  <a:lnTo>
                    <a:pt x="9528" y="233994"/>
                  </a:lnTo>
                  <a:lnTo>
                    <a:pt x="14043" y="269627"/>
                  </a:lnTo>
                  <a:lnTo>
                    <a:pt x="20284" y="303190"/>
                  </a:lnTo>
                  <a:lnTo>
                    <a:pt x="30995" y="333983"/>
                  </a:lnTo>
                  <a:lnTo>
                    <a:pt x="41577" y="359309"/>
                  </a:lnTo>
                  <a:lnTo>
                    <a:pt x="52364" y="379562"/>
                  </a:lnTo>
                  <a:lnTo>
                    <a:pt x="65097" y="393854"/>
                  </a:lnTo>
                  <a:lnTo>
                    <a:pt x="78693" y="401265"/>
                  </a:lnTo>
                  <a:lnTo>
                    <a:pt x="91880" y="403765"/>
                  </a:lnTo>
                  <a:lnTo>
                    <a:pt x="103032" y="402230"/>
                  </a:lnTo>
                  <a:lnTo>
                    <a:pt x="113281" y="394669"/>
                  </a:lnTo>
                  <a:lnTo>
                    <a:pt x="122333" y="382577"/>
                  </a:lnTo>
                  <a:lnTo>
                    <a:pt x="129002" y="366620"/>
                  </a:lnTo>
                  <a:lnTo>
                    <a:pt x="128262" y="344711"/>
                  </a:lnTo>
                  <a:lnTo>
                    <a:pt x="122641" y="319098"/>
                  </a:lnTo>
                  <a:lnTo>
                    <a:pt x="114852" y="291840"/>
                  </a:lnTo>
                  <a:lnTo>
                    <a:pt x="106715" y="2643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6940"/>
            <p:cNvSpPr/>
            <p:nvPr/>
          </p:nvSpPr>
          <p:spPr bwMode="auto">
            <a:xfrm>
              <a:off x="5643563" y="4214813"/>
              <a:ext cx="257176" cy="92869"/>
            </a:xfrm>
            <a:custGeom>
              <a:avLst/>
              <a:gdLst/>
              <a:ahLst/>
              <a:cxnLst/>
              <a:rect l="0" t="0" r="0" b="0"/>
              <a:pathLst>
                <a:path w="257176" h="92869">
                  <a:moveTo>
                    <a:pt x="0" y="92868"/>
                  </a:moveTo>
                  <a:lnTo>
                    <a:pt x="31063" y="90752"/>
                  </a:lnTo>
                  <a:lnTo>
                    <a:pt x="65226" y="79133"/>
                  </a:lnTo>
                  <a:lnTo>
                    <a:pt x="89314" y="70624"/>
                  </a:lnTo>
                  <a:lnTo>
                    <a:pt x="115895" y="60757"/>
                  </a:lnTo>
                  <a:lnTo>
                    <a:pt x="143584" y="48434"/>
                  </a:lnTo>
                  <a:lnTo>
                    <a:pt x="169648" y="37136"/>
                  </a:lnTo>
                  <a:lnTo>
                    <a:pt x="204518" y="21851"/>
                  </a:lnTo>
                  <a:lnTo>
                    <a:pt x="232841" y="9385"/>
                  </a:lnTo>
                  <a:lnTo>
                    <a:pt x="2571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6941"/>
            <p:cNvSpPr/>
            <p:nvPr/>
          </p:nvSpPr>
          <p:spPr bwMode="auto">
            <a:xfrm>
              <a:off x="3701837" y="4300538"/>
              <a:ext cx="65359" cy="134540"/>
            </a:xfrm>
            <a:custGeom>
              <a:avLst/>
              <a:gdLst/>
              <a:ahLst/>
              <a:cxnLst/>
              <a:rect l="0" t="0" r="0" b="0"/>
              <a:pathLst>
                <a:path w="65359" h="134540">
                  <a:moveTo>
                    <a:pt x="20057" y="0"/>
                  </a:moveTo>
                  <a:lnTo>
                    <a:pt x="16265" y="0"/>
                  </a:lnTo>
                  <a:lnTo>
                    <a:pt x="12286" y="2116"/>
                  </a:lnTo>
                  <a:lnTo>
                    <a:pt x="3264" y="9942"/>
                  </a:lnTo>
                  <a:lnTo>
                    <a:pt x="687" y="16590"/>
                  </a:lnTo>
                  <a:lnTo>
                    <a:pt x="0" y="20585"/>
                  </a:lnTo>
                  <a:lnTo>
                    <a:pt x="6577" y="50835"/>
                  </a:lnTo>
                  <a:lnTo>
                    <a:pt x="19246" y="82537"/>
                  </a:lnTo>
                  <a:lnTo>
                    <a:pt x="39578" y="115369"/>
                  </a:lnTo>
                  <a:lnTo>
                    <a:pt x="42596" y="122156"/>
                  </a:lnTo>
                  <a:lnTo>
                    <a:pt x="46195" y="126681"/>
                  </a:lnTo>
                  <a:lnTo>
                    <a:pt x="54428" y="131709"/>
                  </a:lnTo>
                  <a:lnTo>
                    <a:pt x="64196" y="134539"/>
                  </a:lnTo>
                  <a:lnTo>
                    <a:pt x="65358" y="132555"/>
                  </a:lnTo>
                  <a:lnTo>
                    <a:pt x="62919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6942"/>
            <p:cNvSpPr/>
            <p:nvPr/>
          </p:nvSpPr>
          <p:spPr bwMode="auto">
            <a:xfrm>
              <a:off x="3771900" y="4271963"/>
              <a:ext cx="42864" cy="178532"/>
            </a:xfrm>
            <a:custGeom>
              <a:avLst/>
              <a:gdLst/>
              <a:ahLst/>
              <a:cxnLst/>
              <a:rect l="0" t="0" r="0" b="0"/>
              <a:pathLst>
                <a:path w="42864" h="178532">
                  <a:moveTo>
                    <a:pt x="0" y="0"/>
                  </a:moveTo>
                  <a:lnTo>
                    <a:pt x="0" y="27471"/>
                  </a:lnTo>
                  <a:lnTo>
                    <a:pt x="3792" y="61055"/>
                  </a:lnTo>
                  <a:lnTo>
                    <a:pt x="5654" y="85344"/>
                  </a:lnTo>
                  <a:lnTo>
                    <a:pt x="7276" y="109368"/>
                  </a:lnTo>
                  <a:lnTo>
                    <a:pt x="12651" y="143618"/>
                  </a:lnTo>
                  <a:lnTo>
                    <a:pt x="21579" y="173096"/>
                  </a:lnTo>
                  <a:lnTo>
                    <a:pt x="23911" y="177309"/>
                  </a:lnTo>
                  <a:lnTo>
                    <a:pt x="26259" y="178531"/>
                  </a:lnTo>
                  <a:lnTo>
                    <a:pt x="28619" y="177758"/>
                  </a:lnTo>
                  <a:lnTo>
                    <a:pt x="30985" y="175655"/>
                  </a:lnTo>
                  <a:lnTo>
                    <a:pt x="42863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6943"/>
            <p:cNvSpPr/>
            <p:nvPr/>
          </p:nvSpPr>
          <p:spPr bwMode="auto">
            <a:xfrm>
              <a:off x="6023261" y="3900488"/>
              <a:ext cx="34640" cy="173664"/>
            </a:xfrm>
            <a:custGeom>
              <a:avLst/>
              <a:gdLst/>
              <a:ahLst/>
              <a:cxnLst/>
              <a:rect l="0" t="0" r="0" b="0"/>
              <a:pathLst>
                <a:path w="34640" h="173664">
                  <a:moveTo>
                    <a:pt x="20352" y="0"/>
                  </a:moveTo>
                  <a:lnTo>
                    <a:pt x="14201" y="0"/>
                  </a:lnTo>
                  <a:lnTo>
                    <a:pt x="13870" y="793"/>
                  </a:lnTo>
                  <a:lnTo>
                    <a:pt x="13216" y="30734"/>
                  </a:lnTo>
                  <a:lnTo>
                    <a:pt x="12416" y="58370"/>
                  </a:lnTo>
                  <a:lnTo>
                    <a:pt x="7554" y="93580"/>
                  </a:lnTo>
                  <a:lnTo>
                    <a:pt x="2566" y="127317"/>
                  </a:lnTo>
                  <a:lnTo>
                    <a:pt x="0" y="145850"/>
                  </a:lnTo>
                  <a:lnTo>
                    <a:pt x="3033" y="161395"/>
                  </a:lnTo>
                  <a:lnTo>
                    <a:pt x="8958" y="172263"/>
                  </a:lnTo>
                  <a:lnTo>
                    <a:pt x="11168" y="173579"/>
                  </a:lnTo>
                  <a:lnTo>
                    <a:pt x="13436" y="173663"/>
                  </a:lnTo>
                  <a:lnTo>
                    <a:pt x="15741" y="172925"/>
                  </a:lnTo>
                  <a:lnTo>
                    <a:pt x="34639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6944"/>
            <p:cNvSpPr/>
            <p:nvPr/>
          </p:nvSpPr>
          <p:spPr bwMode="auto">
            <a:xfrm>
              <a:off x="6136481" y="3886200"/>
              <a:ext cx="14289" cy="164307"/>
            </a:xfrm>
            <a:custGeom>
              <a:avLst/>
              <a:gdLst/>
              <a:ahLst/>
              <a:cxnLst/>
              <a:rect l="0" t="0" r="0" b="0"/>
              <a:pathLst>
                <a:path w="14289" h="164307">
                  <a:moveTo>
                    <a:pt x="14288" y="0"/>
                  </a:moveTo>
                  <a:lnTo>
                    <a:pt x="10496" y="7585"/>
                  </a:lnTo>
                  <a:lnTo>
                    <a:pt x="7585" y="38834"/>
                  </a:lnTo>
                  <a:lnTo>
                    <a:pt x="5158" y="67333"/>
                  </a:lnTo>
                  <a:lnTo>
                    <a:pt x="1529" y="98797"/>
                  </a:lnTo>
                  <a:lnTo>
                    <a:pt x="302" y="134080"/>
                  </a:lnTo>
                  <a:lnTo>
                    <a:pt x="0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8" name="SMARTInkShape-Group1292"/>
          <p:cNvGrpSpPr/>
          <p:nvPr/>
        </p:nvGrpSpPr>
        <p:grpSpPr>
          <a:xfrm>
            <a:off x="1150239" y="4250977"/>
            <a:ext cx="692850" cy="428172"/>
            <a:chOff x="1150239" y="4250977"/>
            <a:chExt cx="692850" cy="428172"/>
          </a:xfrm>
        </p:grpSpPr>
        <p:sp>
          <p:nvSpPr>
            <p:cNvPr id="21" name="SMARTInkShape-6945"/>
            <p:cNvSpPr/>
            <p:nvPr/>
          </p:nvSpPr>
          <p:spPr bwMode="auto">
            <a:xfrm>
              <a:off x="1150239" y="4464844"/>
              <a:ext cx="592179" cy="214305"/>
            </a:xfrm>
            <a:custGeom>
              <a:avLst/>
              <a:gdLst/>
              <a:ahLst/>
              <a:cxnLst/>
              <a:rect l="0" t="0" r="0" b="0"/>
              <a:pathLst>
                <a:path w="592179" h="214305">
                  <a:moveTo>
                    <a:pt x="14192" y="207169"/>
                  </a:moveTo>
                  <a:lnTo>
                    <a:pt x="10400" y="207169"/>
                  </a:lnTo>
                  <a:lnTo>
                    <a:pt x="9283" y="207962"/>
                  </a:lnTo>
                  <a:lnTo>
                    <a:pt x="8538" y="209285"/>
                  </a:lnTo>
                  <a:lnTo>
                    <a:pt x="8042" y="210961"/>
                  </a:lnTo>
                  <a:lnTo>
                    <a:pt x="6917" y="212078"/>
                  </a:lnTo>
                  <a:lnTo>
                    <a:pt x="0" y="214286"/>
                  </a:lnTo>
                  <a:lnTo>
                    <a:pt x="3725" y="214304"/>
                  </a:lnTo>
                  <a:lnTo>
                    <a:pt x="36927" y="202127"/>
                  </a:lnTo>
                  <a:lnTo>
                    <a:pt x="68689" y="190709"/>
                  </a:lnTo>
                  <a:lnTo>
                    <a:pt x="101248" y="177950"/>
                  </a:lnTo>
                  <a:lnTo>
                    <a:pt x="125115" y="167989"/>
                  </a:lnTo>
                  <a:lnTo>
                    <a:pt x="151597" y="155624"/>
                  </a:lnTo>
                  <a:lnTo>
                    <a:pt x="181359" y="140075"/>
                  </a:lnTo>
                  <a:lnTo>
                    <a:pt x="213107" y="122580"/>
                  </a:lnTo>
                  <a:lnTo>
                    <a:pt x="245739" y="104222"/>
                  </a:lnTo>
                  <a:lnTo>
                    <a:pt x="280879" y="87596"/>
                  </a:lnTo>
                  <a:lnTo>
                    <a:pt x="299140" y="79828"/>
                  </a:lnTo>
                  <a:lnTo>
                    <a:pt x="334246" y="64848"/>
                  </a:lnTo>
                  <a:lnTo>
                    <a:pt x="368370" y="51046"/>
                  </a:lnTo>
                  <a:lnTo>
                    <a:pt x="402057" y="39620"/>
                  </a:lnTo>
                  <a:lnTo>
                    <a:pt x="433433" y="31367"/>
                  </a:lnTo>
                  <a:lnTo>
                    <a:pt x="463253" y="25847"/>
                  </a:lnTo>
                  <a:lnTo>
                    <a:pt x="492381" y="23394"/>
                  </a:lnTo>
                  <a:lnTo>
                    <a:pt x="527970" y="22013"/>
                  </a:lnTo>
                  <a:lnTo>
                    <a:pt x="557827" y="27249"/>
                  </a:lnTo>
                  <a:lnTo>
                    <a:pt x="592178" y="35607"/>
                  </a:lnTo>
                  <a:lnTo>
                    <a:pt x="574115" y="17824"/>
                  </a:lnTo>
                  <a:lnTo>
                    <a:pt x="54997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6946"/>
            <p:cNvSpPr/>
            <p:nvPr/>
          </p:nvSpPr>
          <p:spPr bwMode="auto">
            <a:xfrm>
              <a:off x="1308201" y="4258297"/>
              <a:ext cx="49113" cy="227979"/>
            </a:xfrm>
            <a:custGeom>
              <a:avLst/>
              <a:gdLst/>
              <a:ahLst/>
              <a:cxnLst/>
              <a:rect l="0" t="0" r="0" b="0"/>
              <a:pathLst>
                <a:path w="49113" h="227979">
                  <a:moveTo>
                    <a:pt x="49112" y="35097"/>
                  </a:moveTo>
                  <a:lnTo>
                    <a:pt x="49112" y="24455"/>
                  </a:lnTo>
                  <a:lnTo>
                    <a:pt x="46995" y="20313"/>
                  </a:lnTo>
                  <a:lnTo>
                    <a:pt x="42961" y="14979"/>
                  </a:lnTo>
                  <a:lnTo>
                    <a:pt x="41370" y="4106"/>
                  </a:lnTo>
                  <a:lnTo>
                    <a:pt x="39982" y="2530"/>
                  </a:lnTo>
                  <a:lnTo>
                    <a:pt x="36323" y="779"/>
                  </a:lnTo>
                  <a:lnTo>
                    <a:pt x="32051" y="0"/>
                  </a:lnTo>
                  <a:lnTo>
                    <a:pt x="30594" y="586"/>
                  </a:lnTo>
                  <a:lnTo>
                    <a:pt x="29623" y="1771"/>
                  </a:lnTo>
                  <a:lnTo>
                    <a:pt x="16542" y="31534"/>
                  </a:lnTo>
                  <a:lnTo>
                    <a:pt x="10223" y="66761"/>
                  </a:lnTo>
                  <a:lnTo>
                    <a:pt x="3634" y="102422"/>
                  </a:lnTo>
                  <a:lnTo>
                    <a:pt x="1118" y="127196"/>
                  </a:lnTo>
                  <a:lnTo>
                    <a:pt x="0" y="151436"/>
                  </a:lnTo>
                  <a:lnTo>
                    <a:pt x="958" y="185808"/>
                  </a:lnTo>
                  <a:lnTo>
                    <a:pt x="10590" y="210985"/>
                  </a:lnTo>
                  <a:lnTo>
                    <a:pt x="19026" y="223336"/>
                  </a:lnTo>
                  <a:lnTo>
                    <a:pt x="24292" y="226471"/>
                  </a:lnTo>
                  <a:lnTo>
                    <a:pt x="49112" y="22797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6947"/>
            <p:cNvSpPr/>
            <p:nvPr/>
          </p:nvSpPr>
          <p:spPr bwMode="auto">
            <a:xfrm>
              <a:off x="1407319" y="4421981"/>
              <a:ext cx="28576" cy="28576"/>
            </a:xfrm>
            <a:custGeom>
              <a:avLst/>
              <a:gdLst/>
              <a:ahLst/>
              <a:cxnLst/>
              <a:rect l="0" t="0" r="0" b="0"/>
              <a:pathLst>
                <a:path w="28576" h="28576">
                  <a:moveTo>
                    <a:pt x="0" y="28575"/>
                  </a:moveTo>
                  <a:lnTo>
                    <a:pt x="285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6948"/>
            <p:cNvSpPr/>
            <p:nvPr/>
          </p:nvSpPr>
          <p:spPr bwMode="auto">
            <a:xfrm>
              <a:off x="1423599" y="4332385"/>
              <a:ext cx="90877" cy="150859"/>
            </a:xfrm>
            <a:custGeom>
              <a:avLst/>
              <a:gdLst/>
              <a:ahLst/>
              <a:cxnLst/>
              <a:rect l="0" t="0" r="0" b="0"/>
              <a:pathLst>
                <a:path w="90877" h="150859">
                  <a:moveTo>
                    <a:pt x="40870" y="11015"/>
                  </a:moveTo>
                  <a:lnTo>
                    <a:pt x="40870" y="7223"/>
                  </a:lnTo>
                  <a:lnTo>
                    <a:pt x="40076" y="6106"/>
                  </a:lnTo>
                  <a:lnTo>
                    <a:pt x="38753" y="5361"/>
                  </a:lnTo>
                  <a:lnTo>
                    <a:pt x="30927" y="4165"/>
                  </a:lnTo>
                  <a:lnTo>
                    <a:pt x="24077" y="3958"/>
                  </a:lnTo>
                  <a:lnTo>
                    <a:pt x="21737" y="5517"/>
                  </a:lnTo>
                  <a:lnTo>
                    <a:pt x="17021" y="11482"/>
                  </a:lnTo>
                  <a:lnTo>
                    <a:pt x="14395" y="19425"/>
                  </a:lnTo>
                  <a:lnTo>
                    <a:pt x="7662" y="53544"/>
                  </a:lnTo>
                  <a:lnTo>
                    <a:pt x="6689" y="80678"/>
                  </a:lnTo>
                  <a:lnTo>
                    <a:pt x="10952" y="116174"/>
                  </a:lnTo>
                  <a:lnTo>
                    <a:pt x="13286" y="130777"/>
                  </a:lnTo>
                  <a:lnTo>
                    <a:pt x="19614" y="142559"/>
                  </a:lnTo>
                  <a:lnTo>
                    <a:pt x="25602" y="148854"/>
                  </a:lnTo>
                  <a:lnTo>
                    <a:pt x="28310" y="150533"/>
                  </a:lnTo>
                  <a:lnTo>
                    <a:pt x="30909" y="150858"/>
                  </a:lnTo>
                  <a:lnTo>
                    <a:pt x="35914" y="149103"/>
                  </a:lnTo>
                  <a:lnTo>
                    <a:pt x="54170" y="123274"/>
                  </a:lnTo>
                  <a:lnTo>
                    <a:pt x="59892" y="99487"/>
                  </a:lnTo>
                  <a:lnTo>
                    <a:pt x="61031" y="63798"/>
                  </a:lnTo>
                  <a:lnTo>
                    <a:pt x="55663" y="40413"/>
                  </a:lnTo>
                  <a:lnTo>
                    <a:pt x="39339" y="7772"/>
                  </a:lnTo>
                  <a:lnTo>
                    <a:pt x="35881" y="4091"/>
                  </a:lnTo>
                  <a:lnTo>
                    <a:pt x="27804" y="0"/>
                  </a:lnTo>
                  <a:lnTo>
                    <a:pt x="18923" y="299"/>
                  </a:lnTo>
                  <a:lnTo>
                    <a:pt x="14333" y="1489"/>
                  </a:lnTo>
                  <a:lnTo>
                    <a:pt x="7115" y="7046"/>
                  </a:lnTo>
                  <a:lnTo>
                    <a:pt x="4079" y="10750"/>
                  </a:lnTo>
                  <a:lnTo>
                    <a:pt x="706" y="21216"/>
                  </a:lnTo>
                  <a:lnTo>
                    <a:pt x="0" y="33805"/>
                  </a:lnTo>
                  <a:lnTo>
                    <a:pt x="2333" y="47338"/>
                  </a:lnTo>
                  <a:lnTo>
                    <a:pt x="11901" y="64552"/>
                  </a:lnTo>
                  <a:lnTo>
                    <a:pt x="22438" y="72645"/>
                  </a:lnTo>
                  <a:lnTo>
                    <a:pt x="28582" y="75914"/>
                  </a:lnTo>
                  <a:lnTo>
                    <a:pt x="41758" y="77430"/>
                  </a:lnTo>
                  <a:lnTo>
                    <a:pt x="48606" y="76723"/>
                  </a:lnTo>
                  <a:lnTo>
                    <a:pt x="90876" y="5387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6949"/>
            <p:cNvSpPr/>
            <p:nvPr/>
          </p:nvSpPr>
          <p:spPr bwMode="auto">
            <a:xfrm>
              <a:off x="1528763" y="4317133"/>
              <a:ext cx="107157" cy="152903"/>
            </a:xfrm>
            <a:custGeom>
              <a:avLst/>
              <a:gdLst/>
              <a:ahLst/>
              <a:cxnLst/>
              <a:rect l="0" t="0" r="0" b="0"/>
              <a:pathLst>
                <a:path w="107157" h="152903">
                  <a:moveTo>
                    <a:pt x="0" y="11980"/>
                  </a:moveTo>
                  <a:lnTo>
                    <a:pt x="3792" y="11980"/>
                  </a:lnTo>
                  <a:lnTo>
                    <a:pt x="4909" y="12773"/>
                  </a:lnTo>
                  <a:lnTo>
                    <a:pt x="5654" y="14096"/>
                  </a:lnTo>
                  <a:lnTo>
                    <a:pt x="18476" y="44091"/>
                  </a:lnTo>
                  <a:lnTo>
                    <a:pt x="21042" y="76739"/>
                  </a:lnTo>
                  <a:lnTo>
                    <a:pt x="27034" y="112053"/>
                  </a:lnTo>
                  <a:lnTo>
                    <a:pt x="29165" y="141222"/>
                  </a:lnTo>
                  <a:lnTo>
                    <a:pt x="34699" y="152902"/>
                  </a:lnTo>
                  <a:lnTo>
                    <a:pt x="35038" y="151966"/>
                  </a:lnTo>
                  <a:lnTo>
                    <a:pt x="36452" y="118964"/>
                  </a:lnTo>
                  <a:lnTo>
                    <a:pt x="41404" y="91392"/>
                  </a:lnTo>
                  <a:lnTo>
                    <a:pt x="47898" y="60027"/>
                  </a:lnTo>
                  <a:lnTo>
                    <a:pt x="59320" y="27291"/>
                  </a:lnTo>
                  <a:lnTo>
                    <a:pt x="67639" y="14022"/>
                  </a:lnTo>
                  <a:lnTo>
                    <a:pt x="80454" y="2884"/>
                  </a:lnTo>
                  <a:lnTo>
                    <a:pt x="86822" y="0"/>
                  </a:lnTo>
                  <a:lnTo>
                    <a:pt x="89631" y="818"/>
                  </a:lnTo>
                  <a:lnTo>
                    <a:pt x="107156" y="191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6950"/>
            <p:cNvSpPr/>
            <p:nvPr/>
          </p:nvSpPr>
          <p:spPr bwMode="auto">
            <a:xfrm>
              <a:off x="1607457" y="4322482"/>
              <a:ext cx="107044" cy="168830"/>
            </a:xfrm>
            <a:custGeom>
              <a:avLst/>
              <a:gdLst/>
              <a:ahLst/>
              <a:cxnLst/>
              <a:rect l="0" t="0" r="0" b="0"/>
              <a:pathLst>
                <a:path w="107044" h="168830">
                  <a:moveTo>
                    <a:pt x="14174" y="20918"/>
                  </a:moveTo>
                  <a:lnTo>
                    <a:pt x="14174" y="24710"/>
                  </a:lnTo>
                  <a:lnTo>
                    <a:pt x="12058" y="28689"/>
                  </a:lnTo>
                  <a:lnTo>
                    <a:pt x="4231" y="41503"/>
                  </a:lnTo>
                  <a:lnTo>
                    <a:pt x="1174" y="50918"/>
                  </a:lnTo>
                  <a:lnTo>
                    <a:pt x="0" y="62286"/>
                  </a:lnTo>
                  <a:lnTo>
                    <a:pt x="756" y="62784"/>
                  </a:lnTo>
                  <a:lnTo>
                    <a:pt x="3713" y="63338"/>
                  </a:lnTo>
                  <a:lnTo>
                    <a:pt x="13632" y="59857"/>
                  </a:lnTo>
                  <a:lnTo>
                    <a:pt x="37963" y="43846"/>
                  </a:lnTo>
                  <a:lnTo>
                    <a:pt x="59324" y="15035"/>
                  </a:lnTo>
                  <a:lnTo>
                    <a:pt x="62742" y="5329"/>
                  </a:lnTo>
                  <a:lnTo>
                    <a:pt x="62428" y="3381"/>
                  </a:lnTo>
                  <a:lnTo>
                    <a:pt x="61424" y="2083"/>
                  </a:lnTo>
                  <a:lnTo>
                    <a:pt x="58193" y="641"/>
                  </a:lnTo>
                  <a:lnTo>
                    <a:pt x="54111" y="0"/>
                  </a:lnTo>
                  <a:lnTo>
                    <a:pt x="49651" y="1831"/>
                  </a:lnTo>
                  <a:lnTo>
                    <a:pt x="47351" y="3431"/>
                  </a:lnTo>
                  <a:lnTo>
                    <a:pt x="40320" y="13267"/>
                  </a:lnTo>
                  <a:lnTo>
                    <a:pt x="31627" y="43014"/>
                  </a:lnTo>
                  <a:lnTo>
                    <a:pt x="30193" y="74914"/>
                  </a:lnTo>
                  <a:lnTo>
                    <a:pt x="33649" y="108707"/>
                  </a:lnTo>
                  <a:lnTo>
                    <a:pt x="36613" y="137593"/>
                  </a:lnTo>
                  <a:lnTo>
                    <a:pt x="42933" y="151090"/>
                  </a:lnTo>
                  <a:lnTo>
                    <a:pt x="51033" y="160264"/>
                  </a:lnTo>
                  <a:lnTo>
                    <a:pt x="59925" y="166194"/>
                  </a:lnTo>
                  <a:lnTo>
                    <a:pt x="69168" y="168829"/>
                  </a:lnTo>
                  <a:lnTo>
                    <a:pt x="73062" y="167944"/>
                  </a:lnTo>
                  <a:lnTo>
                    <a:pt x="79505" y="162727"/>
                  </a:lnTo>
                  <a:lnTo>
                    <a:pt x="91387" y="147073"/>
                  </a:lnTo>
                  <a:lnTo>
                    <a:pt x="101170" y="119769"/>
                  </a:lnTo>
                  <a:lnTo>
                    <a:pt x="105303" y="86543"/>
                  </a:lnTo>
                  <a:lnTo>
                    <a:pt x="107043" y="637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6951"/>
            <p:cNvSpPr/>
            <p:nvPr/>
          </p:nvSpPr>
          <p:spPr bwMode="auto">
            <a:xfrm>
              <a:off x="1714500" y="4250977"/>
              <a:ext cx="128589" cy="177541"/>
            </a:xfrm>
            <a:custGeom>
              <a:avLst/>
              <a:gdLst/>
              <a:ahLst/>
              <a:cxnLst/>
              <a:rect l="0" t="0" r="0" b="0"/>
              <a:pathLst>
                <a:path w="128589" h="177541">
                  <a:moveTo>
                    <a:pt x="0" y="56704"/>
                  </a:moveTo>
                  <a:lnTo>
                    <a:pt x="0" y="42969"/>
                  </a:lnTo>
                  <a:lnTo>
                    <a:pt x="2117" y="36577"/>
                  </a:lnTo>
                  <a:lnTo>
                    <a:pt x="3792" y="33761"/>
                  </a:lnTo>
                  <a:lnTo>
                    <a:pt x="8819" y="15446"/>
                  </a:lnTo>
                  <a:lnTo>
                    <a:pt x="20118" y="1060"/>
                  </a:lnTo>
                  <a:lnTo>
                    <a:pt x="22964" y="223"/>
                  </a:lnTo>
                  <a:lnTo>
                    <a:pt x="24835" y="0"/>
                  </a:lnTo>
                  <a:lnTo>
                    <a:pt x="29029" y="1869"/>
                  </a:lnTo>
                  <a:lnTo>
                    <a:pt x="31259" y="3479"/>
                  </a:lnTo>
                  <a:lnTo>
                    <a:pt x="33737" y="11617"/>
                  </a:lnTo>
                  <a:lnTo>
                    <a:pt x="34664" y="43858"/>
                  </a:lnTo>
                  <a:lnTo>
                    <a:pt x="30013" y="78890"/>
                  </a:lnTo>
                  <a:lnTo>
                    <a:pt x="28859" y="112592"/>
                  </a:lnTo>
                  <a:lnTo>
                    <a:pt x="23722" y="146296"/>
                  </a:lnTo>
                  <a:lnTo>
                    <a:pt x="21733" y="171229"/>
                  </a:lnTo>
                  <a:lnTo>
                    <a:pt x="23220" y="173535"/>
                  </a:lnTo>
                  <a:lnTo>
                    <a:pt x="25799" y="175073"/>
                  </a:lnTo>
                  <a:lnTo>
                    <a:pt x="37552" y="177540"/>
                  </a:lnTo>
                  <a:lnTo>
                    <a:pt x="52666" y="170383"/>
                  </a:lnTo>
                  <a:lnTo>
                    <a:pt x="86951" y="144547"/>
                  </a:lnTo>
                  <a:lnTo>
                    <a:pt x="113834" y="113192"/>
                  </a:lnTo>
                  <a:lnTo>
                    <a:pt x="128588" y="924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47" name="SMARTInkShape-Group1293"/>
          <p:cNvGrpSpPr/>
          <p:nvPr/>
        </p:nvGrpSpPr>
        <p:grpSpPr>
          <a:xfrm>
            <a:off x="2221706" y="2050256"/>
            <a:ext cx="3843339" cy="671244"/>
            <a:chOff x="2221706" y="2050256"/>
            <a:chExt cx="3843339" cy="671244"/>
          </a:xfrm>
        </p:grpSpPr>
        <p:sp>
          <p:nvSpPr>
            <p:cNvPr id="29" name="SMARTInkShape-6952"/>
            <p:cNvSpPr/>
            <p:nvPr/>
          </p:nvSpPr>
          <p:spPr bwMode="auto">
            <a:xfrm>
              <a:off x="2221706" y="2114550"/>
              <a:ext cx="207170" cy="316650"/>
            </a:xfrm>
            <a:custGeom>
              <a:avLst/>
              <a:gdLst/>
              <a:ahLst/>
              <a:cxnLst/>
              <a:rect l="0" t="0" r="0" b="0"/>
              <a:pathLst>
                <a:path w="207170" h="316650">
                  <a:moveTo>
                    <a:pt x="0" y="271463"/>
                  </a:moveTo>
                  <a:lnTo>
                    <a:pt x="3793" y="271463"/>
                  </a:lnTo>
                  <a:lnTo>
                    <a:pt x="4910" y="272256"/>
                  </a:lnTo>
                  <a:lnTo>
                    <a:pt x="5655" y="273579"/>
                  </a:lnTo>
                  <a:lnTo>
                    <a:pt x="18518" y="309072"/>
                  </a:lnTo>
                  <a:lnTo>
                    <a:pt x="20137" y="315430"/>
                  </a:lnTo>
                  <a:lnTo>
                    <a:pt x="22156" y="316649"/>
                  </a:lnTo>
                  <a:lnTo>
                    <a:pt x="28633" y="315887"/>
                  </a:lnTo>
                  <a:lnTo>
                    <a:pt x="36803" y="308669"/>
                  </a:lnTo>
                  <a:lnTo>
                    <a:pt x="58775" y="277048"/>
                  </a:lnTo>
                  <a:lnTo>
                    <a:pt x="74277" y="249074"/>
                  </a:lnTo>
                  <a:lnTo>
                    <a:pt x="92543" y="215475"/>
                  </a:lnTo>
                  <a:lnTo>
                    <a:pt x="102971" y="197625"/>
                  </a:lnTo>
                  <a:lnTo>
                    <a:pt x="113891" y="179375"/>
                  </a:lnTo>
                  <a:lnTo>
                    <a:pt x="124346" y="160858"/>
                  </a:lnTo>
                  <a:lnTo>
                    <a:pt x="134491" y="142164"/>
                  </a:lnTo>
                  <a:lnTo>
                    <a:pt x="144430" y="123351"/>
                  </a:lnTo>
                  <a:lnTo>
                    <a:pt x="154230" y="105253"/>
                  </a:lnTo>
                  <a:lnTo>
                    <a:pt x="173587" y="70327"/>
                  </a:lnTo>
                  <a:lnTo>
                    <a:pt x="188539" y="40517"/>
                  </a:lnTo>
                  <a:lnTo>
                    <a:pt x="2071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6953"/>
            <p:cNvSpPr/>
            <p:nvPr/>
          </p:nvSpPr>
          <p:spPr bwMode="auto">
            <a:xfrm>
              <a:off x="2652129" y="2358751"/>
              <a:ext cx="103827" cy="362749"/>
            </a:xfrm>
            <a:custGeom>
              <a:avLst/>
              <a:gdLst/>
              <a:ahLst/>
              <a:cxnLst/>
              <a:rect l="0" t="0" r="0" b="0"/>
              <a:pathLst>
                <a:path w="103827" h="362749">
                  <a:moveTo>
                    <a:pt x="83927" y="20118"/>
                  </a:moveTo>
                  <a:lnTo>
                    <a:pt x="77776" y="20118"/>
                  </a:lnTo>
                  <a:lnTo>
                    <a:pt x="71276" y="15208"/>
                  </a:lnTo>
                  <a:lnTo>
                    <a:pt x="64657" y="12842"/>
                  </a:lnTo>
                  <a:lnTo>
                    <a:pt x="49777" y="1641"/>
                  </a:lnTo>
                  <a:lnTo>
                    <a:pt x="42026" y="0"/>
                  </a:lnTo>
                  <a:lnTo>
                    <a:pt x="35407" y="1387"/>
                  </a:lnTo>
                  <a:lnTo>
                    <a:pt x="29025" y="5443"/>
                  </a:lnTo>
                  <a:lnTo>
                    <a:pt x="20897" y="12537"/>
                  </a:lnTo>
                  <a:lnTo>
                    <a:pt x="11188" y="29249"/>
                  </a:lnTo>
                  <a:lnTo>
                    <a:pt x="1591" y="57023"/>
                  </a:lnTo>
                  <a:lnTo>
                    <a:pt x="0" y="82294"/>
                  </a:lnTo>
                  <a:lnTo>
                    <a:pt x="6172" y="110451"/>
                  </a:lnTo>
                  <a:lnTo>
                    <a:pt x="12734" y="124406"/>
                  </a:lnTo>
                  <a:lnTo>
                    <a:pt x="15034" y="127743"/>
                  </a:lnTo>
                  <a:lnTo>
                    <a:pt x="18155" y="129968"/>
                  </a:lnTo>
                  <a:lnTo>
                    <a:pt x="25856" y="132440"/>
                  </a:lnTo>
                  <a:lnTo>
                    <a:pt x="30131" y="131512"/>
                  </a:lnTo>
                  <a:lnTo>
                    <a:pt x="39116" y="126247"/>
                  </a:lnTo>
                  <a:lnTo>
                    <a:pt x="46284" y="116499"/>
                  </a:lnTo>
                  <a:lnTo>
                    <a:pt x="67981" y="82603"/>
                  </a:lnTo>
                  <a:lnTo>
                    <a:pt x="74176" y="64561"/>
                  </a:lnTo>
                  <a:lnTo>
                    <a:pt x="76418" y="54952"/>
                  </a:lnTo>
                  <a:lnTo>
                    <a:pt x="80061" y="48035"/>
                  </a:lnTo>
                  <a:lnTo>
                    <a:pt x="81350" y="46667"/>
                  </a:lnTo>
                  <a:lnTo>
                    <a:pt x="82209" y="46548"/>
                  </a:lnTo>
                  <a:lnTo>
                    <a:pt x="82782" y="47263"/>
                  </a:lnTo>
                  <a:lnTo>
                    <a:pt x="91547" y="76051"/>
                  </a:lnTo>
                  <a:lnTo>
                    <a:pt x="96239" y="109715"/>
                  </a:lnTo>
                  <a:lnTo>
                    <a:pt x="98130" y="136933"/>
                  </a:lnTo>
                  <a:lnTo>
                    <a:pt x="101617" y="167550"/>
                  </a:lnTo>
                  <a:lnTo>
                    <a:pt x="103695" y="199678"/>
                  </a:lnTo>
                  <a:lnTo>
                    <a:pt x="103826" y="231685"/>
                  </a:lnTo>
                  <a:lnTo>
                    <a:pt x="101238" y="261785"/>
                  </a:lnTo>
                  <a:lnTo>
                    <a:pt x="97442" y="291038"/>
                  </a:lnTo>
                  <a:lnTo>
                    <a:pt x="91521" y="317533"/>
                  </a:lnTo>
                  <a:lnTo>
                    <a:pt x="70434" y="351828"/>
                  </a:lnTo>
                  <a:lnTo>
                    <a:pt x="65407" y="357939"/>
                  </a:lnTo>
                  <a:lnTo>
                    <a:pt x="59674" y="361220"/>
                  </a:lnTo>
                  <a:lnTo>
                    <a:pt x="46954" y="362748"/>
                  </a:lnTo>
                  <a:lnTo>
                    <a:pt x="41022" y="359663"/>
                  </a:lnTo>
                  <a:lnTo>
                    <a:pt x="30198" y="347768"/>
                  </a:lnTo>
                  <a:lnTo>
                    <a:pt x="15179" y="315637"/>
                  </a:lnTo>
                  <a:lnTo>
                    <a:pt x="9716" y="289572"/>
                  </a:lnTo>
                  <a:lnTo>
                    <a:pt x="8082" y="261319"/>
                  </a:lnTo>
                  <a:lnTo>
                    <a:pt x="10002" y="230241"/>
                  </a:lnTo>
                  <a:lnTo>
                    <a:pt x="12490" y="1987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6954"/>
            <p:cNvSpPr/>
            <p:nvPr/>
          </p:nvSpPr>
          <p:spPr bwMode="auto">
            <a:xfrm>
              <a:off x="2778919" y="2357346"/>
              <a:ext cx="292895" cy="179104"/>
            </a:xfrm>
            <a:custGeom>
              <a:avLst/>
              <a:gdLst/>
              <a:ahLst/>
              <a:cxnLst/>
              <a:rect l="0" t="0" r="0" b="0"/>
              <a:pathLst>
                <a:path w="292895" h="179104">
                  <a:moveTo>
                    <a:pt x="0" y="114392"/>
                  </a:moveTo>
                  <a:lnTo>
                    <a:pt x="6497" y="108688"/>
                  </a:lnTo>
                  <a:lnTo>
                    <a:pt x="40641" y="90542"/>
                  </a:lnTo>
                  <a:lnTo>
                    <a:pt x="58769" y="80253"/>
                  </a:lnTo>
                  <a:lnTo>
                    <a:pt x="67331" y="68999"/>
                  </a:lnTo>
                  <a:lnTo>
                    <a:pt x="70220" y="60284"/>
                  </a:lnTo>
                  <a:lnTo>
                    <a:pt x="70897" y="55154"/>
                  </a:lnTo>
                  <a:lnTo>
                    <a:pt x="67485" y="44011"/>
                  </a:lnTo>
                  <a:lnTo>
                    <a:pt x="61447" y="34448"/>
                  </a:lnTo>
                  <a:lnTo>
                    <a:pt x="47386" y="19990"/>
                  </a:lnTo>
                  <a:lnTo>
                    <a:pt x="41433" y="16872"/>
                  </a:lnTo>
                  <a:lnTo>
                    <a:pt x="38735" y="16835"/>
                  </a:lnTo>
                  <a:lnTo>
                    <a:pt x="33619" y="18910"/>
                  </a:lnTo>
                  <a:lnTo>
                    <a:pt x="31938" y="21368"/>
                  </a:lnTo>
                  <a:lnTo>
                    <a:pt x="30069" y="28333"/>
                  </a:lnTo>
                  <a:lnTo>
                    <a:pt x="29664" y="51443"/>
                  </a:lnTo>
                  <a:lnTo>
                    <a:pt x="36404" y="81055"/>
                  </a:lnTo>
                  <a:lnTo>
                    <a:pt x="45379" y="113451"/>
                  </a:lnTo>
                  <a:lnTo>
                    <a:pt x="56220" y="131752"/>
                  </a:lnTo>
                  <a:lnTo>
                    <a:pt x="64938" y="137982"/>
                  </a:lnTo>
                  <a:lnTo>
                    <a:pt x="79679" y="141982"/>
                  </a:lnTo>
                  <a:lnTo>
                    <a:pt x="95310" y="135090"/>
                  </a:lnTo>
                  <a:lnTo>
                    <a:pt x="104008" y="125178"/>
                  </a:lnTo>
                  <a:lnTo>
                    <a:pt x="116059" y="99413"/>
                  </a:lnTo>
                  <a:lnTo>
                    <a:pt x="123640" y="70883"/>
                  </a:lnTo>
                  <a:lnTo>
                    <a:pt x="133313" y="37094"/>
                  </a:lnTo>
                  <a:lnTo>
                    <a:pt x="141459" y="4053"/>
                  </a:lnTo>
                  <a:lnTo>
                    <a:pt x="142245" y="0"/>
                  </a:lnTo>
                  <a:lnTo>
                    <a:pt x="142455" y="30"/>
                  </a:lnTo>
                  <a:lnTo>
                    <a:pt x="142838" y="31349"/>
                  </a:lnTo>
                  <a:lnTo>
                    <a:pt x="139071" y="59712"/>
                  </a:lnTo>
                  <a:lnTo>
                    <a:pt x="136721" y="92017"/>
                  </a:lnTo>
                  <a:lnTo>
                    <a:pt x="139817" y="122931"/>
                  </a:lnTo>
                  <a:lnTo>
                    <a:pt x="147180" y="155325"/>
                  </a:lnTo>
                  <a:lnTo>
                    <a:pt x="148757" y="167245"/>
                  </a:lnTo>
                  <a:lnTo>
                    <a:pt x="150765" y="171058"/>
                  </a:lnTo>
                  <a:lnTo>
                    <a:pt x="153691" y="173600"/>
                  </a:lnTo>
                  <a:lnTo>
                    <a:pt x="157229" y="175295"/>
                  </a:lnTo>
                  <a:lnTo>
                    <a:pt x="160382" y="174838"/>
                  </a:lnTo>
                  <a:lnTo>
                    <a:pt x="163278" y="172945"/>
                  </a:lnTo>
                  <a:lnTo>
                    <a:pt x="168612" y="165815"/>
                  </a:lnTo>
                  <a:lnTo>
                    <a:pt x="180915" y="131277"/>
                  </a:lnTo>
                  <a:lnTo>
                    <a:pt x="188101" y="100433"/>
                  </a:lnTo>
                  <a:lnTo>
                    <a:pt x="191464" y="69951"/>
                  </a:lnTo>
                  <a:lnTo>
                    <a:pt x="200046" y="44603"/>
                  </a:lnTo>
                  <a:lnTo>
                    <a:pt x="206120" y="35749"/>
                  </a:lnTo>
                  <a:lnTo>
                    <a:pt x="208851" y="33388"/>
                  </a:lnTo>
                  <a:lnTo>
                    <a:pt x="211465" y="33402"/>
                  </a:lnTo>
                  <a:lnTo>
                    <a:pt x="214001" y="34998"/>
                  </a:lnTo>
                  <a:lnTo>
                    <a:pt x="218937" y="41799"/>
                  </a:lnTo>
                  <a:lnTo>
                    <a:pt x="223776" y="52760"/>
                  </a:lnTo>
                  <a:lnTo>
                    <a:pt x="227170" y="79902"/>
                  </a:lnTo>
                  <a:lnTo>
                    <a:pt x="231969" y="109288"/>
                  </a:lnTo>
                  <a:lnTo>
                    <a:pt x="238417" y="138103"/>
                  </a:lnTo>
                  <a:lnTo>
                    <a:pt x="245355" y="159164"/>
                  </a:lnTo>
                  <a:lnTo>
                    <a:pt x="256230" y="175459"/>
                  </a:lnTo>
                  <a:lnTo>
                    <a:pt x="259720" y="178122"/>
                  </a:lnTo>
                  <a:lnTo>
                    <a:pt x="262840" y="179103"/>
                  </a:lnTo>
                  <a:lnTo>
                    <a:pt x="265714" y="178964"/>
                  </a:lnTo>
                  <a:lnTo>
                    <a:pt x="268424" y="177284"/>
                  </a:lnTo>
                  <a:lnTo>
                    <a:pt x="273552" y="171183"/>
                  </a:lnTo>
                  <a:lnTo>
                    <a:pt x="287427" y="136281"/>
                  </a:lnTo>
                  <a:lnTo>
                    <a:pt x="292894" y="1215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" name="SMARTInkShape-6955"/>
            <p:cNvSpPr/>
            <p:nvPr/>
          </p:nvSpPr>
          <p:spPr bwMode="auto">
            <a:xfrm>
              <a:off x="3260004" y="2262064"/>
              <a:ext cx="154710" cy="252579"/>
            </a:xfrm>
            <a:custGeom>
              <a:avLst/>
              <a:gdLst/>
              <a:ahLst/>
              <a:cxnLst/>
              <a:rect l="0" t="0" r="0" b="0"/>
              <a:pathLst>
                <a:path w="154710" h="252579">
                  <a:moveTo>
                    <a:pt x="54696" y="16792"/>
                  </a:moveTo>
                  <a:lnTo>
                    <a:pt x="54696" y="6849"/>
                  </a:lnTo>
                  <a:lnTo>
                    <a:pt x="52579" y="2319"/>
                  </a:lnTo>
                  <a:lnTo>
                    <a:pt x="50904" y="0"/>
                  </a:lnTo>
                  <a:lnTo>
                    <a:pt x="48993" y="41"/>
                  </a:lnTo>
                  <a:lnTo>
                    <a:pt x="44753" y="4320"/>
                  </a:lnTo>
                  <a:lnTo>
                    <a:pt x="31093" y="36493"/>
                  </a:lnTo>
                  <a:lnTo>
                    <a:pt x="20450" y="70519"/>
                  </a:lnTo>
                  <a:lnTo>
                    <a:pt x="14076" y="97821"/>
                  </a:lnTo>
                  <a:lnTo>
                    <a:pt x="5951" y="128476"/>
                  </a:lnTo>
                  <a:lnTo>
                    <a:pt x="1281" y="158504"/>
                  </a:lnTo>
                  <a:lnTo>
                    <a:pt x="0" y="186138"/>
                  </a:lnTo>
                  <a:lnTo>
                    <a:pt x="4535" y="218751"/>
                  </a:lnTo>
                  <a:lnTo>
                    <a:pt x="11500" y="235933"/>
                  </a:lnTo>
                  <a:lnTo>
                    <a:pt x="22004" y="247274"/>
                  </a:lnTo>
                  <a:lnTo>
                    <a:pt x="28139" y="251409"/>
                  </a:lnTo>
                  <a:lnTo>
                    <a:pt x="35404" y="252578"/>
                  </a:lnTo>
                  <a:lnTo>
                    <a:pt x="51942" y="249644"/>
                  </a:lnTo>
                  <a:lnTo>
                    <a:pt x="79104" y="235275"/>
                  </a:lnTo>
                  <a:lnTo>
                    <a:pt x="107260" y="208351"/>
                  </a:lnTo>
                  <a:lnTo>
                    <a:pt x="126212" y="184480"/>
                  </a:lnTo>
                  <a:lnTo>
                    <a:pt x="154709" y="1453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" name="SMARTInkShape-6956"/>
            <p:cNvSpPr/>
            <p:nvPr/>
          </p:nvSpPr>
          <p:spPr bwMode="auto">
            <a:xfrm>
              <a:off x="3416578" y="2343150"/>
              <a:ext cx="105906" cy="130489"/>
            </a:xfrm>
            <a:custGeom>
              <a:avLst/>
              <a:gdLst/>
              <a:ahLst/>
              <a:cxnLst/>
              <a:rect l="0" t="0" r="0" b="0"/>
              <a:pathLst>
                <a:path w="105906" h="130489">
                  <a:moveTo>
                    <a:pt x="55285" y="0"/>
                  </a:moveTo>
                  <a:lnTo>
                    <a:pt x="24757" y="30528"/>
                  </a:lnTo>
                  <a:lnTo>
                    <a:pt x="12284" y="50585"/>
                  </a:lnTo>
                  <a:lnTo>
                    <a:pt x="1752" y="83605"/>
                  </a:lnTo>
                  <a:lnTo>
                    <a:pt x="0" y="105734"/>
                  </a:lnTo>
                  <a:lnTo>
                    <a:pt x="2403" y="117372"/>
                  </a:lnTo>
                  <a:lnTo>
                    <a:pt x="8234" y="125720"/>
                  </a:lnTo>
                  <a:lnTo>
                    <a:pt x="12011" y="129057"/>
                  </a:lnTo>
                  <a:lnTo>
                    <a:pt x="16911" y="130488"/>
                  </a:lnTo>
                  <a:lnTo>
                    <a:pt x="35183" y="128710"/>
                  </a:lnTo>
                  <a:lnTo>
                    <a:pt x="48732" y="125202"/>
                  </a:lnTo>
                  <a:lnTo>
                    <a:pt x="69747" y="111180"/>
                  </a:lnTo>
                  <a:lnTo>
                    <a:pt x="97543" y="78170"/>
                  </a:lnTo>
                  <a:lnTo>
                    <a:pt x="102506" y="71164"/>
                  </a:lnTo>
                  <a:lnTo>
                    <a:pt x="105905" y="57028"/>
                  </a:lnTo>
                  <a:lnTo>
                    <a:pt x="103976" y="42808"/>
                  </a:lnTo>
                  <a:lnTo>
                    <a:pt x="97827" y="28551"/>
                  </a:lnTo>
                  <a:lnTo>
                    <a:pt x="87686" y="18510"/>
                  </a:lnTo>
                  <a:lnTo>
                    <a:pt x="75241" y="12195"/>
                  </a:lnTo>
                  <a:lnTo>
                    <a:pt x="61773" y="9389"/>
                  </a:lnTo>
                  <a:lnTo>
                    <a:pt x="40803" y="11601"/>
                  </a:lnTo>
                  <a:lnTo>
                    <a:pt x="23301" y="17284"/>
                  </a:lnTo>
                  <a:lnTo>
                    <a:pt x="19674" y="20254"/>
                  </a:lnTo>
                  <a:lnTo>
                    <a:pt x="15645" y="27787"/>
                  </a:lnTo>
                  <a:lnTo>
                    <a:pt x="16158" y="31225"/>
                  </a:lnTo>
                  <a:lnTo>
                    <a:pt x="18088" y="34310"/>
                  </a:lnTo>
                  <a:lnTo>
                    <a:pt x="25259" y="39855"/>
                  </a:lnTo>
                  <a:lnTo>
                    <a:pt x="36384" y="44965"/>
                  </a:lnTo>
                  <a:lnTo>
                    <a:pt x="70366" y="44101"/>
                  </a:lnTo>
                  <a:lnTo>
                    <a:pt x="83860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" name="SMARTInkShape-6957"/>
            <p:cNvSpPr/>
            <p:nvPr/>
          </p:nvSpPr>
          <p:spPr bwMode="auto">
            <a:xfrm>
              <a:off x="3581772" y="2147351"/>
              <a:ext cx="311573" cy="329128"/>
            </a:xfrm>
            <a:custGeom>
              <a:avLst/>
              <a:gdLst/>
              <a:ahLst/>
              <a:cxnLst/>
              <a:rect l="0" t="0" r="0" b="0"/>
              <a:pathLst>
                <a:path w="311573" h="329128">
                  <a:moveTo>
                    <a:pt x="90116" y="131505"/>
                  </a:moveTo>
                  <a:lnTo>
                    <a:pt x="86323" y="131505"/>
                  </a:lnTo>
                  <a:lnTo>
                    <a:pt x="71434" y="138002"/>
                  </a:lnTo>
                  <a:lnTo>
                    <a:pt x="53888" y="150187"/>
                  </a:lnTo>
                  <a:lnTo>
                    <a:pt x="33336" y="177352"/>
                  </a:lnTo>
                  <a:lnTo>
                    <a:pt x="18788" y="205944"/>
                  </a:lnTo>
                  <a:lnTo>
                    <a:pt x="6540" y="239551"/>
                  </a:lnTo>
                  <a:lnTo>
                    <a:pt x="0" y="272527"/>
                  </a:lnTo>
                  <a:lnTo>
                    <a:pt x="58" y="291813"/>
                  </a:lnTo>
                  <a:lnTo>
                    <a:pt x="8222" y="314470"/>
                  </a:lnTo>
                  <a:lnTo>
                    <a:pt x="13502" y="323419"/>
                  </a:lnTo>
                  <a:lnTo>
                    <a:pt x="17609" y="326123"/>
                  </a:lnTo>
                  <a:lnTo>
                    <a:pt x="28521" y="329127"/>
                  </a:lnTo>
                  <a:lnTo>
                    <a:pt x="48053" y="327026"/>
                  </a:lnTo>
                  <a:lnTo>
                    <a:pt x="61896" y="317093"/>
                  </a:lnTo>
                  <a:lnTo>
                    <a:pt x="90186" y="284846"/>
                  </a:lnTo>
                  <a:lnTo>
                    <a:pt x="107775" y="249700"/>
                  </a:lnTo>
                  <a:lnTo>
                    <a:pt x="118073" y="222930"/>
                  </a:lnTo>
                  <a:lnTo>
                    <a:pt x="127941" y="195157"/>
                  </a:lnTo>
                  <a:lnTo>
                    <a:pt x="137618" y="166939"/>
                  </a:lnTo>
                  <a:lnTo>
                    <a:pt x="142978" y="136406"/>
                  </a:lnTo>
                  <a:lnTo>
                    <a:pt x="145360" y="105108"/>
                  </a:lnTo>
                  <a:lnTo>
                    <a:pt x="146418" y="75323"/>
                  </a:lnTo>
                  <a:lnTo>
                    <a:pt x="144772" y="48327"/>
                  </a:lnTo>
                  <a:lnTo>
                    <a:pt x="139383" y="17166"/>
                  </a:lnTo>
                  <a:lnTo>
                    <a:pt x="135031" y="5282"/>
                  </a:lnTo>
                  <a:lnTo>
                    <a:pt x="130451" y="0"/>
                  </a:lnTo>
                  <a:lnTo>
                    <a:pt x="127324" y="1766"/>
                  </a:lnTo>
                  <a:lnTo>
                    <a:pt x="119617" y="12195"/>
                  </a:lnTo>
                  <a:lnTo>
                    <a:pt x="110146" y="43502"/>
                  </a:lnTo>
                  <a:lnTo>
                    <a:pt x="102722" y="73607"/>
                  </a:lnTo>
                  <a:lnTo>
                    <a:pt x="94925" y="108154"/>
                  </a:lnTo>
                  <a:lnTo>
                    <a:pt x="91734" y="126257"/>
                  </a:lnTo>
                  <a:lnTo>
                    <a:pt x="88813" y="144675"/>
                  </a:lnTo>
                  <a:lnTo>
                    <a:pt x="83451" y="179956"/>
                  </a:lnTo>
                  <a:lnTo>
                    <a:pt x="80010" y="213364"/>
                  </a:lnTo>
                  <a:lnTo>
                    <a:pt x="81126" y="244087"/>
                  </a:lnTo>
                  <a:lnTo>
                    <a:pt x="86385" y="269383"/>
                  </a:lnTo>
                  <a:lnTo>
                    <a:pt x="98270" y="297241"/>
                  </a:lnTo>
                  <a:lnTo>
                    <a:pt x="102696" y="303908"/>
                  </a:lnTo>
                  <a:lnTo>
                    <a:pt x="108028" y="308353"/>
                  </a:lnTo>
                  <a:lnTo>
                    <a:pt x="120301" y="313292"/>
                  </a:lnTo>
                  <a:lnTo>
                    <a:pt x="131577" y="313370"/>
                  </a:lnTo>
                  <a:lnTo>
                    <a:pt x="159336" y="303160"/>
                  </a:lnTo>
                  <a:lnTo>
                    <a:pt x="182327" y="282820"/>
                  </a:lnTo>
                  <a:lnTo>
                    <a:pt x="200429" y="252892"/>
                  </a:lnTo>
                  <a:lnTo>
                    <a:pt x="215846" y="222681"/>
                  </a:lnTo>
                  <a:lnTo>
                    <a:pt x="226676" y="193622"/>
                  </a:lnTo>
                  <a:lnTo>
                    <a:pt x="231120" y="176280"/>
                  </a:lnTo>
                  <a:lnTo>
                    <a:pt x="230156" y="174055"/>
                  </a:lnTo>
                  <a:lnTo>
                    <a:pt x="227926" y="173366"/>
                  </a:lnTo>
                  <a:lnTo>
                    <a:pt x="224851" y="173700"/>
                  </a:lnTo>
                  <a:lnTo>
                    <a:pt x="212940" y="181755"/>
                  </a:lnTo>
                  <a:lnTo>
                    <a:pt x="194693" y="215015"/>
                  </a:lnTo>
                  <a:lnTo>
                    <a:pt x="182132" y="243473"/>
                  </a:lnTo>
                  <a:lnTo>
                    <a:pt x="177705" y="272014"/>
                  </a:lnTo>
                  <a:lnTo>
                    <a:pt x="176669" y="291055"/>
                  </a:lnTo>
                  <a:lnTo>
                    <a:pt x="177981" y="298197"/>
                  </a:lnTo>
                  <a:lnTo>
                    <a:pt x="183671" y="308249"/>
                  </a:lnTo>
                  <a:lnTo>
                    <a:pt x="191491" y="313246"/>
                  </a:lnTo>
                  <a:lnTo>
                    <a:pt x="195799" y="314578"/>
                  </a:lnTo>
                  <a:lnTo>
                    <a:pt x="209053" y="311825"/>
                  </a:lnTo>
                  <a:lnTo>
                    <a:pt x="224733" y="304516"/>
                  </a:lnTo>
                  <a:lnTo>
                    <a:pt x="254202" y="278305"/>
                  </a:lnTo>
                  <a:lnTo>
                    <a:pt x="275788" y="249878"/>
                  </a:lnTo>
                  <a:lnTo>
                    <a:pt x="295148" y="216320"/>
                  </a:lnTo>
                  <a:lnTo>
                    <a:pt x="311572" y="1815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" name="SMARTInkShape-6958"/>
            <p:cNvSpPr/>
            <p:nvPr/>
          </p:nvSpPr>
          <p:spPr bwMode="auto">
            <a:xfrm>
              <a:off x="3929063" y="2084364"/>
              <a:ext cx="214313" cy="391973"/>
            </a:xfrm>
            <a:custGeom>
              <a:avLst/>
              <a:gdLst/>
              <a:ahLst/>
              <a:cxnLst/>
              <a:rect l="0" t="0" r="0" b="0"/>
              <a:pathLst>
                <a:path w="214313" h="391973">
                  <a:moveTo>
                    <a:pt x="214312" y="137342"/>
                  </a:moveTo>
                  <a:lnTo>
                    <a:pt x="213518" y="119454"/>
                  </a:lnTo>
                  <a:lnTo>
                    <a:pt x="204369" y="89116"/>
                  </a:lnTo>
                  <a:lnTo>
                    <a:pt x="194386" y="54203"/>
                  </a:lnTo>
                  <a:lnTo>
                    <a:pt x="177950" y="23553"/>
                  </a:lnTo>
                  <a:lnTo>
                    <a:pt x="168782" y="10569"/>
                  </a:lnTo>
                  <a:lnTo>
                    <a:pt x="159416" y="2153"/>
                  </a:lnTo>
                  <a:lnTo>
                    <a:pt x="155490" y="385"/>
                  </a:lnTo>
                  <a:lnTo>
                    <a:pt x="152079" y="0"/>
                  </a:lnTo>
                  <a:lnTo>
                    <a:pt x="149011" y="537"/>
                  </a:lnTo>
                  <a:lnTo>
                    <a:pt x="146171" y="4070"/>
                  </a:lnTo>
                  <a:lnTo>
                    <a:pt x="133795" y="36787"/>
                  </a:lnTo>
                  <a:lnTo>
                    <a:pt x="126139" y="62488"/>
                  </a:lnTo>
                  <a:lnTo>
                    <a:pt x="120091" y="92432"/>
                  </a:lnTo>
                  <a:lnTo>
                    <a:pt x="114757" y="126378"/>
                  </a:lnTo>
                  <a:lnTo>
                    <a:pt x="112223" y="144320"/>
                  </a:lnTo>
                  <a:lnTo>
                    <a:pt x="109740" y="162632"/>
                  </a:lnTo>
                  <a:lnTo>
                    <a:pt x="107291" y="181189"/>
                  </a:lnTo>
                  <a:lnTo>
                    <a:pt x="104865" y="199911"/>
                  </a:lnTo>
                  <a:lnTo>
                    <a:pt x="100052" y="235530"/>
                  </a:lnTo>
                  <a:lnTo>
                    <a:pt x="95267" y="269087"/>
                  </a:lnTo>
                  <a:lnTo>
                    <a:pt x="90495" y="299877"/>
                  </a:lnTo>
                  <a:lnTo>
                    <a:pt x="85728" y="327319"/>
                  </a:lnTo>
                  <a:lnTo>
                    <a:pt x="78582" y="360848"/>
                  </a:lnTo>
                  <a:lnTo>
                    <a:pt x="76200" y="369690"/>
                  </a:lnTo>
                  <a:lnTo>
                    <a:pt x="72231" y="376378"/>
                  </a:lnTo>
                  <a:lnTo>
                    <a:pt x="61471" y="385926"/>
                  </a:lnTo>
                  <a:lnTo>
                    <a:pt x="50868" y="390699"/>
                  </a:lnTo>
                  <a:lnTo>
                    <a:pt x="45818" y="391972"/>
                  </a:lnTo>
                  <a:lnTo>
                    <a:pt x="40864" y="390439"/>
                  </a:lnTo>
                  <a:lnTo>
                    <a:pt x="31126" y="382386"/>
                  </a:lnTo>
                  <a:lnTo>
                    <a:pt x="0" y="3445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" name="SMARTInkShape-6959"/>
            <p:cNvSpPr/>
            <p:nvPr/>
          </p:nvSpPr>
          <p:spPr bwMode="auto">
            <a:xfrm>
              <a:off x="3936206" y="2309592"/>
              <a:ext cx="378620" cy="145083"/>
            </a:xfrm>
            <a:custGeom>
              <a:avLst/>
              <a:gdLst/>
              <a:ahLst/>
              <a:cxnLst/>
              <a:rect l="0" t="0" r="0" b="0"/>
              <a:pathLst>
                <a:path w="378620" h="145083">
                  <a:moveTo>
                    <a:pt x="0" y="47846"/>
                  </a:moveTo>
                  <a:lnTo>
                    <a:pt x="3792" y="47846"/>
                  </a:lnTo>
                  <a:lnTo>
                    <a:pt x="7771" y="49962"/>
                  </a:lnTo>
                  <a:lnTo>
                    <a:pt x="9943" y="51638"/>
                  </a:lnTo>
                  <a:lnTo>
                    <a:pt x="24377" y="53996"/>
                  </a:lnTo>
                  <a:lnTo>
                    <a:pt x="55422" y="56975"/>
                  </a:lnTo>
                  <a:lnTo>
                    <a:pt x="60760" y="58694"/>
                  </a:lnTo>
                  <a:lnTo>
                    <a:pt x="83443" y="57322"/>
                  </a:lnTo>
                  <a:lnTo>
                    <a:pt x="119027" y="49642"/>
                  </a:lnTo>
                  <a:lnTo>
                    <a:pt x="140017" y="48201"/>
                  </a:lnTo>
                  <a:lnTo>
                    <a:pt x="147690" y="50120"/>
                  </a:lnTo>
                  <a:lnTo>
                    <a:pt x="150848" y="51743"/>
                  </a:lnTo>
                  <a:lnTo>
                    <a:pt x="156473" y="57780"/>
                  </a:lnTo>
                  <a:lnTo>
                    <a:pt x="166552" y="74591"/>
                  </a:lnTo>
                  <a:lnTo>
                    <a:pt x="169999" y="88490"/>
                  </a:lnTo>
                  <a:lnTo>
                    <a:pt x="171958" y="106615"/>
                  </a:lnTo>
                  <a:lnTo>
                    <a:pt x="175115" y="113124"/>
                  </a:lnTo>
                  <a:lnTo>
                    <a:pt x="177862" y="115177"/>
                  </a:lnTo>
                  <a:lnTo>
                    <a:pt x="185148" y="117458"/>
                  </a:lnTo>
                  <a:lnTo>
                    <a:pt x="188520" y="117273"/>
                  </a:lnTo>
                  <a:lnTo>
                    <a:pt x="194383" y="114950"/>
                  </a:lnTo>
                  <a:lnTo>
                    <a:pt x="199634" y="109155"/>
                  </a:lnTo>
                  <a:lnTo>
                    <a:pt x="209473" y="88708"/>
                  </a:lnTo>
                  <a:lnTo>
                    <a:pt x="212879" y="68684"/>
                  </a:lnTo>
                  <a:lnTo>
                    <a:pt x="210096" y="51462"/>
                  </a:lnTo>
                  <a:lnTo>
                    <a:pt x="204244" y="36305"/>
                  </a:lnTo>
                  <a:lnTo>
                    <a:pt x="197667" y="28694"/>
                  </a:lnTo>
                  <a:lnTo>
                    <a:pt x="193690" y="25552"/>
                  </a:lnTo>
                  <a:lnTo>
                    <a:pt x="189452" y="25046"/>
                  </a:lnTo>
                  <a:lnTo>
                    <a:pt x="180509" y="28717"/>
                  </a:lnTo>
                  <a:lnTo>
                    <a:pt x="162757" y="39708"/>
                  </a:lnTo>
                  <a:lnTo>
                    <a:pt x="146209" y="60604"/>
                  </a:lnTo>
                  <a:lnTo>
                    <a:pt x="135044" y="83111"/>
                  </a:lnTo>
                  <a:lnTo>
                    <a:pt x="133573" y="95534"/>
                  </a:lnTo>
                  <a:lnTo>
                    <a:pt x="135566" y="105553"/>
                  </a:lnTo>
                  <a:lnTo>
                    <a:pt x="139098" y="112651"/>
                  </a:lnTo>
                  <a:lnTo>
                    <a:pt x="142738" y="114862"/>
                  </a:lnTo>
                  <a:lnTo>
                    <a:pt x="159239" y="117973"/>
                  </a:lnTo>
                  <a:lnTo>
                    <a:pt x="172373" y="118701"/>
                  </a:lnTo>
                  <a:lnTo>
                    <a:pt x="186148" y="114791"/>
                  </a:lnTo>
                  <a:lnTo>
                    <a:pt x="193155" y="111526"/>
                  </a:lnTo>
                  <a:lnTo>
                    <a:pt x="205174" y="99431"/>
                  </a:lnTo>
                  <a:lnTo>
                    <a:pt x="225825" y="69589"/>
                  </a:lnTo>
                  <a:lnTo>
                    <a:pt x="236597" y="47938"/>
                  </a:lnTo>
                  <a:lnTo>
                    <a:pt x="242335" y="12576"/>
                  </a:lnTo>
                  <a:lnTo>
                    <a:pt x="242779" y="2367"/>
                  </a:lnTo>
                  <a:lnTo>
                    <a:pt x="242815" y="2445"/>
                  </a:lnTo>
                  <a:lnTo>
                    <a:pt x="242883" y="32305"/>
                  </a:lnTo>
                  <a:lnTo>
                    <a:pt x="242887" y="62679"/>
                  </a:lnTo>
                  <a:lnTo>
                    <a:pt x="242888" y="96313"/>
                  </a:lnTo>
                  <a:lnTo>
                    <a:pt x="245004" y="116710"/>
                  </a:lnTo>
                  <a:lnTo>
                    <a:pt x="250163" y="141169"/>
                  </a:lnTo>
                  <a:lnTo>
                    <a:pt x="251707" y="143399"/>
                  </a:lnTo>
                  <a:lnTo>
                    <a:pt x="253530" y="144885"/>
                  </a:lnTo>
                  <a:lnTo>
                    <a:pt x="255539" y="145082"/>
                  </a:lnTo>
                  <a:lnTo>
                    <a:pt x="259887" y="143185"/>
                  </a:lnTo>
                  <a:lnTo>
                    <a:pt x="266799" y="126277"/>
                  </a:lnTo>
                  <a:lnTo>
                    <a:pt x="276245" y="92119"/>
                  </a:lnTo>
                  <a:lnTo>
                    <a:pt x="283375" y="63433"/>
                  </a:lnTo>
                  <a:lnTo>
                    <a:pt x="291308" y="32532"/>
                  </a:lnTo>
                  <a:lnTo>
                    <a:pt x="308570" y="5132"/>
                  </a:lnTo>
                  <a:lnTo>
                    <a:pt x="316001" y="1081"/>
                  </a:lnTo>
                  <a:lnTo>
                    <a:pt x="320205" y="0"/>
                  </a:lnTo>
                  <a:lnTo>
                    <a:pt x="329109" y="916"/>
                  </a:lnTo>
                  <a:lnTo>
                    <a:pt x="333706" y="2272"/>
                  </a:lnTo>
                  <a:lnTo>
                    <a:pt x="340931" y="8011"/>
                  </a:lnTo>
                  <a:lnTo>
                    <a:pt x="347581" y="15060"/>
                  </a:lnTo>
                  <a:lnTo>
                    <a:pt x="378619" y="335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7" name="SMARTInkShape-6960"/>
            <p:cNvSpPr/>
            <p:nvPr/>
          </p:nvSpPr>
          <p:spPr bwMode="auto">
            <a:xfrm>
              <a:off x="4429419" y="2237256"/>
              <a:ext cx="328320" cy="222003"/>
            </a:xfrm>
            <a:custGeom>
              <a:avLst/>
              <a:gdLst/>
              <a:ahLst/>
              <a:cxnLst/>
              <a:rect l="0" t="0" r="0" b="0"/>
              <a:pathLst>
                <a:path w="328320" h="222003">
                  <a:moveTo>
                    <a:pt x="6850" y="177332"/>
                  </a:moveTo>
                  <a:lnTo>
                    <a:pt x="3058" y="181124"/>
                  </a:lnTo>
                  <a:lnTo>
                    <a:pt x="1195" y="185102"/>
                  </a:lnTo>
                  <a:lnTo>
                    <a:pt x="0" y="190332"/>
                  </a:lnTo>
                  <a:lnTo>
                    <a:pt x="7378" y="191238"/>
                  </a:lnTo>
                  <a:lnTo>
                    <a:pt x="23410" y="183921"/>
                  </a:lnTo>
                  <a:lnTo>
                    <a:pt x="50955" y="166433"/>
                  </a:lnTo>
                  <a:lnTo>
                    <a:pt x="84030" y="138754"/>
                  </a:lnTo>
                  <a:lnTo>
                    <a:pt x="113729" y="106740"/>
                  </a:lnTo>
                  <a:lnTo>
                    <a:pt x="136029" y="72577"/>
                  </a:lnTo>
                  <a:lnTo>
                    <a:pt x="145314" y="49456"/>
                  </a:lnTo>
                  <a:lnTo>
                    <a:pt x="147764" y="34773"/>
                  </a:lnTo>
                  <a:lnTo>
                    <a:pt x="144620" y="20309"/>
                  </a:lnTo>
                  <a:lnTo>
                    <a:pt x="141559" y="13119"/>
                  </a:lnTo>
                  <a:lnTo>
                    <a:pt x="137931" y="8325"/>
                  </a:lnTo>
                  <a:lnTo>
                    <a:pt x="129666" y="2999"/>
                  </a:lnTo>
                  <a:lnTo>
                    <a:pt x="112296" y="0"/>
                  </a:lnTo>
                  <a:lnTo>
                    <a:pt x="106516" y="1961"/>
                  </a:lnTo>
                  <a:lnTo>
                    <a:pt x="95860" y="10489"/>
                  </a:lnTo>
                  <a:lnTo>
                    <a:pt x="80937" y="36263"/>
                  </a:lnTo>
                  <a:lnTo>
                    <a:pt x="70253" y="69035"/>
                  </a:lnTo>
                  <a:lnTo>
                    <a:pt x="64662" y="94275"/>
                  </a:lnTo>
                  <a:lnTo>
                    <a:pt x="61119" y="121367"/>
                  </a:lnTo>
                  <a:lnTo>
                    <a:pt x="62190" y="149284"/>
                  </a:lnTo>
                  <a:lnTo>
                    <a:pt x="71049" y="184190"/>
                  </a:lnTo>
                  <a:lnTo>
                    <a:pt x="83727" y="207057"/>
                  </a:lnTo>
                  <a:lnTo>
                    <a:pt x="94992" y="216472"/>
                  </a:lnTo>
                  <a:lnTo>
                    <a:pt x="101330" y="220094"/>
                  </a:lnTo>
                  <a:lnTo>
                    <a:pt x="114722" y="222002"/>
                  </a:lnTo>
                  <a:lnTo>
                    <a:pt x="129406" y="219410"/>
                  </a:lnTo>
                  <a:lnTo>
                    <a:pt x="146515" y="212967"/>
                  </a:lnTo>
                  <a:lnTo>
                    <a:pt x="160469" y="202694"/>
                  </a:lnTo>
                  <a:lnTo>
                    <a:pt x="186155" y="172905"/>
                  </a:lnTo>
                  <a:lnTo>
                    <a:pt x="199501" y="141977"/>
                  </a:lnTo>
                  <a:lnTo>
                    <a:pt x="208482" y="107678"/>
                  </a:lnTo>
                  <a:lnTo>
                    <a:pt x="212378" y="72379"/>
                  </a:lnTo>
                  <a:lnTo>
                    <a:pt x="214488" y="37890"/>
                  </a:lnTo>
                  <a:lnTo>
                    <a:pt x="217667" y="28574"/>
                  </a:lnTo>
                  <a:lnTo>
                    <a:pt x="218832" y="27360"/>
                  </a:lnTo>
                  <a:lnTo>
                    <a:pt x="219609" y="28138"/>
                  </a:lnTo>
                  <a:lnTo>
                    <a:pt x="220855" y="44586"/>
                  </a:lnTo>
                  <a:lnTo>
                    <a:pt x="221071" y="71501"/>
                  </a:lnTo>
                  <a:lnTo>
                    <a:pt x="221136" y="100819"/>
                  </a:lnTo>
                  <a:lnTo>
                    <a:pt x="228739" y="133406"/>
                  </a:lnTo>
                  <a:lnTo>
                    <a:pt x="245531" y="167773"/>
                  </a:lnTo>
                  <a:lnTo>
                    <a:pt x="259427" y="184642"/>
                  </a:lnTo>
                  <a:lnTo>
                    <a:pt x="268861" y="191958"/>
                  </a:lnTo>
                  <a:lnTo>
                    <a:pt x="274392" y="193432"/>
                  </a:lnTo>
                  <a:lnTo>
                    <a:pt x="286889" y="192954"/>
                  </a:lnTo>
                  <a:lnTo>
                    <a:pt x="303519" y="188222"/>
                  </a:lnTo>
                  <a:lnTo>
                    <a:pt x="313593" y="179790"/>
                  </a:lnTo>
                  <a:lnTo>
                    <a:pt x="328319" y="1630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" name="SMARTInkShape-6961"/>
            <p:cNvSpPr/>
            <p:nvPr/>
          </p:nvSpPr>
          <p:spPr bwMode="auto">
            <a:xfrm>
              <a:off x="4621313" y="2247031"/>
              <a:ext cx="150713" cy="309809"/>
            </a:xfrm>
            <a:custGeom>
              <a:avLst/>
              <a:gdLst/>
              <a:ahLst/>
              <a:cxnLst/>
              <a:rect l="0" t="0" r="0" b="0"/>
              <a:pathLst>
                <a:path w="150713" h="309809">
                  <a:moveTo>
                    <a:pt x="150712" y="81832"/>
                  </a:moveTo>
                  <a:lnTo>
                    <a:pt x="149918" y="53315"/>
                  </a:lnTo>
                  <a:lnTo>
                    <a:pt x="145009" y="23288"/>
                  </a:lnTo>
                  <a:lnTo>
                    <a:pt x="140769" y="9245"/>
                  </a:lnTo>
                  <a:lnTo>
                    <a:pt x="137733" y="4866"/>
                  </a:lnTo>
                  <a:lnTo>
                    <a:pt x="134122" y="1946"/>
                  </a:lnTo>
                  <a:lnTo>
                    <a:pt x="130127" y="0"/>
                  </a:lnTo>
                  <a:lnTo>
                    <a:pt x="125876" y="1877"/>
                  </a:lnTo>
                  <a:lnTo>
                    <a:pt x="116920" y="12429"/>
                  </a:lnTo>
                  <a:lnTo>
                    <a:pt x="99160" y="43805"/>
                  </a:lnTo>
                  <a:lnTo>
                    <a:pt x="83615" y="71810"/>
                  </a:lnTo>
                  <a:lnTo>
                    <a:pt x="66916" y="103571"/>
                  </a:lnTo>
                  <a:lnTo>
                    <a:pt x="51557" y="138854"/>
                  </a:lnTo>
                  <a:lnTo>
                    <a:pt x="44127" y="157153"/>
                  </a:lnTo>
                  <a:lnTo>
                    <a:pt x="36793" y="175702"/>
                  </a:lnTo>
                  <a:lnTo>
                    <a:pt x="29522" y="194418"/>
                  </a:lnTo>
                  <a:lnTo>
                    <a:pt x="19327" y="227914"/>
                  </a:lnTo>
                  <a:lnTo>
                    <a:pt x="11356" y="257088"/>
                  </a:lnTo>
                  <a:lnTo>
                    <a:pt x="325" y="289775"/>
                  </a:lnTo>
                  <a:lnTo>
                    <a:pt x="0" y="304162"/>
                  </a:lnTo>
                  <a:lnTo>
                    <a:pt x="1819" y="307839"/>
                  </a:lnTo>
                  <a:lnTo>
                    <a:pt x="4619" y="309497"/>
                  </a:lnTo>
                  <a:lnTo>
                    <a:pt x="8073" y="309808"/>
                  </a:lnTo>
                  <a:lnTo>
                    <a:pt x="18260" y="303805"/>
                  </a:lnTo>
                  <a:lnTo>
                    <a:pt x="30726" y="291611"/>
                  </a:lnTo>
                  <a:lnTo>
                    <a:pt x="57843" y="2532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" name="SMARTInkShape-6962"/>
            <p:cNvSpPr/>
            <p:nvPr/>
          </p:nvSpPr>
          <p:spPr bwMode="auto">
            <a:xfrm>
              <a:off x="4801018" y="2218980"/>
              <a:ext cx="160918" cy="356511"/>
            </a:xfrm>
            <a:custGeom>
              <a:avLst/>
              <a:gdLst/>
              <a:ahLst/>
              <a:cxnLst/>
              <a:rect l="0" t="0" r="0" b="0"/>
              <a:pathLst>
                <a:path w="160918" h="356511">
                  <a:moveTo>
                    <a:pt x="49588" y="74164"/>
                  </a:moveTo>
                  <a:lnTo>
                    <a:pt x="47472" y="88285"/>
                  </a:lnTo>
                  <a:lnTo>
                    <a:pt x="39645" y="120786"/>
                  </a:lnTo>
                  <a:lnTo>
                    <a:pt x="32795" y="155976"/>
                  </a:lnTo>
                  <a:lnTo>
                    <a:pt x="28102" y="182756"/>
                  </a:lnTo>
                  <a:lnTo>
                    <a:pt x="23370" y="209739"/>
                  </a:lnTo>
                  <a:lnTo>
                    <a:pt x="18621" y="234961"/>
                  </a:lnTo>
                  <a:lnTo>
                    <a:pt x="13865" y="259400"/>
                  </a:lnTo>
                  <a:lnTo>
                    <a:pt x="6724" y="293355"/>
                  </a:lnTo>
                  <a:lnTo>
                    <a:pt x="1698" y="321407"/>
                  </a:lnTo>
                  <a:lnTo>
                    <a:pt x="0" y="348427"/>
                  </a:lnTo>
                  <a:lnTo>
                    <a:pt x="654" y="352256"/>
                  </a:lnTo>
                  <a:lnTo>
                    <a:pt x="1885" y="354809"/>
                  </a:lnTo>
                  <a:lnTo>
                    <a:pt x="3498" y="356510"/>
                  </a:lnTo>
                  <a:lnTo>
                    <a:pt x="4574" y="356057"/>
                  </a:lnTo>
                  <a:lnTo>
                    <a:pt x="5769" y="351321"/>
                  </a:lnTo>
                  <a:lnTo>
                    <a:pt x="6537" y="322351"/>
                  </a:lnTo>
                  <a:lnTo>
                    <a:pt x="6642" y="298769"/>
                  </a:lnTo>
                  <a:lnTo>
                    <a:pt x="6689" y="270297"/>
                  </a:lnTo>
                  <a:lnTo>
                    <a:pt x="7503" y="238328"/>
                  </a:lnTo>
                  <a:lnTo>
                    <a:pt x="10511" y="202953"/>
                  </a:lnTo>
                  <a:lnTo>
                    <a:pt x="12424" y="184629"/>
                  </a:lnTo>
                  <a:lnTo>
                    <a:pt x="14493" y="166064"/>
                  </a:lnTo>
                  <a:lnTo>
                    <a:pt x="16667" y="147337"/>
                  </a:lnTo>
                  <a:lnTo>
                    <a:pt x="20497" y="128502"/>
                  </a:lnTo>
                  <a:lnTo>
                    <a:pt x="25432" y="109596"/>
                  </a:lnTo>
                  <a:lnTo>
                    <a:pt x="37265" y="74036"/>
                  </a:lnTo>
                  <a:lnTo>
                    <a:pt x="50461" y="45003"/>
                  </a:lnTo>
                  <a:lnTo>
                    <a:pt x="71278" y="13930"/>
                  </a:lnTo>
                  <a:lnTo>
                    <a:pt x="87539" y="3737"/>
                  </a:lnTo>
                  <a:lnTo>
                    <a:pt x="104555" y="0"/>
                  </a:lnTo>
                  <a:lnTo>
                    <a:pt x="120055" y="986"/>
                  </a:lnTo>
                  <a:lnTo>
                    <a:pt x="132765" y="6186"/>
                  </a:lnTo>
                  <a:lnTo>
                    <a:pt x="138377" y="9795"/>
                  </a:lnTo>
                  <a:lnTo>
                    <a:pt x="153860" y="30044"/>
                  </a:lnTo>
                  <a:lnTo>
                    <a:pt x="160917" y="56152"/>
                  </a:lnTo>
                  <a:lnTo>
                    <a:pt x="159215" y="83996"/>
                  </a:lnTo>
                  <a:lnTo>
                    <a:pt x="149892" y="112355"/>
                  </a:lnTo>
                  <a:lnTo>
                    <a:pt x="137075" y="137073"/>
                  </a:lnTo>
                  <a:lnTo>
                    <a:pt x="125777" y="147896"/>
                  </a:lnTo>
                  <a:lnTo>
                    <a:pt x="113613" y="154559"/>
                  </a:lnTo>
                  <a:lnTo>
                    <a:pt x="102914" y="157520"/>
                  </a:lnTo>
                  <a:lnTo>
                    <a:pt x="97839" y="156722"/>
                  </a:lnTo>
                  <a:lnTo>
                    <a:pt x="87966" y="151602"/>
                  </a:lnTo>
                  <a:lnTo>
                    <a:pt x="73483" y="136002"/>
                  </a:lnTo>
                  <a:lnTo>
                    <a:pt x="68146" y="118846"/>
                  </a:lnTo>
                  <a:lnTo>
                    <a:pt x="63876" y="884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0" name="SMARTInkShape-6963"/>
            <p:cNvSpPr/>
            <p:nvPr/>
          </p:nvSpPr>
          <p:spPr bwMode="auto">
            <a:xfrm>
              <a:off x="5065014" y="2139207"/>
              <a:ext cx="157068" cy="231231"/>
            </a:xfrm>
            <a:custGeom>
              <a:avLst/>
              <a:gdLst/>
              <a:ahLst/>
              <a:cxnLst/>
              <a:rect l="0" t="0" r="0" b="0"/>
              <a:pathLst>
                <a:path w="157068" h="231231">
                  <a:moveTo>
                    <a:pt x="42767" y="82499"/>
                  </a:moveTo>
                  <a:lnTo>
                    <a:pt x="42767" y="78707"/>
                  </a:lnTo>
                  <a:lnTo>
                    <a:pt x="40650" y="74728"/>
                  </a:lnTo>
                  <a:lnTo>
                    <a:pt x="38975" y="72556"/>
                  </a:lnTo>
                  <a:lnTo>
                    <a:pt x="34996" y="70143"/>
                  </a:lnTo>
                  <a:lnTo>
                    <a:pt x="32824" y="69499"/>
                  </a:lnTo>
                  <a:lnTo>
                    <a:pt x="30583" y="69864"/>
                  </a:lnTo>
                  <a:lnTo>
                    <a:pt x="25974" y="72386"/>
                  </a:lnTo>
                  <a:lnTo>
                    <a:pt x="24428" y="74963"/>
                  </a:lnTo>
                  <a:lnTo>
                    <a:pt x="16698" y="105255"/>
                  </a:lnTo>
                  <a:lnTo>
                    <a:pt x="12571" y="134884"/>
                  </a:lnTo>
                  <a:lnTo>
                    <a:pt x="8685" y="161785"/>
                  </a:lnTo>
                  <a:lnTo>
                    <a:pt x="3580" y="195527"/>
                  </a:lnTo>
                  <a:lnTo>
                    <a:pt x="0" y="231230"/>
                  </a:lnTo>
                  <a:lnTo>
                    <a:pt x="3706" y="201142"/>
                  </a:lnTo>
                  <a:lnTo>
                    <a:pt x="13643" y="169070"/>
                  </a:lnTo>
                  <a:lnTo>
                    <a:pt x="22150" y="143994"/>
                  </a:lnTo>
                  <a:lnTo>
                    <a:pt x="32017" y="116974"/>
                  </a:lnTo>
                  <a:lnTo>
                    <a:pt x="44339" y="89090"/>
                  </a:lnTo>
                  <a:lnTo>
                    <a:pt x="57754" y="62939"/>
                  </a:lnTo>
                  <a:lnTo>
                    <a:pt x="78693" y="32254"/>
                  </a:lnTo>
                  <a:lnTo>
                    <a:pt x="103309" y="7663"/>
                  </a:lnTo>
                  <a:lnTo>
                    <a:pt x="115712" y="1614"/>
                  </a:lnTo>
                  <a:lnTo>
                    <a:pt x="122354" y="0"/>
                  </a:lnTo>
                  <a:lnTo>
                    <a:pt x="127575" y="513"/>
                  </a:lnTo>
                  <a:lnTo>
                    <a:pt x="131849" y="2442"/>
                  </a:lnTo>
                  <a:lnTo>
                    <a:pt x="138716" y="8818"/>
                  </a:lnTo>
                  <a:lnTo>
                    <a:pt x="152083" y="30444"/>
                  </a:lnTo>
                  <a:lnTo>
                    <a:pt x="157067" y="467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" name="SMARTInkShape-6964"/>
            <p:cNvSpPr/>
            <p:nvPr/>
          </p:nvSpPr>
          <p:spPr bwMode="auto">
            <a:xfrm>
              <a:off x="5137349" y="2223619"/>
              <a:ext cx="149027" cy="159609"/>
            </a:xfrm>
            <a:custGeom>
              <a:avLst/>
              <a:gdLst/>
              <a:ahLst/>
              <a:cxnLst/>
              <a:rect l="0" t="0" r="0" b="0"/>
              <a:pathLst>
                <a:path w="149027" h="159609">
                  <a:moveTo>
                    <a:pt x="6151" y="55237"/>
                  </a:moveTo>
                  <a:lnTo>
                    <a:pt x="2359" y="59030"/>
                  </a:lnTo>
                  <a:lnTo>
                    <a:pt x="497" y="63008"/>
                  </a:lnTo>
                  <a:lnTo>
                    <a:pt x="0" y="65180"/>
                  </a:lnTo>
                  <a:lnTo>
                    <a:pt x="463" y="67422"/>
                  </a:lnTo>
                  <a:lnTo>
                    <a:pt x="4907" y="74370"/>
                  </a:lnTo>
                  <a:lnTo>
                    <a:pt x="12044" y="81455"/>
                  </a:lnTo>
                  <a:lnTo>
                    <a:pt x="19618" y="86204"/>
                  </a:lnTo>
                  <a:lnTo>
                    <a:pt x="30393" y="86728"/>
                  </a:lnTo>
                  <a:lnTo>
                    <a:pt x="65037" y="76297"/>
                  </a:lnTo>
                  <a:lnTo>
                    <a:pt x="77566" y="70947"/>
                  </a:lnTo>
                  <a:lnTo>
                    <a:pt x="103466" y="50035"/>
                  </a:lnTo>
                  <a:lnTo>
                    <a:pt x="108933" y="38638"/>
                  </a:lnTo>
                  <a:lnTo>
                    <a:pt x="112443" y="15710"/>
                  </a:lnTo>
                  <a:lnTo>
                    <a:pt x="111144" y="11423"/>
                  </a:lnTo>
                  <a:lnTo>
                    <a:pt x="105467" y="4544"/>
                  </a:lnTo>
                  <a:lnTo>
                    <a:pt x="97652" y="957"/>
                  </a:lnTo>
                  <a:lnTo>
                    <a:pt x="93345" y="0"/>
                  </a:lnTo>
                  <a:lnTo>
                    <a:pt x="84327" y="1054"/>
                  </a:lnTo>
                  <a:lnTo>
                    <a:pt x="75027" y="4962"/>
                  </a:lnTo>
                  <a:lnTo>
                    <a:pt x="60073" y="17675"/>
                  </a:lnTo>
                  <a:lnTo>
                    <a:pt x="42501" y="41638"/>
                  </a:lnTo>
                  <a:lnTo>
                    <a:pt x="32355" y="72727"/>
                  </a:lnTo>
                  <a:lnTo>
                    <a:pt x="29790" y="101606"/>
                  </a:lnTo>
                  <a:lnTo>
                    <a:pt x="32003" y="117914"/>
                  </a:lnTo>
                  <a:lnTo>
                    <a:pt x="37749" y="130983"/>
                  </a:lnTo>
                  <a:lnTo>
                    <a:pt x="46388" y="142083"/>
                  </a:lnTo>
                  <a:lnTo>
                    <a:pt x="58165" y="152308"/>
                  </a:lnTo>
                  <a:lnTo>
                    <a:pt x="73454" y="157911"/>
                  </a:lnTo>
                  <a:lnTo>
                    <a:pt x="90038" y="159608"/>
                  </a:lnTo>
                  <a:lnTo>
                    <a:pt x="105346" y="157716"/>
                  </a:lnTo>
                  <a:lnTo>
                    <a:pt x="137105" y="141008"/>
                  </a:lnTo>
                  <a:lnTo>
                    <a:pt x="149026" y="1338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2" name="SMARTInkShape-6965"/>
            <p:cNvSpPr/>
            <p:nvPr/>
          </p:nvSpPr>
          <p:spPr bwMode="auto">
            <a:xfrm>
              <a:off x="5281267" y="2157413"/>
              <a:ext cx="173103" cy="199190"/>
            </a:xfrm>
            <a:custGeom>
              <a:avLst/>
              <a:gdLst/>
              <a:ahLst/>
              <a:cxnLst/>
              <a:rect l="0" t="0" r="0" b="0"/>
              <a:pathLst>
                <a:path w="173103" h="199190">
                  <a:moveTo>
                    <a:pt x="112264" y="0"/>
                  </a:moveTo>
                  <a:lnTo>
                    <a:pt x="108472" y="0"/>
                  </a:lnTo>
                  <a:lnTo>
                    <a:pt x="75243" y="25163"/>
                  </a:lnTo>
                  <a:lnTo>
                    <a:pt x="45597" y="50743"/>
                  </a:lnTo>
                  <a:lnTo>
                    <a:pt x="16986" y="74934"/>
                  </a:lnTo>
                  <a:lnTo>
                    <a:pt x="4835" y="93904"/>
                  </a:lnTo>
                  <a:lnTo>
                    <a:pt x="0" y="107022"/>
                  </a:lnTo>
                  <a:lnTo>
                    <a:pt x="909" y="109448"/>
                  </a:lnTo>
                  <a:lnTo>
                    <a:pt x="3102" y="111065"/>
                  </a:lnTo>
                  <a:lnTo>
                    <a:pt x="11360" y="112862"/>
                  </a:lnTo>
                  <a:lnTo>
                    <a:pt x="44649" y="114016"/>
                  </a:lnTo>
                  <a:lnTo>
                    <a:pt x="75561" y="114215"/>
                  </a:lnTo>
                  <a:lnTo>
                    <a:pt x="106945" y="114275"/>
                  </a:lnTo>
                  <a:lnTo>
                    <a:pt x="137147" y="116409"/>
                  </a:lnTo>
                  <a:lnTo>
                    <a:pt x="164892" y="124241"/>
                  </a:lnTo>
                  <a:lnTo>
                    <a:pt x="168781" y="127277"/>
                  </a:lnTo>
                  <a:lnTo>
                    <a:pt x="173102" y="134884"/>
                  </a:lnTo>
                  <a:lnTo>
                    <a:pt x="172666" y="139135"/>
                  </a:lnTo>
                  <a:lnTo>
                    <a:pt x="167949" y="148092"/>
                  </a:lnTo>
                  <a:lnTo>
                    <a:pt x="152576" y="162059"/>
                  </a:lnTo>
                  <a:lnTo>
                    <a:pt x="121139" y="181001"/>
                  </a:lnTo>
                  <a:lnTo>
                    <a:pt x="98490" y="193682"/>
                  </a:lnTo>
                  <a:lnTo>
                    <a:pt x="66118" y="199189"/>
                  </a:lnTo>
                  <a:lnTo>
                    <a:pt x="62450" y="198674"/>
                  </a:lnTo>
                  <a:lnTo>
                    <a:pt x="60005" y="197537"/>
                  </a:lnTo>
                  <a:lnTo>
                    <a:pt x="58375" y="195985"/>
                  </a:lnTo>
                  <a:lnTo>
                    <a:pt x="58875" y="193363"/>
                  </a:lnTo>
                  <a:lnTo>
                    <a:pt x="82997" y="160461"/>
                  </a:lnTo>
                  <a:lnTo>
                    <a:pt x="90833" y="1500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" name="SMARTInkShape-6966"/>
            <p:cNvSpPr/>
            <p:nvPr/>
          </p:nvSpPr>
          <p:spPr bwMode="auto">
            <a:xfrm>
              <a:off x="5442436" y="2143125"/>
              <a:ext cx="183359" cy="198491"/>
            </a:xfrm>
            <a:custGeom>
              <a:avLst/>
              <a:gdLst/>
              <a:ahLst/>
              <a:cxnLst/>
              <a:rect l="0" t="0" r="0" b="0"/>
              <a:pathLst>
                <a:path w="183359" h="198491">
                  <a:moveTo>
                    <a:pt x="129689" y="0"/>
                  </a:moveTo>
                  <a:lnTo>
                    <a:pt x="99150" y="794"/>
                  </a:lnTo>
                  <a:lnTo>
                    <a:pt x="65136" y="9943"/>
                  </a:lnTo>
                  <a:lnTo>
                    <a:pt x="31859" y="20720"/>
                  </a:lnTo>
                  <a:lnTo>
                    <a:pt x="10479" y="36831"/>
                  </a:lnTo>
                  <a:lnTo>
                    <a:pt x="1830" y="47061"/>
                  </a:lnTo>
                  <a:lnTo>
                    <a:pt x="0" y="52012"/>
                  </a:lnTo>
                  <a:lnTo>
                    <a:pt x="83" y="61745"/>
                  </a:lnTo>
                  <a:lnTo>
                    <a:pt x="2804" y="65770"/>
                  </a:lnTo>
                  <a:lnTo>
                    <a:pt x="30842" y="84322"/>
                  </a:lnTo>
                  <a:lnTo>
                    <a:pt x="59037" y="90337"/>
                  </a:lnTo>
                  <a:lnTo>
                    <a:pt x="92527" y="95911"/>
                  </a:lnTo>
                  <a:lnTo>
                    <a:pt x="127586" y="98797"/>
                  </a:lnTo>
                  <a:lnTo>
                    <a:pt x="162788" y="105476"/>
                  </a:lnTo>
                  <a:lnTo>
                    <a:pt x="175091" y="109849"/>
                  </a:lnTo>
                  <a:lnTo>
                    <a:pt x="179007" y="112920"/>
                  </a:lnTo>
                  <a:lnTo>
                    <a:pt x="183358" y="120566"/>
                  </a:lnTo>
                  <a:lnTo>
                    <a:pt x="182931" y="124827"/>
                  </a:lnTo>
                  <a:lnTo>
                    <a:pt x="178223" y="133796"/>
                  </a:lnTo>
                  <a:lnTo>
                    <a:pt x="162855" y="147769"/>
                  </a:lnTo>
                  <a:lnTo>
                    <a:pt x="130625" y="166714"/>
                  </a:lnTo>
                  <a:lnTo>
                    <a:pt x="95802" y="183626"/>
                  </a:lnTo>
                  <a:lnTo>
                    <a:pt x="60874" y="196572"/>
                  </a:lnTo>
                  <a:lnTo>
                    <a:pt x="55448" y="198490"/>
                  </a:lnTo>
                  <a:lnTo>
                    <a:pt x="54795" y="197414"/>
                  </a:lnTo>
                  <a:lnTo>
                    <a:pt x="56187" y="191986"/>
                  </a:lnTo>
                  <a:lnTo>
                    <a:pt x="85823" y="158411"/>
                  </a:lnTo>
                  <a:lnTo>
                    <a:pt x="93970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4" name="SMARTInkShape-6967"/>
            <p:cNvSpPr/>
            <p:nvPr/>
          </p:nvSpPr>
          <p:spPr bwMode="auto">
            <a:xfrm>
              <a:off x="5623379" y="2193131"/>
              <a:ext cx="84478" cy="116444"/>
            </a:xfrm>
            <a:custGeom>
              <a:avLst/>
              <a:gdLst/>
              <a:ahLst/>
              <a:cxnLst/>
              <a:rect l="0" t="0" r="0" b="0"/>
              <a:pathLst>
                <a:path w="84478" h="116444">
                  <a:moveTo>
                    <a:pt x="63046" y="0"/>
                  </a:moveTo>
                  <a:lnTo>
                    <a:pt x="31729" y="32905"/>
                  </a:lnTo>
                  <a:lnTo>
                    <a:pt x="12968" y="63503"/>
                  </a:lnTo>
                  <a:lnTo>
                    <a:pt x="5070" y="77436"/>
                  </a:lnTo>
                  <a:lnTo>
                    <a:pt x="0" y="99316"/>
                  </a:lnTo>
                  <a:lnTo>
                    <a:pt x="100" y="108434"/>
                  </a:lnTo>
                  <a:lnTo>
                    <a:pt x="2791" y="115133"/>
                  </a:lnTo>
                  <a:lnTo>
                    <a:pt x="6207" y="116443"/>
                  </a:lnTo>
                  <a:lnTo>
                    <a:pt x="16353" y="115782"/>
                  </a:lnTo>
                  <a:lnTo>
                    <a:pt x="31660" y="110947"/>
                  </a:lnTo>
                  <a:lnTo>
                    <a:pt x="46250" y="100695"/>
                  </a:lnTo>
                  <a:lnTo>
                    <a:pt x="64420" y="80018"/>
                  </a:lnTo>
                  <a:lnTo>
                    <a:pt x="79692" y="47762"/>
                  </a:lnTo>
                  <a:lnTo>
                    <a:pt x="84477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5" name="SMARTInkShape-6968"/>
            <p:cNvSpPr/>
            <p:nvPr/>
          </p:nvSpPr>
          <p:spPr bwMode="auto">
            <a:xfrm>
              <a:off x="5636419" y="2050256"/>
              <a:ext cx="64295" cy="7145"/>
            </a:xfrm>
            <a:custGeom>
              <a:avLst/>
              <a:gdLst/>
              <a:ahLst/>
              <a:cxnLst/>
              <a:rect l="0" t="0" r="0" b="0"/>
              <a:pathLst>
                <a:path w="64295" h="7145">
                  <a:moveTo>
                    <a:pt x="0" y="0"/>
                  </a:moveTo>
                  <a:lnTo>
                    <a:pt x="0" y="3793"/>
                  </a:lnTo>
                  <a:lnTo>
                    <a:pt x="794" y="4910"/>
                  </a:lnTo>
                  <a:lnTo>
                    <a:pt x="2117" y="5655"/>
                  </a:lnTo>
                  <a:lnTo>
                    <a:pt x="9887" y="6703"/>
                  </a:lnTo>
                  <a:lnTo>
                    <a:pt x="43730" y="7105"/>
                  </a:lnTo>
                  <a:lnTo>
                    <a:pt x="64294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6" name="SMARTInkShape-6969"/>
            <p:cNvSpPr/>
            <p:nvPr/>
          </p:nvSpPr>
          <p:spPr bwMode="auto">
            <a:xfrm>
              <a:off x="5718501" y="2188326"/>
              <a:ext cx="346544" cy="156870"/>
            </a:xfrm>
            <a:custGeom>
              <a:avLst/>
              <a:gdLst/>
              <a:ahLst/>
              <a:cxnLst/>
              <a:rect l="0" t="0" r="0" b="0"/>
              <a:pathLst>
                <a:path w="346544" h="156870">
                  <a:moveTo>
                    <a:pt x="39362" y="26237"/>
                  </a:moveTo>
                  <a:lnTo>
                    <a:pt x="39362" y="30029"/>
                  </a:lnTo>
                  <a:lnTo>
                    <a:pt x="37245" y="34007"/>
                  </a:lnTo>
                  <a:lnTo>
                    <a:pt x="29419" y="46821"/>
                  </a:lnTo>
                  <a:lnTo>
                    <a:pt x="15759" y="77072"/>
                  </a:lnTo>
                  <a:lnTo>
                    <a:pt x="9028" y="90105"/>
                  </a:lnTo>
                  <a:lnTo>
                    <a:pt x="0" y="120446"/>
                  </a:lnTo>
                  <a:lnTo>
                    <a:pt x="1495" y="127110"/>
                  </a:lnTo>
                  <a:lnTo>
                    <a:pt x="6798" y="135323"/>
                  </a:lnTo>
                  <a:lnTo>
                    <a:pt x="9716" y="136267"/>
                  </a:lnTo>
                  <a:lnTo>
                    <a:pt x="17190" y="135199"/>
                  </a:lnTo>
                  <a:lnTo>
                    <a:pt x="23686" y="129962"/>
                  </a:lnTo>
                  <a:lnTo>
                    <a:pt x="36040" y="118089"/>
                  </a:lnTo>
                  <a:lnTo>
                    <a:pt x="47411" y="107541"/>
                  </a:lnTo>
                  <a:lnTo>
                    <a:pt x="67645" y="77016"/>
                  </a:lnTo>
                  <a:lnTo>
                    <a:pt x="86929" y="44028"/>
                  </a:lnTo>
                  <a:lnTo>
                    <a:pt x="100903" y="9500"/>
                  </a:lnTo>
                  <a:lnTo>
                    <a:pt x="101821" y="5554"/>
                  </a:lnTo>
                  <a:lnTo>
                    <a:pt x="103226" y="2923"/>
                  </a:lnTo>
                  <a:lnTo>
                    <a:pt x="104957" y="1169"/>
                  </a:lnTo>
                  <a:lnTo>
                    <a:pt x="106904" y="0"/>
                  </a:lnTo>
                  <a:lnTo>
                    <a:pt x="107409" y="808"/>
                  </a:lnTo>
                  <a:lnTo>
                    <a:pt x="103296" y="28665"/>
                  </a:lnTo>
                  <a:lnTo>
                    <a:pt x="95970" y="62905"/>
                  </a:lnTo>
                  <a:lnTo>
                    <a:pt x="89207" y="90812"/>
                  </a:lnTo>
                  <a:lnTo>
                    <a:pt x="83604" y="124894"/>
                  </a:lnTo>
                  <a:lnTo>
                    <a:pt x="86425" y="143486"/>
                  </a:lnTo>
                  <a:lnTo>
                    <a:pt x="92289" y="155257"/>
                  </a:lnTo>
                  <a:lnTo>
                    <a:pt x="93696" y="156700"/>
                  </a:lnTo>
                  <a:lnTo>
                    <a:pt x="94634" y="156869"/>
                  </a:lnTo>
                  <a:lnTo>
                    <a:pt x="106877" y="142893"/>
                  </a:lnTo>
                  <a:lnTo>
                    <a:pt x="127706" y="107539"/>
                  </a:lnTo>
                  <a:lnTo>
                    <a:pt x="139709" y="80400"/>
                  </a:lnTo>
                  <a:lnTo>
                    <a:pt x="152085" y="52251"/>
                  </a:lnTo>
                  <a:lnTo>
                    <a:pt x="176133" y="18943"/>
                  </a:lnTo>
                  <a:lnTo>
                    <a:pt x="178168" y="18199"/>
                  </a:lnTo>
                  <a:lnTo>
                    <a:pt x="179524" y="19291"/>
                  </a:lnTo>
                  <a:lnTo>
                    <a:pt x="192021" y="49509"/>
                  </a:lnTo>
                  <a:lnTo>
                    <a:pt x="195931" y="83629"/>
                  </a:lnTo>
                  <a:lnTo>
                    <a:pt x="198465" y="102773"/>
                  </a:lnTo>
                  <a:lnTo>
                    <a:pt x="202149" y="111846"/>
                  </a:lnTo>
                  <a:lnTo>
                    <a:pt x="206433" y="115879"/>
                  </a:lnTo>
                  <a:lnTo>
                    <a:pt x="217099" y="118149"/>
                  </a:lnTo>
                  <a:lnTo>
                    <a:pt x="230313" y="115030"/>
                  </a:lnTo>
                  <a:lnTo>
                    <a:pt x="248075" y="101494"/>
                  </a:lnTo>
                  <a:lnTo>
                    <a:pt x="276798" y="68661"/>
                  </a:lnTo>
                  <a:lnTo>
                    <a:pt x="310253" y="34910"/>
                  </a:lnTo>
                  <a:lnTo>
                    <a:pt x="332837" y="17540"/>
                  </a:lnTo>
                  <a:lnTo>
                    <a:pt x="335818" y="16470"/>
                  </a:lnTo>
                  <a:lnTo>
                    <a:pt x="338599" y="16551"/>
                  </a:lnTo>
                  <a:lnTo>
                    <a:pt x="341247" y="17398"/>
                  </a:lnTo>
                  <a:lnTo>
                    <a:pt x="343012" y="18757"/>
                  </a:lnTo>
                  <a:lnTo>
                    <a:pt x="346543" y="262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50" name="SMARTInkShape-Group1294"/>
          <p:cNvGrpSpPr/>
          <p:nvPr/>
        </p:nvGrpSpPr>
        <p:grpSpPr>
          <a:xfrm>
            <a:off x="1952107" y="4936331"/>
            <a:ext cx="726800" cy="442914"/>
            <a:chOff x="1952107" y="4936331"/>
            <a:chExt cx="726800" cy="442914"/>
          </a:xfrm>
        </p:grpSpPr>
        <p:sp>
          <p:nvSpPr>
            <p:cNvPr id="48" name="SMARTInkShape-6970"/>
            <p:cNvSpPr/>
            <p:nvPr/>
          </p:nvSpPr>
          <p:spPr bwMode="auto">
            <a:xfrm>
              <a:off x="1971675" y="4936331"/>
              <a:ext cx="707232" cy="271464"/>
            </a:xfrm>
            <a:custGeom>
              <a:avLst/>
              <a:gdLst/>
              <a:ahLst/>
              <a:cxnLst/>
              <a:rect l="0" t="0" r="0" b="0"/>
              <a:pathLst>
                <a:path w="707232" h="271464">
                  <a:moveTo>
                    <a:pt x="0" y="271463"/>
                  </a:moveTo>
                  <a:lnTo>
                    <a:pt x="3792" y="271463"/>
                  </a:lnTo>
                  <a:lnTo>
                    <a:pt x="7771" y="269346"/>
                  </a:lnTo>
                  <a:lnTo>
                    <a:pt x="19133" y="260072"/>
                  </a:lnTo>
                  <a:lnTo>
                    <a:pt x="43494" y="251691"/>
                  </a:lnTo>
                  <a:lnTo>
                    <a:pt x="57337" y="248407"/>
                  </a:lnTo>
                  <a:lnTo>
                    <a:pt x="86690" y="237911"/>
                  </a:lnTo>
                  <a:lnTo>
                    <a:pt x="121571" y="226191"/>
                  </a:lnTo>
                  <a:lnTo>
                    <a:pt x="155747" y="215895"/>
                  </a:lnTo>
                  <a:lnTo>
                    <a:pt x="184436" y="203052"/>
                  </a:lnTo>
                  <a:lnTo>
                    <a:pt x="217719" y="184518"/>
                  </a:lnTo>
                  <a:lnTo>
                    <a:pt x="252716" y="163945"/>
                  </a:lnTo>
                  <a:lnTo>
                    <a:pt x="288221" y="142768"/>
                  </a:lnTo>
                  <a:lnTo>
                    <a:pt x="311984" y="128540"/>
                  </a:lnTo>
                  <a:lnTo>
                    <a:pt x="337891" y="112162"/>
                  </a:lnTo>
                  <a:lnTo>
                    <a:pt x="364486" y="95094"/>
                  </a:lnTo>
                  <a:lnTo>
                    <a:pt x="389536" y="79571"/>
                  </a:lnTo>
                  <a:lnTo>
                    <a:pt x="416014" y="64734"/>
                  </a:lnTo>
                  <a:lnTo>
                    <a:pt x="442864" y="51789"/>
                  </a:lnTo>
                  <a:lnTo>
                    <a:pt x="468026" y="43391"/>
                  </a:lnTo>
                  <a:lnTo>
                    <a:pt x="494555" y="34895"/>
                  </a:lnTo>
                  <a:lnTo>
                    <a:pt x="522221" y="26622"/>
                  </a:lnTo>
                  <a:lnTo>
                    <a:pt x="550392" y="20299"/>
                  </a:lnTo>
                  <a:lnTo>
                    <a:pt x="576671" y="16959"/>
                  </a:lnTo>
                  <a:lnTo>
                    <a:pt x="601579" y="14682"/>
                  </a:lnTo>
                  <a:lnTo>
                    <a:pt x="625879" y="11023"/>
                  </a:lnTo>
                  <a:lnTo>
                    <a:pt x="649908" y="8868"/>
                  </a:lnTo>
                  <a:lnTo>
                    <a:pt x="681515" y="5538"/>
                  </a:lnTo>
                  <a:lnTo>
                    <a:pt x="7072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9" name="SMARTInkShape-6971"/>
            <p:cNvSpPr/>
            <p:nvPr/>
          </p:nvSpPr>
          <p:spPr bwMode="auto">
            <a:xfrm>
              <a:off x="1952107" y="5079206"/>
              <a:ext cx="183875" cy="300039"/>
            </a:xfrm>
            <a:custGeom>
              <a:avLst/>
              <a:gdLst/>
              <a:ahLst/>
              <a:cxnLst/>
              <a:rect l="0" t="0" r="0" b="0"/>
              <a:pathLst>
                <a:path w="183875" h="300039">
                  <a:moveTo>
                    <a:pt x="183874" y="0"/>
                  </a:moveTo>
                  <a:lnTo>
                    <a:pt x="177723" y="0"/>
                  </a:lnTo>
                  <a:lnTo>
                    <a:pt x="166314" y="5703"/>
                  </a:lnTo>
                  <a:lnTo>
                    <a:pt x="149322" y="20585"/>
                  </a:lnTo>
                  <a:lnTo>
                    <a:pt x="126564" y="50836"/>
                  </a:lnTo>
                  <a:lnTo>
                    <a:pt x="103850" y="82538"/>
                  </a:lnTo>
                  <a:lnTo>
                    <a:pt x="81343" y="113671"/>
                  </a:lnTo>
                  <a:lnTo>
                    <a:pt x="54789" y="142751"/>
                  </a:lnTo>
                  <a:lnTo>
                    <a:pt x="20151" y="175839"/>
                  </a:lnTo>
                  <a:lnTo>
                    <a:pt x="7570" y="182805"/>
                  </a:lnTo>
                  <a:lnTo>
                    <a:pt x="0" y="185159"/>
                  </a:lnTo>
                  <a:lnTo>
                    <a:pt x="173" y="185352"/>
                  </a:lnTo>
                  <a:lnTo>
                    <a:pt x="2481" y="185566"/>
                  </a:lnTo>
                  <a:lnTo>
                    <a:pt x="6153" y="187778"/>
                  </a:lnTo>
                  <a:lnTo>
                    <a:pt x="35205" y="205203"/>
                  </a:lnTo>
                  <a:lnTo>
                    <a:pt x="67417" y="229253"/>
                  </a:lnTo>
                  <a:lnTo>
                    <a:pt x="93221" y="250057"/>
                  </a:lnTo>
                  <a:lnTo>
                    <a:pt x="120565" y="270416"/>
                  </a:lnTo>
                  <a:lnTo>
                    <a:pt x="162443" y="3000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54" name="SMARTInkShape-Group1295"/>
          <p:cNvGrpSpPr/>
          <p:nvPr/>
        </p:nvGrpSpPr>
        <p:grpSpPr>
          <a:xfrm>
            <a:off x="3599564" y="3843338"/>
            <a:ext cx="540678" cy="284743"/>
            <a:chOff x="3599564" y="3843338"/>
            <a:chExt cx="540678" cy="284743"/>
          </a:xfrm>
        </p:grpSpPr>
        <p:sp>
          <p:nvSpPr>
            <p:cNvPr id="51" name="SMARTInkShape-6972"/>
            <p:cNvSpPr/>
            <p:nvPr/>
          </p:nvSpPr>
          <p:spPr bwMode="auto">
            <a:xfrm>
              <a:off x="3729038" y="4043363"/>
              <a:ext cx="64294" cy="7144"/>
            </a:xfrm>
            <a:custGeom>
              <a:avLst/>
              <a:gdLst/>
              <a:ahLst/>
              <a:cxnLst/>
              <a:rect l="0" t="0" r="0" b="0"/>
              <a:pathLst>
                <a:path w="64294" h="7144">
                  <a:moveTo>
                    <a:pt x="64293" y="7143"/>
                  </a:moveTo>
                  <a:lnTo>
                    <a:pt x="47500" y="7143"/>
                  </a:lnTo>
                  <a:lnTo>
                    <a:pt x="42807" y="5027"/>
                  </a:lnTo>
                  <a:lnTo>
                    <a:pt x="37119" y="992"/>
                  </a:lnTo>
                  <a:lnTo>
                    <a:pt x="30291" y="196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2" name="SMARTInkShape-6973"/>
            <p:cNvSpPr/>
            <p:nvPr/>
          </p:nvSpPr>
          <p:spPr bwMode="auto">
            <a:xfrm>
              <a:off x="3714750" y="3843338"/>
              <a:ext cx="425492" cy="221457"/>
            </a:xfrm>
            <a:custGeom>
              <a:avLst/>
              <a:gdLst/>
              <a:ahLst/>
              <a:cxnLst/>
              <a:rect l="0" t="0" r="0" b="0"/>
              <a:pathLst>
                <a:path w="425492" h="221457">
                  <a:moveTo>
                    <a:pt x="0" y="221456"/>
                  </a:moveTo>
                  <a:lnTo>
                    <a:pt x="0" y="217664"/>
                  </a:lnTo>
                  <a:lnTo>
                    <a:pt x="794" y="216546"/>
                  </a:lnTo>
                  <a:lnTo>
                    <a:pt x="2117" y="215801"/>
                  </a:lnTo>
                  <a:lnTo>
                    <a:pt x="3792" y="215305"/>
                  </a:lnTo>
                  <a:lnTo>
                    <a:pt x="34911" y="192106"/>
                  </a:lnTo>
                  <a:lnTo>
                    <a:pt x="47266" y="183012"/>
                  </a:lnTo>
                  <a:lnTo>
                    <a:pt x="76534" y="168966"/>
                  </a:lnTo>
                  <a:lnTo>
                    <a:pt x="111930" y="153957"/>
                  </a:lnTo>
                  <a:lnTo>
                    <a:pt x="141293" y="141450"/>
                  </a:lnTo>
                  <a:lnTo>
                    <a:pt x="172863" y="127954"/>
                  </a:lnTo>
                  <a:lnTo>
                    <a:pt x="205416" y="114018"/>
                  </a:lnTo>
                  <a:lnTo>
                    <a:pt x="238404" y="99887"/>
                  </a:lnTo>
                  <a:lnTo>
                    <a:pt x="271587" y="85669"/>
                  </a:lnTo>
                  <a:lnTo>
                    <a:pt x="303268" y="71412"/>
                  </a:lnTo>
                  <a:lnTo>
                    <a:pt x="330577" y="57139"/>
                  </a:lnTo>
                  <a:lnTo>
                    <a:pt x="355944" y="44974"/>
                  </a:lnTo>
                  <a:lnTo>
                    <a:pt x="388305" y="31317"/>
                  </a:lnTo>
                  <a:lnTo>
                    <a:pt x="420729" y="17029"/>
                  </a:lnTo>
                  <a:lnTo>
                    <a:pt x="425115" y="12066"/>
                  </a:lnTo>
                  <a:lnTo>
                    <a:pt x="425491" y="9631"/>
                  </a:lnTo>
                  <a:lnTo>
                    <a:pt x="424948" y="7215"/>
                  </a:lnTo>
                  <a:lnTo>
                    <a:pt x="4214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3" name="SMARTInkShape-6974"/>
            <p:cNvSpPr/>
            <p:nvPr/>
          </p:nvSpPr>
          <p:spPr bwMode="auto">
            <a:xfrm>
              <a:off x="3599564" y="3879056"/>
              <a:ext cx="250918" cy="249025"/>
            </a:xfrm>
            <a:custGeom>
              <a:avLst/>
              <a:gdLst/>
              <a:ahLst/>
              <a:cxnLst/>
              <a:rect l="0" t="0" r="0" b="0"/>
              <a:pathLst>
                <a:path w="250918" h="249025">
                  <a:moveTo>
                    <a:pt x="193767" y="0"/>
                  </a:moveTo>
                  <a:lnTo>
                    <a:pt x="189975" y="0"/>
                  </a:lnTo>
                  <a:lnTo>
                    <a:pt x="185996" y="2117"/>
                  </a:lnTo>
                  <a:lnTo>
                    <a:pt x="168931" y="18682"/>
                  </a:lnTo>
                  <a:lnTo>
                    <a:pt x="148586" y="47964"/>
                  </a:lnTo>
                  <a:lnTo>
                    <a:pt x="126670" y="80093"/>
                  </a:lnTo>
                  <a:lnTo>
                    <a:pt x="100068" y="114748"/>
                  </a:lnTo>
                  <a:lnTo>
                    <a:pt x="72077" y="150152"/>
                  </a:lnTo>
                  <a:lnTo>
                    <a:pt x="43676" y="183660"/>
                  </a:lnTo>
                  <a:lnTo>
                    <a:pt x="19385" y="211581"/>
                  </a:lnTo>
                  <a:lnTo>
                    <a:pt x="748" y="238556"/>
                  </a:lnTo>
                  <a:lnTo>
                    <a:pt x="0" y="242381"/>
                  </a:lnTo>
                  <a:lnTo>
                    <a:pt x="1089" y="244931"/>
                  </a:lnTo>
                  <a:lnTo>
                    <a:pt x="3403" y="246631"/>
                  </a:lnTo>
                  <a:lnTo>
                    <a:pt x="21828" y="249024"/>
                  </a:lnTo>
                  <a:lnTo>
                    <a:pt x="44854" y="245350"/>
                  </a:lnTo>
                  <a:lnTo>
                    <a:pt x="75196" y="237632"/>
                  </a:lnTo>
                  <a:lnTo>
                    <a:pt x="93288" y="232240"/>
                  </a:lnTo>
                  <a:lnTo>
                    <a:pt x="112494" y="226264"/>
                  </a:lnTo>
                  <a:lnTo>
                    <a:pt x="131647" y="219899"/>
                  </a:lnTo>
                  <a:lnTo>
                    <a:pt x="150767" y="213274"/>
                  </a:lnTo>
                  <a:lnTo>
                    <a:pt x="169863" y="206477"/>
                  </a:lnTo>
                  <a:lnTo>
                    <a:pt x="203781" y="186224"/>
                  </a:lnTo>
                  <a:lnTo>
                    <a:pt x="250917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30647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Test 2</a:t>
            </a:r>
          </a:p>
        </p:txBody>
      </p:sp>
      <p:sp>
        <p:nvSpPr>
          <p:cNvPr id="252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April 19</a:t>
            </a:r>
            <a:r>
              <a:rPr lang="en-US" altLang="en-US" baseline="30000" dirty="0" smtClean="0"/>
              <a:t>th</a:t>
            </a:r>
            <a:r>
              <a:rPr lang="en-US" altLang="en-US" dirty="0" smtClean="0"/>
              <a:t> !! (last day I can give it.) </a:t>
            </a:r>
          </a:p>
          <a:p>
            <a:endParaRPr lang="en-US" altLang="en-US" dirty="0"/>
          </a:p>
          <a:p>
            <a:r>
              <a:rPr lang="en-US" altLang="en-US" dirty="0" smtClean="0"/>
              <a:t>Exam May 8</a:t>
            </a:r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Postfix/</a:t>
            </a:r>
            <a:r>
              <a:rPr lang="en-US" dirty="0" err="1" smtClean="0"/>
              <a:t>mmmerror.c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extern </a:t>
            </a: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yylineno</a:t>
            </a:r>
            <a:r>
              <a:rPr lang="en-US" sz="1800" dirty="0" smtClean="0"/>
              <a:t>;</a:t>
            </a:r>
          </a:p>
          <a:p>
            <a:r>
              <a:rPr lang="en-US" sz="1800" dirty="0" smtClean="0"/>
              <a:t>void</a:t>
            </a:r>
          </a:p>
          <a:p>
            <a:r>
              <a:rPr lang="en-US" sz="1800" dirty="0" err="1" smtClean="0"/>
              <a:t>mywhere</a:t>
            </a:r>
            <a:r>
              <a:rPr lang="en-US" sz="1800" dirty="0" smtClean="0"/>
              <a:t>(){</a:t>
            </a:r>
          </a:p>
          <a:p>
            <a:r>
              <a:rPr lang="en-US" sz="1800" dirty="0" smtClean="0"/>
              <a:t>   </a:t>
            </a:r>
            <a:r>
              <a:rPr lang="en-US" sz="1800" dirty="0" err="1" smtClean="0"/>
              <a:t>fprintf</a:t>
            </a:r>
            <a:r>
              <a:rPr lang="en-US" sz="1800" dirty="0" smtClean="0"/>
              <a:t>(</a:t>
            </a:r>
            <a:r>
              <a:rPr lang="en-US" sz="1800" dirty="0" err="1" smtClean="0"/>
              <a:t>stderr</a:t>
            </a:r>
            <a:r>
              <a:rPr lang="en-US" sz="1800" dirty="0" smtClean="0"/>
              <a:t>, "line %d", </a:t>
            </a:r>
            <a:r>
              <a:rPr lang="en-US" sz="1800" dirty="0" err="1" smtClean="0"/>
              <a:t>yylineno</a:t>
            </a:r>
            <a:r>
              <a:rPr lang="en-US" sz="1800" dirty="0" smtClean="0"/>
              <a:t>);</a:t>
            </a:r>
          </a:p>
          <a:p>
            <a:r>
              <a:rPr lang="en-US" sz="1800" dirty="0" smtClean="0"/>
              <a:t>}</a:t>
            </a:r>
          </a:p>
          <a:p>
            <a:r>
              <a:rPr lang="en-US" sz="1800" dirty="0" smtClean="0"/>
              <a:t>// FILE *</a:t>
            </a:r>
            <a:r>
              <a:rPr lang="en-US" sz="1800" dirty="0" err="1" smtClean="0"/>
              <a:t>yyerfp</a:t>
            </a:r>
            <a:r>
              <a:rPr lang="en-US" sz="1800" dirty="0" smtClean="0"/>
              <a:t> = </a:t>
            </a:r>
            <a:r>
              <a:rPr lang="en-US" sz="1800" dirty="0" err="1" smtClean="0"/>
              <a:t>stdout</a:t>
            </a:r>
            <a:r>
              <a:rPr lang="en-US" sz="1800" dirty="0" smtClean="0"/>
              <a:t>;</a:t>
            </a:r>
          </a:p>
          <a:p>
            <a:r>
              <a:rPr lang="en-US" sz="1800" dirty="0" smtClean="0"/>
              <a:t>void</a:t>
            </a:r>
          </a:p>
          <a:p>
            <a:r>
              <a:rPr lang="en-US" sz="1800" dirty="0" err="1" smtClean="0"/>
              <a:t>yyerror</a:t>
            </a:r>
            <a:r>
              <a:rPr lang="en-US" sz="1800" dirty="0" smtClean="0"/>
              <a:t>(char *s, char *t) {</a:t>
            </a:r>
          </a:p>
          <a:p>
            <a:r>
              <a:rPr lang="en-US" sz="1800" dirty="0" smtClean="0"/>
              <a:t>    extern </a:t>
            </a: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yynerrs</a:t>
            </a:r>
            <a:r>
              <a:rPr lang="en-US" sz="1800" dirty="0" smtClean="0"/>
              <a:t>;</a:t>
            </a:r>
          </a:p>
          <a:p>
            <a:r>
              <a:rPr lang="en-US" sz="1800" dirty="0" smtClean="0"/>
              <a:t>    static </a:t>
            </a:r>
            <a:r>
              <a:rPr lang="en-US" sz="1800" dirty="0" err="1" smtClean="0"/>
              <a:t>int</a:t>
            </a:r>
            <a:r>
              <a:rPr lang="en-US" sz="1800" dirty="0" smtClean="0"/>
              <a:t> list = 0;</a:t>
            </a:r>
          </a:p>
          <a:p>
            <a:r>
              <a:rPr lang="en-US" sz="1800" dirty="0" smtClean="0"/>
              <a:t>    if(s || ! list){</a:t>
            </a:r>
          </a:p>
          <a:p>
            <a:r>
              <a:rPr lang="en-US" sz="1800" dirty="0" smtClean="0"/>
              <a:t>        </a:t>
            </a:r>
            <a:r>
              <a:rPr lang="en-US" sz="1800" dirty="0" err="1" smtClean="0"/>
              <a:t>fprintf</a:t>
            </a:r>
            <a:r>
              <a:rPr lang="en-US" sz="1800" dirty="0" smtClean="0"/>
              <a:t>(</a:t>
            </a:r>
            <a:r>
              <a:rPr lang="en-US" sz="1800" dirty="0" err="1" smtClean="0"/>
              <a:t>stderr</a:t>
            </a:r>
            <a:r>
              <a:rPr lang="en-US" sz="1800" dirty="0" smtClean="0"/>
              <a:t>, "[error %d] ", yynerrs+1);</a:t>
            </a:r>
          </a:p>
          <a:p>
            <a:r>
              <a:rPr lang="en-US" sz="1800" dirty="0" smtClean="0"/>
              <a:t>        </a:t>
            </a:r>
            <a:r>
              <a:rPr lang="en-US" sz="1800" dirty="0" err="1" smtClean="0"/>
              <a:t>mywhere</a:t>
            </a:r>
            <a:r>
              <a:rPr lang="en-US" sz="1800" dirty="0" smtClean="0"/>
              <a:t>();</a:t>
            </a:r>
          </a:p>
          <a:p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6477000"/>
            <a:ext cx="7086600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Compiler Construction under UNIX Schreiner and Friedman</a:t>
            </a:r>
            <a:endParaRPr lang="en-US" sz="1600" dirty="0"/>
          </a:p>
        </p:txBody>
      </p:sp>
      <p:sp>
        <p:nvSpPr>
          <p:cNvPr id="5" name="SMARTInkShape-6975"/>
          <p:cNvSpPr/>
          <p:nvPr/>
        </p:nvSpPr>
        <p:spPr bwMode="auto">
          <a:xfrm>
            <a:off x="307189" y="4279400"/>
            <a:ext cx="857243" cy="99360"/>
          </a:xfrm>
          <a:custGeom>
            <a:avLst/>
            <a:gdLst/>
            <a:ahLst/>
            <a:cxnLst/>
            <a:rect l="0" t="0" r="0" b="0"/>
            <a:pathLst>
              <a:path w="857243" h="99360">
                <a:moveTo>
                  <a:pt x="21424" y="6850"/>
                </a:moveTo>
                <a:lnTo>
                  <a:pt x="17631" y="6850"/>
                </a:lnTo>
                <a:lnTo>
                  <a:pt x="16514" y="6056"/>
                </a:lnTo>
                <a:lnTo>
                  <a:pt x="15769" y="4733"/>
                </a:lnTo>
                <a:lnTo>
                  <a:pt x="15273" y="3058"/>
                </a:lnTo>
                <a:lnTo>
                  <a:pt x="14148" y="1941"/>
                </a:lnTo>
                <a:lnTo>
                  <a:pt x="8216" y="0"/>
                </a:lnTo>
                <a:lnTo>
                  <a:pt x="7856" y="696"/>
                </a:lnTo>
                <a:lnTo>
                  <a:pt x="7456" y="3586"/>
                </a:lnTo>
                <a:lnTo>
                  <a:pt x="6556" y="4674"/>
                </a:lnTo>
                <a:lnTo>
                  <a:pt x="10" y="6845"/>
                </a:lnTo>
                <a:lnTo>
                  <a:pt x="0" y="6848"/>
                </a:lnTo>
                <a:lnTo>
                  <a:pt x="18675" y="7644"/>
                </a:lnTo>
                <a:lnTo>
                  <a:pt x="54370" y="20585"/>
                </a:lnTo>
                <a:lnTo>
                  <a:pt x="81544" y="33586"/>
                </a:lnTo>
                <a:lnTo>
                  <a:pt x="109704" y="47492"/>
                </a:lnTo>
                <a:lnTo>
                  <a:pt x="138157" y="61666"/>
                </a:lnTo>
                <a:lnTo>
                  <a:pt x="170487" y="72128"/>
                </a:lnTo>
                <a:lnTo>
                  <a:pt x="201410" y="84047"/>
                </a:lnTo>
                <a:lnTo>
                  <a:pt x="234473" y="90048"/>
                </a:lnTo>
                <a:lnTo>
                  <a:pt x="269405" y="95619"/>
                </a:lnTo>
                <a:lnTo>
                  <a:pt x="301098" y="98504"/>
                </a:lnTo>
                <a:lnTo>
                  <a:pt x="334389" y="99359"/>
                </a:lnTo>
                <a:lnTo>
                  <a:pt x="369389" y="95820"/>
                </a:lnTo>
                <a:lnTo>
                  <a:pt x="404894" y="89744"/>
                </a:lnTo>
                <a:lnTo>
                  <a:pt x="440550" y="86709"/>
                </a:lnTo>
                <a:lnTo>
                  <a:pt x="476250" y="82018"/>
                </a:lnTo>
                <a:lnTo>
                  <a:pt x="511963" y="75600"/>
                </a:lnTo>
                <a:lnTo>
                  <a:pt x="547681" y="72464"/>
                </a:lnTo>
                <a:lnTo>
                  <a:pt x="579606" y="67743"/>
                </a:lnTo>
                <a:lnTo>
                  <a:pt x="612967" y="65109"/>
                </a:lnTo>
                <a:lnTo>
                  <a:pt x="644194" y="56744"/>
                </a:lnTo>
                <a:lnTo>
                  <a:pt x="673555" y="51796"/>
                </a:lnTo>
                <a:lnTo>
                  <a:pt x="702363" y="46538"/>
                </a:lnTo>
                <a:lnTo>
                  <a:pt x="734838" y="38443"/>
                </a:lnTo>
                <a:lnTo>
                  <a:pt x="764184" y="36021"/>
                </a:lnTo>
                <a:lnTo>
                  <a:pt x="795158" y="36297"/>
                </a:lnTo>
                <a:lnTo>
                  <a:pt x="830302" y="42708"/>
                </a:lnTo>
                <a:lnTo>
                  <a:pt x="857242" y="4971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5" name="SMARTInkShape-Group1297"/>
          <p:cNvGrpSpPr/>
          <p:nvPr/>
        </p:nvGrpSpPr>
        <p:grpSpPr>
          <a:xfrm>
            <a:off x="4250663" y="1035844"/>
            <a:ext cx="1569619" cy="474086"/>
            <a:chOff x="4250663" y="1035844"/>
            <a:chExt cx="1569619" cy="474086"/>
          </a:xfrm>
        </p:grpSpPr>
        <p:sp>
          <p:nvSpPr>
            <p:cNvPr id="6" name="SMARTInkShape-6976"/>
            <p:cNvSpPr/>
            <p:nvPr/>
          </p:nvSpPr>
          <p:spPr bwMode="auto">
            <a:xfrm>
              <a:off x="5722144" y="1114425"/>
              <a:ext cx="98138" cy="155241"/>
            </a:xfrm>
            <a:custGeom>
              <a:avLst/>
              <a:gdLst/>
              <a:ahLst/>
              <a:cxnLst/>
              <a:rect l="0" t="0" r="0" b="0"/>
              <a:pathLst>
                <a:path w="98138" h="155241">
                  <a:moveTo>
                    <a:pt x="0" y="57150"/>
                  </a:moveTo>
                  <a:lnTo>
                    <a:pt x="6151" y="50999"/>
                  </a:lnTo>
                  <a:lnTo>
                    <a:pt x="10642" y="50301"/>
                  </a:lnTo>
                  <a:lnTo>
                    <a:pt x="11857" y="50996"/>
                  </a:lnTo>
                  <a:lnTo>
                    <a:pt x="12667" y="52254"/>
                  </a:lnTo>
                  <a:lnTo>
                    <a:pt x="13207" y="53886"/>
                  </a:lnTo>
                  <a:lnTo>
                    <a:pt x="12773" y="55768"/>
                  </a:lnTo>
                  <a:lnTo>
                    <a:pt x="2833" y="75641"/>
                  </a:lnTo>
                  <a:lnTo>
                    <a:pt x="249" y="109760"/>
                  </a:lnTo>
                  <a:lnTo>
                    <a:pt x="867" y="128565"/>
                  </a:lnTo>
                  <a:lnTo>
                    <a:pt x="3825" y="139426"/>
                  </a:lnTo>
                  <a:lnTo>
                    <a:pt x="9902" y="147427"/>
                  </a:lnTo>
                  <a:lnTo>
                    <a:pt x="17895" y="152836"/>
                  </a:lnTo>
                  <a:lnTo>
                    <a:pt x="26738" y="155240"/>
                  </a:lnTo>
                  <a:lnTo>
                    <a:pt x="35961" y="154191"/>
                  </a:lnTo>
                  <a:lnTo>
                    <a:pt x="40643" y="152800"/>
                  </a:lnTo>
                  <a:lnTo>
                    <a:pt x="50077" y="144905"/>
                  </a:lnTo>
                  <a:lnTo>
                    <a:pt x="77944" y="112833"/>
                  </a:lnTo>
                  <a:lnTo>
                    <a:pt x="91802" y="79938"/>
                  </a:lnTo>
                  <a:lnTo>
                    <a:pt x="97579" y="55435"/>
                  </a:lnTo>
                  <a:lnTo>
                    <a:pt x="98137" y="38925"/>
                  </a:lnTo>
                  <a:lnTo>
                    <a:pt x="95739" y="26296"/>
                  </a:lnTo>
                  <a:lnTo>
                    <a:pt x="86134" y="10261"/>
                  </a:lnTo>
                  <a:lnTo>
                    <a:pt x="77705" y="4560"/>
                  </a:lnTo>
                  <a:lnTo>
                    <a:pt x="61918" y="1351"/>
                  </a:lnTo>
                  <a:lnTo>
                    <a:pt x="285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6977"/>
            <p:cNvSpPr/>
            <p:nvPr/>
          </p:nvSpPr>
          <p:spPr bwMode="auto">
            <a:xfrm>
              <a:off x="5479976" y="1164431"/>
              <a:ext cx="206450" cy="151901"/>
            </a:xfrm>
            <a:custGeom>
              <a:avLst/>
              <a:gdLst/>
              <a:ahLst/>
              <a:cxnLst/>
              <a:rect l="0" t="0" r="0" b="0"/>
              <a:pathLst>
                <a:path w="206450" h="151901">
                  <a:moveTo>
                    <a:pt x="13568" y="0"/>
                  </a:moveTo>
                  <a:lnTo>
                    <a:pt x="9776" y="3793"/>
                  </a:lnTo>
                  <a:lnTo>
                    <a:pt x="7913" y="7771"/>
                  </a:lnTo>
                  <a:lnTo>
                    <a:pt x="0" y="39197"/>
                  </a:lnTo>
                  <a:lnTo>
                    <a:pt x="287" y="57387"/>
                  </a:lnTo>
                  <a:lnTo>
                    <a:pt x="6574" y="92828"/>
                  </a:lnTo>
                  <a:lnTo>
                    <a:pt x="18743" y="126329"/>
                  </a:lnTo>
                  <a:lnTo>
                    <a:pt x="19399" y="129463"/>
                  </a:lnTo>
                  <a:lnTo>
                    <a:pt x="20630" y="131553"/>
                  </a:lnTo>
                  <a:lnTo>
                    <a:pt x="22245" y="132946"/>
                  </a:lnTo>
                  <a:lnTo>
                    <a:pt x="26155" y="134493"/>
                  </a:lnTo>
                  <a:lnTo>
                    <a:pt x="30540" y="135181"/>
                  </a:lnTo>
                  <a:lnTo>
                    <a:pt x="41263" y="131776"/>
                  </a:lnTo>
                  <a:lnTo>
                    <a:pt x="43937" y="128332"/>
                  </a:lnTo>
                  <a:lnTo>
                    <a:pt x="52375" y="99038"/>
                  </a:lnTo>
                  <a:lnTo>
                    <a:pt x="62126" y="65542"/>
                  </a:lnTo>
                  <a:lnTo>
                    <a:pt x="76400" y="30468"/>
                  </a:lnTo>
                  <a:lnTo>
                    <a:pt x="87097" y="7959"/>
                  </a:lnTo>
                  <a:lnTo>
                    <a:pt x="92020" y="3537"/>
                  </a:lnTo>
                  <a:lnTo>
                    <a:pt x="94445" y="2358"/>
                  </a:lnTo>
                  <a:lnTo>
                    <a:pt x="97648" y="3160"/>
                  </a:lnTo>
                  <a:lnTo>
                    <a:pt x="105441" y="8284"/>
                  </a:lnTo>
                  <a:lnTo>
                    <a:pt x="108154" y="12666"/>
                  </a:lnTo>
                  <a:lnTo>
                    <a:pt x="116658" y="43590"/>
                  </a:lnTo>
                  <a:lnTo>
                    <a:pt x="124830" y="77285"/>
                  </a:lnTo>
                  <a:lnTo>
                    <a:pt x="129385" y="112398"/>
                  </a:lnTo>
                  <a:lnTo>
                    <a:pt x="137692" y="138707"/>
                  </a:lnTo>
                  <a:lnTo>
                    <a:pt x="144405" y="147108"/>
                  </a:lnTo>
                  <a:lnTo>
                    <a:pt x="148418" y="150460"/>
                  </a:lnTo>
                  <a:lnTo>
                    <a:pt x="152680" y="151900"/>
                  </a:lnTo>
                  <a:lnTo>
                    <a:pt x="161649" y="151384"/>
                  </a:lnTo>
                  <a:lnTo>
                    <a:pt x="179417" y="142839"/>
                  </a:lnTo>
                  <a:lnTo>
                    <a:pt x="190731" y="128307"/>
                  </a:lnTo>
                  <a:lnTo>
                    <a:pt x="206449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6978"/>
            <p:cNvSpPr/>
            <p:nvPr/>
          </p:nvSpPr>
          <p:spPr bwMode="auto">
            <a:xfrm>
              <a:off x="5289309" y="1186315"/>
              <a:ext cx="168517" cy="169010"/>
            </a:xfrm>
            <a:custGeom>
              <a:avLst/>
              <a:gdLst/>
              <a:ahLst/>
              <a:cxnLst/>
              <a:rect l="0" t="0" r="0" b="0"/>
              <a:pathLst>
                <a:path w="168517" h="169010">
                  <a:moveTo>
                    <a:pt x="18497" y="92416"/>
                  </a:moveTo>
                  <a:lnTo>
                    <a:pt x="22289" y="92416"/>
                  </a:lnTo>
                  <a:lnTo>
                    <a:pt x="26268" y="90300"/>
                  </a:lnTo>
                  <a:lnTo>
                    <a:pt x="59408" y="68567"/>
                  </a:lnTo>
                  <a:lnTo>
                    <a:pt x="66577" y="61708"/>
                  </a:lnTo>
                  <a:lnTo>
                    <a:pt x="73204" y="54162"/>
                  </a:lnTo>
                  <a:lnTo>
                    <a:pt x="95003" y="36530"/>
                  </a:lnTo>
                  <a:lnTo>
                    <a:pt x="100125" y="27626"/>
                  </a:lnTo>
                  <a:lnTo>
                    <a:pt x="103413" y="12767"/>
                  </a:lnTo>
                  <a:lnTo>
                    <a:pt x="101746" y="7275"/>
                  </a:lnTo>
                  <a:lnTo>
                    <a:pt x="100190" y="4699"/>
                  </a:lnTo>
                  <a:lnTo>
                    <a:pt x="97566" y="2982"/>
                  </a:lnTo>
                  <a:lnTo>
                    <a:pt x="86287" y="565"/>
                  </a:lnTo>
                  <a:lnTo>
                    <a:pt x="77466" y="0"/>
                  </a:lnTo>
                  <a:lnTo>
                    <a:pt x="66137" y="6098"/>
                  </a:lnTo>
                  <a:lnTo>
                    <a:pt x="33267" y="36923"/>
                  </a:lnTo>
                  <a:lnTo>
                    <a:pt x="11919" y="71782"/>
                  </a:lnTo>
                  <a:lnTo>
                    <a:pt x="3667" y="90389"/>
                  </a:lnTo>
                  <a:lnTo>
                    <a:pt x="0" y="109243"/>
                  </a:lnTo>
                  <a:lnTo>
                    <a:pt x="2604" y="126088"/>
                  </a:lnTo>
                  <a:lnTo>
                    <a:pt x="9846" y="140719"/>
                  </a:lnTo>
                  <a:lnTo>
                    <a:pt x="21003" y="152513"/>
                  </a:lnTo>
                  <a:lnTo>
                    <a:pt x="44463" y="164286"/>
                  </a:lnTo>
                  <a:lnTo>
                    <a:pt x="71523" y="169009"/>
                  </a:lnTo>
                  <a:lnTo>
                    <a:pt x="99649" y="162824"/>
                  </a:lnTo>
                  <a:lnTo>
                    <a:pt x="128091" y="147144"/>
                  </a:lnTo>
                  <a:lnTo>
                    <a:pt x="168516" y="1067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6979"/>
            <p:cNvSpPr/>
            <p:nvPr/>
          </p:nvSpPr>
          <p:spPr bwMode="auto">
            <a:xfrm>
              <a:off x="5064966" y="1200150"/>
              <a:ext cx="192835" cy="215732"/>
            </a:xfrm>
            <a:custGeom>
              <a:avLst/>
              <a:gdLst/>
              <a:ahLst/>
              <a:cxnLst/>
              <a:rect l="0" t="0" r="0" b="0"/>
              <a:pathLst>
                <a:path w="192835" h="215732">
                  <a:moveTo>
                    <a:pt x="35672" y="0"/>
                  </a:moveTo>
                  <a:lnTo>
                    <a:pt x="24265" y="794"/>
                  </a:lnTo>
                  <a:lnTo>
                    <a:pt x="15786" y="3792"/>
                  </a:lnTo>
                  <a:lnTo>
                    <a:pt x="12889" y="5703"/>
                  </a:lnTo>
                  <a:lnTo>
                    <a:pt x="9671" y="9943"/>
                  </a:lnTo>
                  <a:lnTo>
                    <a:pt x="2696" y="30539"/>
                  </a:lnTo>
                  <a:lnTo>
                    <a:pt x="495" y="61771"/>
                  </a:lnTo>
                  <a:lnTo>
                    <a:pt x="113" y="94238"/>
                  </a:lnTo>
                  <a:lnTo>
                    <a:pt x="0" y="128993"/>
                  </a:lnTo>
                  <a:lnTo>
                    <a:pt x="2084" y="162310"/>
                  </a:lnTo>
                  <a:lnTo>
                    <a:pt x="5611" y="190173"/>
                  </a:lnTo>
                  <a:lnTo>
                    <a:pt x="6966" y="215731"/>
                  </a:lnTo>
                  <a:lnTo>
                    <a:pt x="7010" y="215258"/>
                  </a:lnTo>
                  <a:lnTo>
                    <a:pt x="20510" y="189008"/>
                  </a:lnTo>
                  <a:lnTo>
                    <a:pt x="32503" y="158925"/>
                  </a:lnTo>
                  <a:lnTo>
                    <a:pt x="43788" y="133340"/>
                  </a:lnTo>
                  <a:lnTo>
                    <a:pt x="54095" y="106093"/>
                  </a:lnTo>
                  <a:lnTo>
                    <a:pt x="66085" y="80226"/>
                  </a:lnTo>
                  <a:lnTo>
                    <a:pt x="86223" y="47583"/>
                  </a:lnTo>
                  <a:lnTo>
                    <a:pt x="105154" y="27063"/>
                  </a:lnTo>
                  <a:lnTo>
                    <a:pt x="110568" y="22805"/>
                  </a:lnTo>
                  <a:lnTo>
                    <a:pt x="115765" y="20759"/>
                  </a:lnTo>
                  <a:lnTo>
                    <a:pt x="125773" y="20603"/>
                  </a:lnTo>
                  <a:lnTo>
                    <a:pt x="129870" y="24054"/>
                  </a:lnTo>
                  <a:lnTo>
                    <a:pt x="139430" y="44081"/>
                  </a:lnTo>
                  <a:lnTo>
                    <a:pt x="146495" y="70916"/>
                  </a:lnTo>
                  <a:lnTo>
                    <a:pt x="148941" y="103650"/>
                  </a:lnTo>
                  <a:lnTo>
                    <a:pt x="150460" y="137691"/>
                  </a:lnTo>
                  <a:lnTo>
                    <a:pt x="155584" y="166651"/>
                  </a:lnTo>
                  <a:lnTo>
                    <a:pt x="159874" y="180165"/>
                  </a:lnTo>
                  <a:lnTo>
                    <a:pt x="162923" y="184404"/>
                  </a:lnTo>
                  <a:lnTo>
                    <a:pt x="170545" y="189113"/>
                  </a:lnTo>
                  <a:lnTo>
                    <a:pt x="174799" y="188782"/>
                  </a:lnTo>
                  <a:lnTo>
                    <a:pt x="192834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6980"/>
            <p:cNvSpPr/>
            <p:nvPr/>
          </p:nvSpPr>
          <p:spPr bwMode="auto">
            <a:xfrm>
              <a:off x="4916187" y="1071563"/>
              <a:ext cx="63008" cy="28576"/>
            </a:xfrm>
            <a:custGeom>
              <a:avLst/>
              <a:gdLst/>
              <a:ahLst/>
              <a:cxnLst/>
              <a:rect l="0" t="0" r="0" b="0"/>
              <a:pathLst>
                <a:path w="63008" h="28576">
                  <a:moveTo>
                    <a:pt x="13001" y="0"/>
                  </a:moveTo>
                  <a:lnTo>
                    <a:pt x="9208" y="0"/>
                  </a:lnTo>
                  <a:lnTo>
                    <a:pt x="5230" y="2116"/>
                  </a:lnTo>
                  <a:lnTo>
                    <a:pt x="0" y="6150"/>
                  </a:lnTo>
                  <a:lnTo>
                    <a:pt x="365" y="6481"/>
                  </a:lnTo>
                  <a:lnTo>
                    <a:pt x="2886" y="6849"/>
                  </a:lnTo>
                  <a:lnTo>
                    <a:pt x="11767" y="11995"/>
                  </a:lnTo>
                  <a:lnTo>
                    <a:pt x="43899" y="21924"/>
                  </a:lnTo>
                  <a:lnTo>
                    <a:pt x="63007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6981"/>
            <p:cNvSpPr/>
            <p:nvPr/>
          </p:nvSpPr>
          <p:spPr bwMode="auto">
            <a:xfrm>
              <a:off x="4902713" y="1228725"/>
              <a:ext cx="40763" cy="196663"/>
            </a:xfrm>
            <a:custGeom>
              <a:avLst/>
              <a:gdLst/>
              <a:ahLst/>
              <a:cxnLst/>
              <a:rect l="0" t="0" r="0" b="0"/>
              <a:pathLst>
                <a:path w="40763" h="196663">
                  <a:moveTo>
                    <a:pt x="26475" y="0"/>
                  </a:moveTo>
                  <a:lnTo>
                    <a:pt x="25681" y="11406"/>
                  </a:lnTo>
                  <a:lnTo>
                    <a:pt x="14290" y="44762"/>
                  </a:lnTo>
                  <a:lnTo>
                    <a:pt x="4988" y="79427"/>
                  </a:lnTo>
                  <a:lnTo>
                    <a:pt x="0" y="107407"/>
                  </a:lnTo>
                  <a:lnTo>
                    <a:pt x="638" y="135805"/>
                  </a:lnTo>
                  <a:lnTo>
                    <a:pt x="4673" y="154021"/>
                  </a:lnTo>
                  <a:lnTo>
                    <a:pt x="20879" y="188675"/>
                  </a:lnTo>
                  <a:lnTo>
                    <a:pt x="26104" y="194981"/>
                  </a:lnTo>
                  <a:lnTo>
                    <a:pt x="28609" y="196662"/>
                  </a:lnTo>
                  <a:lnTo>
                    <a:pt x="31073" y="195402"/>
                  </a:lnTo>
                  <a:lnTo>
                    <a:pt x="40762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6982"/>
            <p:cNvSpPr/>
            <p:nvPr/>
          </p:nvSpPr>
          <p:spPr bwMode="auto">
            <a:xfrm>
              <a:off x="4765969" y="1035844"/>
              <a:ext cx="56063" cy="427998"/>
            </a:xfrm>
            <a:custGeom>
              <a:avLst/>
              <a:gdLst/>
              <a:ahLst/>
              <a:cxnLst/>
              <a:rect l="0" t="0" r="0" b="0"/>
              <a:pathLst>
                <a:path w="56063" h="427998">
                  <a:moveTo>
                    <a:pt x="20344" y="0"/>
                  </a:moveTo>
                  <a:lnTo>
                    <a:pt x="7136" y="0"/>
                  </a:lnTo>
                  <a:lnTo>
                    <a:pt x="2583" y="7584"/>
                  </a:lnTo>
                  <a:lnTo>
                    <a:pt x="0" y="23678"/>
                  </a:lnTo>
                  <a:lnTo>
                    <a:pt x="3027" y="51113"/>
                  </a:lnTo>
                  <a:lnTo>
                    <a:pt x="4710" y="77221"/>
                  </a:lnTo>
                  <a:lnTo>
                    <a:pt x="6252" y="108139"/>
                  </a:lnTo>
                  <a:lnTo>
                    <a:pt x="9583" y="143047"/>
                  </a:lnTo>
                  <a:lnTo>
                    <a:pt x="10788" y="161246"/>
                  </a:lnTo>
                  <a:lnTo>
                    <a:pt x="11592" y="179728"/>
                  </a:lnTo>
                  <a:lnTo>
                    <a:pt x="12128" y="198400"/>
                  </a:lnTo>
                  <a:lnTo>
                    <a:pt x="13279" y="217198"/>
                  </a:lnTo>
                  <a:lnTo>
                    <a:pt x="14840" y="236080"/>
                  </a:lnTo>
                  <a:lnTo>
                    <a:pt x="16675" y="255018"/>
                  </a:lnTo>
                  <a:lnTo>
                    <a:pt x="18691" y="273993"/>
                  </a:lnTo>
                  <a:lnTo>
                    <a:pt x="20830" y="292993"/>
                  </a:lnTo>
                  <a:lnTo>
                    <a:pt x="23049" y="312010"/>
                  </a:lnTo>
                  <a:lnTo>
                    <a:pt x="25515" y="345840"/>
                  </a:lnTo>
                  <a:lnTo>
                    <a:pt x="27404" y="375163"/>
                  </a:lnTo>
                  <a:lnTo>
                    <a:pt x="32137" y="407933"/>
                  </a:lnTo>
                  <a:lnTo>
                    <a:pt x="34686" y="426022"/>
                  </a:lnTo>
                  <a:lnTo>
                    <a:pt x="36255" y="427683"/>
                  </a:lnTo>
                  <a:lnTo>
                    <a:pt x="38095" y="427997"/>
                  </a:lnTo>
                  <a:lnTo>
                    <a:pt x="40115" y="425825"/>
                  </a:lnTo>
                  <a:lnTo>
                    <a:pt x="44477" y="417062"/>
                  </a:lnTo>
                  <a:lnTo>
                    <a:pt x="47602" y="387363"/>
                  </a:lnTo>
                  <a:lnTo>
                    <a:pt x="50450" y="357634"/>
                  </a:lnTo>
                  <a:lnTo>
                    <a:pt x="56062" y="3071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6983"/>
            <p:cNvSpPr/>
            <p:nvPr/>
          </p:nvSpPr>
          <p:spPr bwMode="auto">
            <a:xfrm>
              <a:off x="4401639" y="1361050"/>
              <a:ext cx="75581" cy="148880"/>
            </a:xfrm>
            <a:custGeom>
              <a:avLst/>
              <a:gdLst/>
              <a:ahLst/>
              <a:cxnLst/>
              <a:rect l="0" t="0" r="0" b="0"/>
              <a:pathLst>
                <a:path w="75581" h="148880">
                  <a:moveTo>
                    <a:pt x="48917" y="10550"/>
                  </a:moveTo>
                  <a:lnTo>
                    <a:pt x="38974" y="10550"/>
                  </a:lnTo>
                  <a:lnTo>
                    <a:pt x="36732" y="12138"/>
                  </a:lnTo>
                  <a:lnTo>
                    <a:pt x="17790" y="36507"/>
                  </a:lnTo>
                  <a:lnTo>
                    <a:pt x="6491" y="69064"/>
                  </a:lnTo>
                  <a:lnTo>
                    <a:pt x="408" y="102277"/>
                  </a:lnTo>
                  <a:lnTo>
                    <a:pt x="0" y="130181"/>
                  </a:lnTo>
                  <a:lnTo>
                    <a:pt x="2835" y="138596"/>
                  </a:lnTo>
                  <a:lnTo>
                    <a:pt x="8857" y="144982"/>
                  </a:lnTo>
                  <a:lnTo>
                    <a:pt x="12685" y="147797"/>
                  </a:lnTo>
                  <a:lnTo>
                    <a:pt x="16825" y="148879"/>
                  </a:lnTo>
                  <a:lnTo>
                    <a:pt x="25658" y="147965"/>
                  </a:lnTo>
                  <a:lnTo>
                    <a:pt x="43349" y="139195"/>
                  </a:lnTo>
                  <a:lnTo>
                    <a:pt x="59879" y="118958"/>
                  </a:lnTo>
                  <a:lnTo>
                    <a:pt x="71039" y="92854"/>
                  </a:lnTo>
                  <a:lnTo>
                    <a:pt x="75580" y="61218"/>
                  </a:lnTo>
                  <a:lnTo>
                    <a:pt x="69341" y="30502"/>
                  </a:lnTo>
                  <a:lnTo>
                    <a:pt x="57438" y="8877"/>
                  </a:lnTo>
                  <a:lnTo>
                    <a:pt x="48471" y="1869"/>
                  </a:lnTo>
                  <a:lnTo>
                    <a:pt x="43857" y="0"/>
                  </a:lnTo>
                  <a:lnTo>
                    <a:pt x="38400" y="342"/>
                  </a:lnTo>
                  <a:lnTo>
                    <a:pt x="25987" y="4955"/>
                  </a:lnTo>
                  <a:lnTo>
                    <a:pt x="16766" y="12297"/>
                  </a:lnTo>
                  <a:lnTo>
                    <a:pt x="13195" y="16477"/>
                  </a:lnTo>
                  <a:lnTo>
                    <a:pt x="9228" y="27472"/>
                  </a:lnTo>
                  <a:lnTo>
                    <a:pt x="6055" y="462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6984"/>
            <p:cNvSpPr/>
            <p:nvPr/>
          </p:nvSpPr>
          <p:spPr bwMode="auto">
            <a:xfrm>
              <a:off x="4250663" y="1090098"/>
              <a:ext cx="175295" cy="402317"/>
            </a:xfrm>
            <a:custGeom>
              <a:avLst/>
              <a:gdLst/>
              <a:ahLst/>
              <a:cxnLst/>
              <a:rect l="0" t="0" r="0" b="0"/>
              <a:pathLst>
                <a:path w="175295" h="402317">
                  <a:moveTo>
                    <a:pt x="57018" y="24327"/>
                  </a:moveTo>
                  <a:lnTo>
                    <a:pt x="57018" y="18176"/>
                  </a:lnTo>
                  <a:lnTo>
                    <a:pt x="61928" y="11676"/>
                  </a:lnTo>
                  <a:lnTo>
                    <a:pt x="63169" y="7327"/>
                  </a:lnTo>
                  <a:lnTo>
                    <a:pt x="62706" y="5850"/>
                  </a:lnTo>
                  <a:lnTo>
                    <a:pt x="61604" y="4865"/>
                  </a:lnTo>
                  <a:lnTo>
                    <a:pt x="60075" y="4209"/>
                  </a:lnTo>
                  <a:lnTo>
                    <a:pt x="58263" y="4565"/>
                  </a:lnTo>
                  <a:lnTo>
                    <a:pt x="54132" y="7077"/>
                  </a:lnTo>
                  <a:lnTo>
                    <a:pt x="43551" y="16746"/>
                  </a:lnTo>
                  <a:lnTo>
                    <a:pt x="26748" y="48758"/>
                  </a:lnTo>
                  <a:lnTo>
                    <a:pt x="12850" y="84451"/>
                  </a:lnTo>
                  <a:lnTo>
                    <a:pt x="4950" y="112609"/>
                  </a:lnTo>
                  <a:lnTo>
                    <a:pt x="872" y="144071"/>
                  </a:lnTo>
                  <a:lnTo>
                    <a:pt x="0" y="171427"/>
                  </a:lnTo>
                  <a:lnTo>
                    <a:pt x="1544" y="174781"/>
                  </a:lnTo>
                  <a:lnTo>
                    <a:pt x="4160" y="177017"/>
                  </a:lnTo>
                  <a:lnTo>
                    <a:pt x="7492" y="178508"/>
                  </a:lnTo>
                  <a:lnTo>
                    <a:pt x="10507" y="178708"/>
                  </a:lnTo>
                  <a:lnTo>
                    <a:pt x="15973" y="176814"/>
                  </a:lnTo>
                  <a:lnTo>
                    <a:pt x="23514" y="171285"/>
                  </a:lnTo>
                  <a:lnTo>
                    <a:pt x="26252" y="164783"/>
                  </a:lnTo>
                  <a:lnTo>
                    <a:pt x="28010" y="143882"/>
                  </a:lnTo>
                  <a:lnTo>
                    <a:pt x="22254" y="108893"/>
                  </a:lnTo>
                  <a:lnTo>
                    <a:pt x="21383" y="77031"/>
                  </a:lnTo>
                  <a:lnTo>
                    <a:pt x="25117" y="62521"/>
                  </a:lnTo>
                  <a:lnTo>
                    <a:pt x="35042" y="48167"/>
                  </a:lnTo>
                  <a:lnTo>
                    <a:pt x="59115" y="29095"/>
                  </a:lnTo>
                  <a:lnTo>
                    <a:pt x="93621" y="12157"/>
                  </a:lnTo>
                  <a:lnTo>
                    <a:pt x="121574" y="3523"/>
                  </a:lnTo>
                  <a:lnTo>
                    <a:pt x="139685" y="0"/>
                  </a:lnTo>
                  <a:lnTo>
                    <a:pt x="155672" y="1079"/>
                  </a:lnTo>
                  <a:lnTo>
                    <a:pt x="166481" y="6322"/>
                  </a:lnTo>
                  <a:lnTo>
                    <a:pt x="170475" y="9942"/>
                  </a:lnTo>
                  <a:lnTo>
                    <a:pt x="174912" y="22432"/>
                  </a:lnTo>
                  <a:lnTo>
                    <a:pt x="175294" y="51547"/>
                  </a:lnTo>
                  <a:lnTo>
                    <a:pt x="170704" y="78493"/>
                  </a:lnTo>
                  <a:lnTo>
                    <a:pt x="160727" y="111636"/>
                  </a:lnTo>
                  <a:lnTo>
                    <a:pt x="153938" y="130158"/>
                  </a:lnTo>
                  <a:lnTo>
                    <a:pt x="146238" y="149650"/>
                  </a:lnTo>
                  <a:lnTo>
                    <a:pt x="137929" y="169788"/>
                  </a:lnTo>
                  <a:lnTo>
                    <a:pt x="129215" y="189564"/>
                  </a:lnTo>
                  <a:lnTo>
                    <a:pt x="120231" y="209097"/>
                  </a:lnTo>
                  <a:lnTo>
                    <a:pt x="111066" y="228470"/>
                  </a:lnTo>
                  <a:lnTo>
                    <a:pt x="102575" y="247735"/>
                  </a:lnTo>
                  <a:lnTo>
                    <a:pt x="94533" y="266928"/>
                  </a:lnTo>
                  <a:lnTo>
                    <a:pt x="86791" y="286073"/>
                  </a:lnTo>
                  <a:lnTo>
                    <a:pt x="73955" y="320046"/>
                  </a:lnTo>
                  <a:lnTo>
                    <a:pt x="64546" y="349433"/>
                  </a:lnTo>
                  <a:lnTo>
                    <a:pt x="60042" y="382239"/>
                  </a:lnTo>
                  <a:lnTo>
                    <a:pt x="61802" y="396653"/>
                  </a:lnTo>
                  <a:lnTo>
                    <a:pt x="63382" y="400338"/>
                  </a:lnTo>
                  <a:lnTo>
                    <a:pt x="65230" y="402001"/>
                  </a:lnTo>
                  <a:lnTo>
                    <a:pt x="67255" y="402316"/>
                  </a:lnTo>
                  <a:lnTo>
                    <a:pt x="81483" y="391382"/>
                  </a:lnTo>
                  <a:lnTo>
                    <a:pt x="114168" y="3529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8" name="SMARTInkShape-Group1298"/>
          <p:cNvGrpSpPr/>
          <p:nvPr/>
        </p:nvGrpSpPr>
        <p:grpSpPr>
          <a:xfrm>
            <a:off x="4286995" y="1087098"/>
            <a:ext cx="2106662" cy="1045569"/>
            <a:chOff x="4286995" y="1087098"/>
            <a:chExt cx="2106662" cy="1045569"/>
          </a:xfrm>
        </p:grpSpPr>
        <p:sp>
          <p:nvSpPr>
            <p:cNvPr id="16" name="SMARTInkShape-6985"/>
            <p:cNvSpPr/>
            <p:nvPr/>
          </p:nvSpPr>
          <p:spPr bwMode="auto">
            <a:xfrm>
              <a:off x="6186488" y="1693371"/>
              <a:ext cx="207169" cy="203729"/>
            </a:xfrm>
            <a:custGeom>
              <a:avLst/>
              <a:gdLst/>
              <a:ahLst/>
              <a:cxnLst/>
              <a:rect l="0" t="0" r="0" b="0"/>
              <a:pathLst>
                <a:path w="207169" h="203729">
                  <a:moveTo>
                    <a:pt x="0" y="142573"/>
                  </a:moveTo>
                  <a:lnTo>
                    <a:pt x="0" y="146365"/>
                  </a:lnTo>
                  <a:lnTo>
                    <a:pt x="2116" y="150344"/>
                  </a:lnTo>
                  <a:lnTo>
                    <a:pt x="9942" y="159365"/>
                  </a:lnTo>
                  <a:lnTo>
                    <a:pt x="18706" y="161942"/>
                  </a:lnTo>
                  <a:lnTo>
                    <a:pt x="29745" y="162294"/>
                  </a:lnTo>
                  <a:lnTo>
                    <a:pt x="54000" y="153935"/>
                  </a:lnTo>
                  <a:lnTo>
                    <a:pt x="77647" y="139589"/>
                  </a:lnTo>
                  <a:lnTo>
                    <a:pt x="110764" y="109616"/>
                  </a:lnTo>
                  <a:lnTo>
                    <a:pt x="130891" y="82449"/>
                  </a:lnTo>
                  <a:lnTo>
                    <a:pt x="146908" y="54291"/>
                  </a:lnTo>
                  <a:lnTo>
                    <a:pt x="157916" y="25840"/>
                  </a:lnTo>
                  <a:lnTo>
                    <a:pt x="158458" y="17919"/>
                  </a:lnTo>
                  <a:lnTo>
                    <a:pt x="154828" y="4886"/>
                  </a:lnTo>
                  <a:lnTo>
                    <a:pt x="151638" y="1569"/>
                  </a:lnTo>
                  <a:lnTo>
                    <a:pt x="147922" y="151"/>
                  </a:lnTo>
                  <a:lnTo>
                    <a:pt x="143859" y="0"/>
                  </a:lnTo>
                  <a:lnTo>
                    <a:pt x="132993" y="6182"/>
                  </a:lnTo>
                  <a:lnTo>
                    <a:pt x="106615" y="33346"/>
                  </a:lnTo>
                  <a:lnTo>
                    <a:pt x="85564" y="67611"/>
                  </a:lnTo>
                  <a:lnTo>
                    <a:pt x="75599" y="94175"/>
                  </a:lnTo>
                  <a:lnTo>
                    <a:pt x="70112" y="121063"/>
                  </a:lnTo>
                  <a:lnTo>
                    <a:pt x="70319" y="146242"/>
                  </a:lnTo>
                  <a:lnTo>
                    <a:pt x="78691" y="175145"/>
                  </a:lnTo>
                  <a:lnTo>
                    <a:pt x="88948" y="189064"/>
                  </a:lnTo>
                  <a:lnTo>
                    <a:pt x="95018" y="194998"/>
                  </a:lnTo>
                  <a:lnTo>
                    <a:pt x="110228" y="201592"/>
                  </a:lnTo>
                  <a:lnTo>
                    <a:pt x="128365" y="203728"/>
                  </a:lnTo>
                  <a:lnTo>
                    <a:pt x="159301" y="199675"/>
                  </a:lnTo>
                  <a:lnTo>
                    <a:pt x="183460" y="188772"/>
                  </a:lnTo>
                  <a:lnTo>
                    <a:pt x="207168" y="1711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6986"/>
            <p:cNvSpPr/>
            <p:nvPr/>
          </p:nvSpPr>
          <p:spPr bwMode="auto">
            <a:xfrm>
              <a:off x="6107906" y="1471613"/>
              <a:ext cx="35720" cy="510386"/>
            </a:xfrm>
            <a:custGeom>
              <a:avLst/>
              <a:gdLst/>
              <a:ahLst/>
              <a:cxnLst/>
              <a:rect l="0" t="0" r="0" b="0"/>
              <a:pathLst>
                <a:path w="35720" h="510386">
                  <a:moveTo>
                    <a:pt x="0" y="0"/>
                  </a:moveTo>
                  <a:lnTo>
                    <a:pt x="0" y="32126"/>
                  </a:lnTo>
                  <a:lnTo>
                    <a:pt x="794" y="63582"/>
                  </a:lnTo>
                  <a:lnTo>
                    <a:pt x="3792" y="92023"/>
                  </a:lnTo>
                  <a:lnTo>
                    <a:pt x="5655" y="127417"/>
                  </a:lnTo>
                  <a:lnTo>
                    <a:pt x="6151" y="146857"/>
                  </a:lnTo>
                  <a:lnTo>
                    <a:pt x="7276" y="166961"/>
                  </a:lnTo>
                  <a:lnTo>
                    <a:pt x="8819" y="187507"/>
                  </a:lnTo>
                  <a:lnTo>
                    <a:pt x="10642" y="208348"/>
                  </a:lnTo>
                  <a:lnTo>
                    <a:pt x="12651" y="229386"/>
                  </a:lnTo>
                  <a:lnTo>
                    <a:pt x="14784" y="250555"/>
                  </a:lnTo>
                  <a:lnTo>
                    <a:pt x="17000" y="271812"/>
                  </a:lnTo>
                  <a:lnTo>
                    <a:pt x="18477" y="293126"/>
                  </a:lnTo>
                  <a:lnTo>
                    <a:pt x="19462" y="314480"/>
                  </a:lnTo>
                  <a:lnTo>
                    <a:pt x="20118" y="335859"/>
                  </a:lnTo>
                  <a:lnTo>
                    <a:pt x="20556" y="355669"/>
                  </a:lnTo>
                  <a:lnTo>
                    <a:pt x="20848" y="374431"/>
                  </a:lnTo>
                  <a:lnTo>
                    <a:pt x="21172" y="409301"/>
                  </a:lnTo>
                  <a:lnTo>
                    <a:pt x="21316" y="440674"/>
                  </a:lnTo>
                  <a:lnTo>
                    <a:pt x="21380" y="466259"/>
                  </a:lnTo>
                  <a:lnTo>
                    <a:pt x="21421" y="500970"/>
                  </a:lnTo>
                  <a:lnTo>
                    <a:pt x="22219" y="505430"/>
                  </a:lnTo>
                  <a:lnTo>
                    <a:pt x="23544" y="508403"/>
                  </a:lnTo>
                  <a:lnTo>
                    <a:pt x="25221" y="510385"/>
                  </a:lnTo>
                  <a:lnTo>
                    <a:pt x="27133" y="509325"/>
                  </a:lnTo>
                  <a:lnTo>
                    <a:pt x="35719" y="4929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6987"/>
            <p:cNvSpPr/>
            <p:nvPr/>
          </p:nvSpPr>
          <p:spPr bwMode="auto">
            <a:xfrm>
              <a:off x="5993900" y="1478756"/>
              <a:ext cx="35426" cy="85726"/>
            </a:xfrm>
            <a:custGeom>
              <a:avLst/>
              <a:gdLst/>
              <a:ahLst/>
              <a:cxnLst/>
              <a:rect l="0" t="0" r="0" b="0"/>
              <a:pathLst>
                <a:path w="35426" h="85726">
                  <a:moveTo>
                    <a:pt x="6850" y="85725"/>
                  </a:moveTo>
                  <a:lnTo>
                    <a:pt x="368" y="60577"/>
                  </a:lnTo>
                  <a:lnTo>
                    <a:pt x="0" y="55234"/>
                  </a:lnTo>
                  <a:lnTo>
                    <a:pt x="5883" y="34372"/>
                  </a:lnTo>
                  <a:lnTo>
                    <a:pt x="14148" y="22708"/>
                  </a:lnTo>
                  <a:lnTo>
                    <a:pt x="354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6988"/>
            <p:cNvSpPr/>
            <p:nvPr/>
          </p:nvSpPr>
          <p:spPr bwMode="auto">
            <a:xfrm>
              <a:off x="5707856" y="1791249"/>
              <a:ext cx="314326" cy="176740"/>
            </a:xfrm>
            <a:custGeom>
              <a:avLst/>
              <a:gdLst/>
              <a:ahLst/>
              <a:cxnLst/>
              <a:rect l="0" t="0" r="0" b="0"/>
              <a:pathLst>
                <a:path w="314326" h="176740">
                  <a:moveTo>
                    <a:pt x="0" y="94701"/>
                  </a:moveTo>
                  <a:lnTo>
                    <a:pt x="3792" y="94701"/>
                  </a:lnTo>
                  <a:lnTo>
                    <a:pt x="34321" y="100852"/>
                  </a:lnTo>
                  <a:lnTo>
                    <a:pt x="68113" y="97758"/>
                  </a:lnTo>
                  <a:lnTo>
                    <a:pt x="96683" y="93943"/>
                  </a:lnTo>
                  <a:lnTo>
                    <a:pt x="127108" y="88808"/>
                  </a:lnTo>
                  <a:lnTo>
                    <a:pt x="156505" y="81234"/>
                  </a:lnTo>
                  <a:lnTo>
                    <a:pt x="185446" y="70459"/>
                  </a:lnTo>
                  <a:lnTo>
                    <a:pt x="213389" y="58527"/>
                  </a:lnTo>
                  <a:lnTo>
                    <a:pt x="239038" y="47932"/>
                  </a:lnTo>
                  <a:lnTo>
                    <a:pt x="271998" y="33042"/>
                  </a:lnTo>
                  <a:lnTo>
                    <a:pt x="307154" y="1877"/>
                  </a:lnTo>
                  <a:lnTo>
                    <a:pt x="309544" y="275"/>
                  </a:lnTo>
                  <a:lnTo>
                    <a:pt x="311138" y="0"/>
                  </a:lnTo>
                  <a:lnTo>
                    <a:pt x="312201" y="611"/>
                  </a:lnTo>
                  <a:lnTo>
                    <a:pt x="311322" y="2605"/>
                  </a:lnTo>
                  <a:lnTo>
                    <a:pt x="300620" y="19330"/>
                  </a:lnTo>
                  <a:lnTo>
                    <a:pt x="290628" y="52913"/>
                  </a:lnTo>
                  <a:lnTo>
                    <a:pt x="279611" y="86200"/>
                  </a:lnTo>
                  <a:lnTo>
                    <a:pt x="273877" y="117406"/>
                  </a:lnTo>
                  <a:lnTo>
                    <a:pt x="275971" y="146760"/>
                  </a:lnTo>
                  <a:lnTo>
                    <a:pt x="281618" y="167982"/>
                  </a:lnTo>
                  <a:lnTo>
                    <a:pt x="286030" y="174895"/>
                  </a:lnTo>
                  <a:lnTo>
                    <a:pt x="288318" y="176739"/>
                  </a:lnTo>
                  <a:lnTo>
                    <a:pt x="290637" y="176380"/>
                  </a:lnTo>
                  <a:lnTo>
                    <a:pt x="295330" y="171749"/>
                  </a:lnTo>
                  <a:lnTo>
                    <a:pt x="304811" y="143640"/>
                  </a:lnTo>
                  <a:lnTo>
                    <a:pt x="314325" y="1018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6989"/>
            <p:cNvSpPr/>
            <p:nvPr/>
          </p:nvSpPr>
          <p:spPr bwMode="auto">
            <a:xfrm>
              <a:off x="5800725" y="1523521"/>
              <a:ext cx="85726" cy="485410"/>
            </a:xfrm>
            <a:custGeom>
              <a:avLst/>
              <a:gdLst/>
              <a:ahLst/>
              <a:cxnLst/>
              <a:rect l="0" t="0" r="0" b="0"/>
              <a:pathLst>
                <a:path w="85726" h="485410">
                  <a:moveTo>
                    <a:pt x="85725" y="62392"/>
                  </a:moveTo>
                  <a:lnTo>
                    <a:pt x="84931" y="43710"/>
                  </a:lnTo>
                  <a:lnTo>
                    <a:pt x="77656" y="11353"/>
                  </a:lnTo>
                  <a:lnTo>
                    <a:pt x="71291" y="4518"/>
                  </a:lnTo>
                  <a:lnTo>
                    <a:pt x="65287" y="951"/>
                  </a:lnTo>
                  <a:lnTo>
                    <a:pt x="62574" y="0"/>
                  </a:lnTo>
                  <a:lnTo>
                    <a:pt x="59179" y="1747"/>
                  </a:lnTo>
                  <a:lnTo>
                    <a:pt x="51172" y="10038"/>
                  </a:lnTo>
                  <a:lnTo>
                    <a:pt x="37740" y="35679"/>
                  </a:lnTo>
                  <a:lnTo>
                    <a:pt x="28415" y="63484"/>
                  </a:lnTo>
                  <a:lnTo>
                    <a:pt x="19772" y="97008"/>
                  </a:lnTo>
                  <a:lnTo>
                    <a:pt x="16356" y="114838"/>
                  </a:lnTo>
                  <a:lnTo>
                    <a:pt x="13286" y="133075"/>
                  </a:lnTo>
                  <a:lnTo>
                    <a:pt x="11238" y="152376"/>
                  </a:lnTo>
                  <a:lnTo>
                    <a:pt x="9873" y="172387"/>
                  </a:lnTo>
                  <a:lnTo>
                    <a:pt x="8963" y="192872"/>
                  </a:lnTo>
                  <a:lnTo>
                    <a:pt x="9151" y="213672"/>
                  </a:lnTo>
                  <a:lnTo>
                    <a:pt x="10069" y="234683"/>
                  </a:lnTo>
                  <a:lnTo>
                    <a:pt x="11475" y="255834"/>
                  </a:lnTo>
                  <a:lnTo>
                    <a:pt x="14000" y="276284"/>
                  </a:lnTo>
                  <a:lnTo>
                    <a:pt x="17271" y="296268"/>
                  </a:lnTo>
                  <a:lnTo>
                    <a:pt x="21039" y="315940"/>
                  </a:lnTo>
                  <a:lnTo>
                    <a:pt x="25932" y="334612"/>
                  </a:lnTo>
                  <a:lnTo>
                    <a:pt x="37719" y="370174"/>
                  </a:lnTo>
                  <a:lnTo>
                    <a:pt x="48779" y="400267"/>
                  </a:lnTo>
                  <a:lnTo>
                    <a:pt x="58986" y="426077"/>
                  </a:lnTo>
                  <a:lnTo>
                    <a:pt x="72864" y="456870"/>
                  </a:lnTo>
                  <a:lnTo>
                    <a:pt x="80768" y="475960"/>
                  </a:lnTo>
                  <a:lnTo>
                    <a:pt x="80082" y="483796"/>
                  </a:lnTo>
                  <a:lnTo>
                    <a:pt x="77201" y="485409"/>
                  </a:lnTo>
                  <a:lnTo>
                    <a:pt x="67649" y="485085"/>
                  </a:lnTo>
                  <a:lnTo>
                    <a:pt x="40527" y="471912"/>
                  </a:lnTo>
                  <a:lnTo>
                    <a:pt x="0" y="4481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6990"/>
            <p:cNvSpPr/>
            <p:nvPr/>
          </p:nvSpPr>
          <p:spPr bwMode="auto">
            <a:xfrm>
              <a:off x="5467557" y="1843088"/>
              <a:ext cx="126000" cy="277711"/>
            </a:xfrm>
            <a:custGeom>
              <a:avLst/>
              <a:gdLst/>
              <a:ahLst/>
              <a:cxnLst/>
              <a:rect l="0" t="0" r="0" b="0"/>
              <a:pathLst>
                <a:path w="126000" h="277711">
                  <a:moveTo>
                    <a:pt x="125999" y="0"/>
                  </a:moveTo>
                  <a:lnTo>
                    <a:pt x="108341" y="27545"/>
                  </a:lnTo>
                  <a:lnTo>
                    <a:pt x="85048" y="63195"/>
                  </a:lnTo>
                  <a:lnTo>
                    <a:pt x="65730" y="93967"/>
                  </a:lnTo>
                  <a:lnTo>
                    <a:pt x="49207" y="128811"/>
                  </a:lnTo>
                  <a:lnTo>
                    <a:pt x="31809" y="163347"/>
                  </a:lnTo>
                  <a:lnTo>
                    <a:pt x="15875" y="195630"/>
                  </a:lnTo>
                  <a:lnTo>
                    <a:pt x="6147" y="223207"/>
                  </a:lnTo>
                  <a:lnTo>
                    <a:pt x="0" y="257252"/>
                  </a:lnTo>
                  <a:lnTo>
                    <a:pt x="725" y="265164"/>
                  </a:lnTo>
                  <a:lnTo>
                    <a:pt x="5764" y="276071"/>
                  </a:lnTo>
                  <a:lnTo>
                    <a:pt x="10123" y="277710"/>
                  </a:lnTo>
                  <a:lnTo>
                    <a:pt x="21317" y="275297"/>
                  </a:lnTo>
                  <a:lnTo>
                    <a:pt x="41008" y="257429"/>
                  </a:lnTo>
                  <a:lnTo>
                    <a:pt x="54888" y="234533"/>
                  </a:lnTo>
                  <a:lnTo>
                    <a:pt x="75993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6991"/>
            <p:cNvSpPr/>
            <p:nvPr/>
          </p:nvSpPr>
          <p:spPr bwMode="auto">
            <a:xfrm>
              <a:off x="5236776" y="1838288"/>
              <a:ext cx="428219" cy="256052"/>
            </a:xfrm>
            <a:custGeom>
              <a:avLst/>
              <a:gdLst/>
              <a:ahLst/>
              <a:cxnLst/>
              <a:rect l="0" t="0" r="0" b="0"/>
              <a:pathLst>
                <a:path w="428219" h="256052">
                  <a:moveTo>
                    <a:pt x="21024" y="126243"/>
                  </a:moveTo>
                  <a:lnTo>
                    <a:pt x="6551" y="142833"/>
                  </a:lnTo>
                  <a:lnTo>
                    <a:pt x="2685" y="151079"/>
                  </a:lnTo>
                  <a:lnTo>
                    <a:pt x="0" y="170211"/>
                  </a:lnTo>
                  <a:lnTo>
                    <a:pt x="1452" y="172224"/>
                  </a:lnTo>
                  <a:lnTo>
                    <a:pt x="7298" y="174460"/>
                  </a:lnTo>
                  <a:lnTo>
                    <a:pt x="27099" y="171927"/>
                  </a:lnTo>
                  <a:lnTo>
                    <a:pt x="62235" y="157463"/>
                  </a:lnTo>
                  <a:lnTo>
                    <a:pt x="90297" y="138404"/>
                  </a:lnTo>
                  <a:lnTo>
                    <a:pt x="117926" y="113001"/>
                  </a:lnTo>
                  <a:lnTo>
                    <a:pt x="146880" y="78090"/>
                  </a:lnTo>
                  <a:lnTo>
                    <a:pt x="156335" y="61979"/>
                  </a:lnTo>
                  <a:lnTo>
                    <a:pt x="160537" y="44236"/>
                  </a:lnTo>
                  <a:lnTo>
                    <a:pt x="158171" y="27883"/>
                  </a:lnTo>
                  <a:lnTo>
                    <a:pt x="155318" y="20188"/>
                  </a:lnTo>
                  <a:lnTo>
                    <a:pt x="145798" y="9522"/>
                  </a:lnTo>
                  <a:lnTo>
                    <a:pt x="139925" y="5567"/>
                  </a:lnTo>
                  <a:lnTo>
                    <a:pt x="116491" y="0"/>
                  </a:lnTo>
                  <a:lnTo>
                    <a:pt x="108481" y="2393"/>
                  </a:lnTo>
                  <a:lnTo>
                    <a:pt x="93231" y="13520"/>
                  </a:lnTo>
                  <a:lnTo>
                    <a:pt x="67466" y="41426"/>
                  </a:lnTo>
                  <a:lnTo>
                    <a:pt x="53307" y="65528"/>
                  </a:lnTo>
                  <a:lnTo>
                    <a:pt x="42516" y="92909"/>
                  </a:lnTo>
                  <a:lnTo>
                    <a:pt x="35074" y="123599"/>
                  </a:lnTo>
                  <a:lnTo>
                    <a:pt x="31237" y="153643"/>
                  </a:lnTo>
                  <a:lnTo>
                    <a:pt x="31120" y="182077"/>
                  </a:lnTo>
                  <a:lnTo>
                    <a:pt x="36359" y="207944"/>
                  </a:lnTo>
                  <a:lnTo>
                    <a:pt x="48234" y="237234"/>
                  </a:lnTo>
                  <a:lnTo>
                    <a:pt x="61428" y="249127"/>
                  </a:lnTo>
                  <a:lnTo>
                    <a:pt x="69391" y="253409"/>
                  </a:lnTo>
                  <a:lnTo>
                    <a:pt x="84589" y="256051"/>
                  </a:lnTo>
                  <a:lnTo>
                    <a:pt x="100075" y="253786"/>
                  </a:lnTo>
                  <a:lnTo>
                    <a:pt x="117541" y="247487"/>
                  </a:lnTo>
                  <a:lnTo>
                    <a:pt x="145225" y="227431"/>
                  </a:lnTo>
                  <a:lnTo>
                    <a:pt x="173536" y="197588"/>
                  </a:lnTo>
                  <a:lnTo>
                    <a:pt x="190407" y="170917"/>
                  </a:lnTo>
                  <a:lnTo>
                    <a:pt x="205049" y="140542"/>
                  </a:lnTo>
                  <a:lnTo>
                    <a:pt x="216848" y="108521"/>
                  </a:lnTo>
                  <a:lnTo>
                    <a:pt x="227384" y="80002"/>
                  </a:lnTo>
                  <a:lnTo>
                    <a:pt x="240124" y="45867"/>
                  </a:lnTo>
                  <a:lnTo>
                    <a:pt x="248373" y="19292"/>
                  </a:lnTo>
                  <a:lnTo>
                    <a:pt x="248790" y="20017"/>
                  </a:lnTo>
                  <a:lnTo>
                    <a:pt x="249068" y="22088"/>
                  </a:lnTo>
                  <a:lnTo>
                    <a:pt x="244605" y="53929"/>
                  </a:lnTo>
                  <a:lnTo>
                    <a:pt x="243110" y="87707"/>
                  </a:lnTo>
                  <a:lnTo>
                    <a:pt x="242760" y="113879"/>
                  </a:lnTo>
                  <a:lnTo>
                    <a:pt x="244721" y="139269"/>
                  </a:lnTo>
                  <a:lnTo>
                    <a:pt x="252404" y="173759"/>
                  </a:lnTo>
                  <a:lnTo>
                    <a:pt x="264735" y="199853"/>
                  </a:lnTo>
                  <a:lnTo>
                    <a:pt x="274596" y="211346"/>
                  </a:lnTo>
                  <a:lnTo>
                    <a:pt x="286916" y="219100"/>
                  </a:lnTo>
                  <a:lnTo>
                    <a:pt x="307240" y="224136"/>
                  </a:lnTo>
                  <a:lnTo>
                    <a:pt x="321269" y="221080"/>
                  </a:lnTo>
                  <a:lnTo>
                    <a:pt x="353470" y="202391"/>
                  </a:lnTo>
                  <a:lnTo>
                    <a:pt x="377231" y="178880"/>
                  </a:lnTo>
                  <a:lnTo>
                    <a:pt x="395560" y="144221"/>
                  </a:lnTo>
                  <a:lnTo>
                    <a:pt x="408147" y="117565"/>
                  </a:lnTo>
                  <a:lnTo>
                    <a:pt x="428218" y="762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6992"/>
            <p:cNvSpPr/>
            <p:nvPr/>
          </p:nvSpPr>
          <p:spPr bwMode="auto">
            <a:xfrm>
              <a:off x="5162005" y="1671638"/>
              <a:ext cx="60077" cy="444067"/>
            </a:xfrm>
            <a:custGeom>
              <a:avLst/>
              <a:gdLst/>
              <a:ahLst/>
              <a:cxnLst/>
              <a:rect l="0" t="0" r="0" b="0"/>
              <a:pathLst>
                <a:path w="60077" h="444067">
                  <a:moveTo>
                    <a:pt x="24358" y="0"/>
                  </a:moveTo>
                  <a:lnTo>
                    <a:pt x="24358" y="34320"/>
                  </a:lnTo>
                  <a:lnTo>
                    <a:pt x="24358" y="68112"/>
                  </a:lnTo>
                  <a:lnTo>
                    <a:pt x="24358" y="98799"/>
                  </a:lnTo>
                  <a:lnTo>
                    <a:pt x="23564" y="134398"/>
                  </a:lnTo>
                  <a:lnTo>
                    <a:pt x="22241" y="153892"/>
                  </a:lnTo>
                  <a:lnTo>
                    <a:pt x="20565" y="174032"/>
                  </a:lnTo>
                  <a:lnTo>
                    <a:pt x="18654" y="194603"/>
                  </a:lnTo>
                  <a:lnTo>
                    <a:pt x="16587" y="215460"/>
                  </a:lnTo>
                  <a:lnTo>
                    <a:pt x="14415" y="236509"/>
                  </a:lnTo>
                  <a:lnTo>
                    <a:pt x="12173" y="256891"/>
                  </a:lnTo>
                  <a:lnTo>
                    <a:pt x="9885" y="276829"/>
                  </a:lnTo>
                  <a:lnTo>
                    <a:pt x="7565" y="296471"/>
                  </a:lnTo>
                  <a:lnTo>
                    <a:pt x="5225" y="315123"/>
                  </a:lnTo>
                  <a:lnTo>
                    <a:pt x="509" y="350662"/>
                  </a:lnTo>
                  <a:lnTo>
                    <a:pt x="0" y="380745"/>
                  </a:lnTo>
                  <a:lnTo>
                    <a:pt x="4176" y="415761"/>
                  </a:lnTo>
                  <a:lnTo>
                    <a:pt x="10441" y="436984"/>
                  </a:lnTo>
                  <a:lnTo>
                    <a:pt x="12698" y="441341"/>
                  </a:lnTo>
                  <a:lnTo>
                    <a:pt x="15791" y="443452"/>
                  </a:lnTo>
                  <a:lnTo>
                    <a:pt x="19440" y="444066"/>
                  </a:lnTo>
                  <a:lnTo>
                    <a:pt x="23461" y="443681"/>
                  </a:lnTo>
                  <a:lnTo>
                    <a:pt x="32161" y="434787"/>
                  </a:lnTo>
                  <a:lnTo>
                    <a:pt x="41319" y="417870"/>
                  </a:lnTo>
                  <a:lnTo>
                    <a:pt x="53813" y="382664"/>
                  </a:lnTo>
                  <a:lnTo>
                    <a:pt x="60076" y="3643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6993"/>
            <p:cNvSpPr/>
            <p:nvPr/>
          </p:nvSpPr>
          <p:spPr bwMode="auto">
            <a:xfrm>
              <a:off x="4758697" y="1660125"/>
              <a:ext cx="406235" cy="472542"/>
            </a:xfrm>
            <a:custGeom>
              <a:avLst/>
              <a:gdLst/>
              <a:ahLst/>
              <a:cxnLst/>
              <a:rect l="0" t="0" r="0" b="0"/>
              <a:pathLst>
                <a:path w="406235" h="472542">
                  <a:moveTo>
                    <a:pt x="334797" y="47231"/>
                  </a:moveTo>
                  <a:lnTo>
                    <a:pt x="329094" y="40734"/>
                  </a:lnTo>
                  <a:lnTo>
                    <a:pt x="314076" y="15914"/>
                  </a:lnTo>
                  <a:lnTo>
                    <a:pt x="297966" y="3468"/>
                  </a:lnTo>
                  <a:lnTo>
                    <a:pt x="287736" y="0"/>
                  </a:lnTo>
                  <a:lnTo>
                    <a:pt x="273664" y="2692"/>
                  </a:lnTo>
                  <a:lnTo>
                    <a:pt x="258414" y="9973"/>
                  </a:lnTo>
                  <a:lnTo>
                    <a:pt x="240110" y="29048"/>
                  </a:lnTo>
                  <a:lnTo>
                    <a:pt x="220752" y="60717"/>
                  </a:lnTo>
                  <a:lnTo>
                    <a:pt x="209763" y="89208"/>
                  </a:lnTo>
                  <a:lnTo>
                    <a:pt x="201703" y="120392"/>
                  </a:lnTo>
                  <a:lnTo>
                    <a:pt x="197063" y="152772"/>
                  </a:lnTo>
                  <a:lnTo>
                    <a:pt x="197646" y="185684"/>
                  </a:lnTo>
                  <a:lnTo>
                    <a:pt x="200551" y="218833"/>
                  </a:lnTo>
                  <a:lnTo>
                    <a:pt x="206076" y="251292"/>
                  </a:lnTo>
                  <a:lnTo>
                    <a:pt x="216469" y="281594"/>
                  </a:lnTo>
                  <a:lnTo>
                    <a:pt x="226909" y="308820"/>
                  </a:lnTo>
                  <a:lnTo>
                    <a:pt x="236841" y="334149"/>
                  </a:lnTo>
                  <a:lnTo>
                    <a:pt x="246546" y="358636"/>
                  </a:lnTo>
                  <a:lnTo>
                    <a:pt x="251918" y="382748"/>
                  </a:lnTo>
                  <a:lnTo>
                    <a:pt x="252826" y="414402"/>
                  </a:lnTo>
                  <a:lnTo>
                    <a:pt x="251574" y="422980"/>
                  </a:lnTo>
                  <a:lnTo>
                    <a:pt x="243834" y="438862"/>
                  </a:lnTo>
                  <a:lnTo>
                    <a:pt x="238436" y="446431"/>
                  </a:lnTo>
                  <a:lnTo>
                    <a:pt x="211878" y="464668"/>
                  </a:lnTo>
                  <a:lnTo>
                    <a:pt x="178873" y="472541"/>
                  </a:lnTo>
                  <a:lnTo>
                    <a:pt x="149345" y="470150"/>
                  </a:lnTo>
                  <a:lnTo>
                    <a:pt x="116642" y="463001"/>
                  </a:lnTo>
                  <a:lnTo>
                    <a:pt x="86233" y="451887"/>
                  </a:lnTo>
                  <a:lnTo>
                    <a:pt x="58959" y="439009"/>
                  </a:lnTo>
                  <a:lnTo>
                    <a:pt x="25525" y="418372"/>
                  </a:lnTo>
                  <a:lnTo>
                    <a:pt x="4771" y="399293"/>
                  </a:lnTo>
                  <a:lnTo>
                    <a:pt x="480" y="393858"/>
                  </a:lnTo>
                  <a:lnTo>
                    <a:pt x="0" y="388647"/>
                  </a:lnTo>
                  <a:lnTo>
                    <a:pt x="2061" y="383585"/>
                  </a:lnTo>
                  <a:lnTo>
                    <a:pt x="5817" y="378623"/>
                  </a:lnTo>
                  <a:lnTo>
                    <a:pt x="22690" y="370994"/>
                  </a:lnTo>
                  <a:lnTo>
                    <a:pt x="48445" y="363370"/>
                  </a:lnTo>
                  <a:lnTo>
                    <a:pt x="83704" y="352043"/>
                  </a:lnTo>
                  <a:lnTo>
                    <a:pt x="103108" y="346483"/>
                  </a:lnTo>
                  <a:lnTo>
                    <a:pt x="123188" y="341189"/>
                  </a:lnTo>
                  <a:lnTo>
                    <a:pt x="143718" y="336072"/>
                  </a:lnTo>
                  <a:lnTo>
                    <a:pt x="165342" y="331073"/>
                  </a:lnTo>
                  <a:lnTo>
                    <a:pt x="187696" y="326153"/>
                  </a:lnTo>
                  <a:lnTo>
                    <a:pt x="210536" y="321285"/>
                  </a:lnTo>
                  <a:lnTo>
                    <a:pt x="232112" y="315659"/>
                  </a:lnTo>
                  <a:lnTo>
                    <a:pt x="252847" y="309527"/>
                  </a:lnTo>
                  <a:lnTo>
                    <a:pt x="273020" y="303057"/>
                  </a:lnTo>
                  <a:lnTo>
                    <a:pt x="308134" y="291636"/>
                  </a:lnTo>
                  <a:lnTo>
                    <a:pt x="338028" y="281268"/>
                  </a:lnTo>
                  <a:lnTo>
                    <a:pt x="371914" y="266506"/>
                  </a:lnTo>
                  <a:lnTo>
                    <a:pt x="389393" y="256870"/>
                  </a:lnTo>
                  <a:lnTo>
                    <a:pt x="395007" y="251284"/>
                  </a:lnTo>
                  <a:lnTo>
                    <a:pt x="406234" y="2258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6994"/>
            <p:cNvSpPr/>
            <p:nvPr/>
          </p:nvSpPr>
          <p:spPr bwMode="auto">
            <a:xfrm>
              <a:off x="4286995" y="1087098"/>
              <a:ext cx="1513521" cy="448305"/>
            </a:xfrm>
            <a:custGeom>
              <a:avLst/>
              <a:gdLst/>
              <a:ahLst/>
              <a:cxnLst/>
              <a:rect l="0" t="0" r="0" b="0"/>
              <a:pathLst>
                <a:path w="1513521" h="448305">
                  <a:moveTo>
                    <a:pt x="63549" y="20183"/>
                  </a:moveTo>
                  <a:lnTo>
                    <a:pt x="63549" y="14033"/>
                  </a:lnTo>
                  <a:lnTo>
                    <a:pt x="59757" y="17126"/>
                  </a:lnTo>
                  <a:lnTo>
                    <a:pt x="46959" y="45210"/>
                  </a:lnTo>
                  <a:lnTo>
                    <a:pt x="34292" y="75488"/>
                  </a:lnTo>
                  <a:lnTo>
                    <a:pt x="25939" y="102707"/>
                  </a:lnTo>
                  <a:lnTo>
                    <a:pt x="19581" y="135971"/>
                  </a:lnTo>
                  <a:lnTo>
                    <a:pt x="15981" y="154525"/>
                  </a:lnTo>
                  <a:lnTo>
                    <a:pt x="11993" y="174038"/>
                  </a:lnTo>
                  <a:lnTo>
                    <a:pt x="7747" y="194191"/>
                  </a:lnTo>
                  <a:lnTo>
                    <a:pt x="4916" y="213976"/>
                  </a:lnTo>
                  <a:lnTo>
                    <a:pt x="3029" y="233516"/>
                  </a:lnTo>
                  <a:lnTo>
                    <a:pt x="1771" y="252892"/>
                  </a:lnTo>
                  <a:lnTo>
                    <a:pt x="932" y="271366"/>
                  </a:lnTo>
                  <a:lnTo>
                    <a:pt x="0" y="306710"/>
                  </a:lnTo>
                  <a:lnTo>
                    <a:pt x="1703" y="336705"/>
                  </a:lnTo>
                  <a:lnTo>
                    <a:pt x="5899" y="360885"/>
                  </a:lnTo>
                  <a:lnTo>
                    <a:pt x="13056" y="376923"/>
                  </a:lnTo>
                  <a:lnTo>
                    <a:pt x="17187" y="381041"/>
                  </a:lnTo>
                  <a:lnTo>
                    <a:pt x="21528" y="382992"/>
                  </a:lnTo>
                  <a:lnTo>
                    <a:pt x="26010" y="383500"/>
                  </a:lnTo>
                  <a:lnTo>
                    <a:pt x="30586" y="381457"/>
                  </a:lnTo>
                  <a:lnTo>
                    <a:pt x="39903" y="372837"/>
                  </a:lnTo>
                  <a:lnTo>
                    <a:pt x="57865" y="343219"/>
                  </a:lnTo>
                  <a:lnTo>
                    <a:pt x="73458" y="315625"/>
                  </a:lnTo>
                  <a:lnTo>
                    <a:pt x="89384" y="284047"/>
                  </a:lnTo>
                  <a:lnTo>
                    <a:pt x="101754" y="248846"/>
                  </a:lnTo>
                  <a:lnTo>
                    <a:pt x="108069" y="229775"/>
                  </a:lnTo>
                  <a:lnTo>
                    <a:pt x="114660" y="209917"/>
                  </a:lnTo>
                  <a:lnTo>
                    <a:pt x="121436" y="189535"/>
                  </a:lnTo>
                  <a:lnTo>
                    <a:pt x="127540" y="169597"/>
                  </a:lnTo>
                  <a:lnTo>
                    <a:pt x="133197" y="149955"/>
                  </a:lnTo>
                  <a:lnTo>
                    <a:pt x="138556" y="130510"/>
                  </a:lnTo>
                  <a:lnTo>
                    <a:pt x="143716" y="111991"/>
                  </a:lnTo>
                  <a:lnTo>
                    <a:pt x="153683" y="76597"/>
                  </a:lnTo>
                  <a:lnTo>
                    <a:pt x="161287" y="48696"/>
                  </a:lnTo>
                  <a:lnTo>
                    <a:pt x="168845" y="20083"/>
                  </a:lnTo>
                  <a:lnTo>
                    <a:pt x="160572" y="53517"/>
                  </a:lnTo>
                  <a:lnTo>
                    <a:pt x="152708" y="85798"/>
                  </a:lnTo>
                  <a:lnTo>
                    <a:pt x="148388" y="104408"/>
                  </a:lnTo>
                  <a:lnTo>
                    <a:pt x="143921" y="123958"/>
                  </a:lnTo>
                  <a:lnTo>
                    <a:pt x="139355" y="145723"/>
                  </a:lnTo>
                  <a:lnTo>
                    <a:pt x="134724" y="168964"/>
                  </a:lnTo>
                  <a:lnTo>
                    <a:pt x="130049" y="193189"/>
                  </a:lnTo>
                  <a:lnTo>
                    <a:pt x="125345" y="218070"/>
                  </a:lnTo>
                  <a:lnTo>
                    <a:pt x="120621" y="243389"/>
                  </a:lnTo>
                  <a:lnTo>
                    <a:pt x="115884" y="269000"/>
                  </a:lnTo>
                  <a:lnTo>
                    <a:pt x="112726" y="293217"/>
                  </a:lnTo>
                  <a:lnTo>
                    <a:pt x="110621" y="316506"/>
                  </a:lnTo>
                  <a:lnTo>
                    <a:pt x="109218" y="339175"/>
                  </a:lnTo>
                  <a:lnTo>
                    <a:pt x="108282" y="359051"/>
                  </a:lnTo>
                  <a:lnTo>
                    <a:pt x="107243" y="393835"/>
                  </a:lnTo>
                  <a:lnTo>
                    <a:pt x="110450" y="428816"/>
                  </a:lnTo>
                  <a:lnTo>
                    <a:pt x="114660" y="434686"/>
                  </a:lnTo>
                  <a:lnTo>
                    <a:pt x="120642" y="437806"/>
                  </a:lnTo>
                  <a:lnTo>
                    <a:pt x="127805" y="439092"/>
                  </a:lnTo>
                  <a:lnTo>
                    <a:pt x="144230" y="434171"/>
                  </a:lnTo>
                  <a:lnTo>
                    <a:pt x="163701" y="420872"/>
                  </a:lnTo>
                  <a:lnTo>
                    <a:pt x="188230" y="396440"/>
                  </a:lnTo>
                  <a:lnTo>
                    <a:pt x="215006" y="362827"/>
                  </a:lnTo>
                  <a:lnTo>
                    <a:pt x="228814" y="343863"/>
                  </a:lnTo>
                  <a:lnTo>
                    <a:pt x="244369" y="323282"/>
                  </a:lnTo>
                  <a:lnTo>
                    <a:pt x="261090" y="301624"/>
                  </a:lnTo>
                  <a:lnTo>
                    <a:pt x="278586" y="279248"/>
                  </a:lnTo>
                  <a:lnTo>
                    <a:pt x="295807" y="255599"/>
                  </a:lnTo>
                  <a:lnTo>
                    <a:pt x="312844" y="231102"/>
                  </a:lnTo>
                  <a:lnTo>
                    <a:pt x="329758" y="206040"/>
                  </a:lnTo>
                  <a:lnTo>
                    <a:pt x="346590" y="181394"/>
                  </a:lnTo>
                  <a:lnTo>
                    <a:pt x="363368" y="157026"/>
                  </a:lnTo>
                  <a:lnTo>
                    <a:pt x="380110" y="132843"/>
                  </a:lnTo>
                  <a:lnTo>
                    <a:pt x="395239" y="111165"/>
                  </a:lnTo>
                  <a:lnTo>
                    <a:pt x="409295" y="91156"/>
                  </a:lnTo>
                  <a:lnTo>
                    <a:pt x="434701" y="57283"/>
                  </a:lnTo>
                  <a:lnTo>
                    <a:pt x="465267" y="28001"/>
                  </a:lnTo>
                  <a:lnTo>
                    <a:pt x="479157" y="23129"/>
                  </a:lnTo>
                  <a:lnTo>
                    <a:pt x="482702" y="26116"/>
                  </a:lnTo>
                  <a:lnTo>
                    <a:pt x="484272" y="32076"/>
                  </a:lnTo>
                  <a:lnTo>
                    <a:pt x="480572" y="65776"/>
                  </a:lnTo>
                  <a:lnTo>
                    <a:pt x="472730" y="100772"/>
                  </a:lnTo>
                  <a:lnTo>
                    <a:pt x="467305" y="122327"/>
                  </a:lnTo>
                  <a:lnTo>
                    <a:pt x="461307" y="145429"/>
                  </a:lnTo>
                  <a:lnTo>
                    <a:pt x="454133" y="169562"/>
                  </a:lnTo>
                  <a:lnTo>
                    <a:pt x="446176" y="194382"/>
                  </a:lnTo>
                  <a:lnTo>
                    <a:pt x="437696" y="219659"/>
                  </a:lnTo>
                  <a:lnTo>
                    <a:pt x="428074" y="245242"/>
                  </a:lnTo>
                  <a:lnTo>
                    <a:pt x="417691" y="271029"/>
                  </a:lnTo>
                  <a:lnTo>
                    <a:pt x="406800" y="296951"/>
                  </a:lnTo>
                  <a:lnTo>
                    <a:pt x="396364" y="320583"/>
                  </a:lnTo>
                  <a:lnTo>
                    <a:pt x="386232" y="342687"/>
                  </a:lnTo>
                  <a:lnTo>
                    <a:pt x="376302" y="363773"/>
                  </a:lnTo>
                  <a:lnTo>
                    <a:pt x="368095" y="382593"/>
                  </a:lnTo>
                  <a:lnTo>
                    <a:pt x="354742" y="416204"/>
                  </a:lnTo>
                  <a:lnTo>
                    <a:pt x="345884" y="442940"/>
                  </a:lnTo>
                  <a:lnTo>
                    <a:pt x="347023" y="446484"/>
                  </a:lnTo>
                  <a:lnTo>
                    <a:pt x="350163" y="448052"/>
                  </a:lnTo>
                  <a:lnTo>
                    <a:pt x="354637" y="448304"/>
                  </a:lnTo>
                  <a:lnTo>
                    <a:pt x="368076" y="435884"/>
                  </a:lnTo>
                  <a:lnTo>
                    <a:pt x="387806" y="412108"/>
                  </a:lnTo>
                  <a:lnTo>
                    <a:pt x="417742" y="377728"/>
                  </a:lnTo>
                  <a:lnTo>
                    <a:pt x="435409" y="356972"/>
                  </a:lnTo>
                  <a:lnTo>
                    <a:pt x="454331" y="334403"/>
                  </a:lnTo>
                  <a:lnTo>
                    <a:pt x="474089" y="310625"/>
                  </a:lnTo>
                  <a:lnTo>
                    <a:pt x="495198" y="284455"/>
                  </a:lnTo>
                  <a:lnTo>
                    <a:pt x="517209" y="256689"/>
                  </a:lnTo>
                  <a:lnTo>
                    <a:pt x="539820" y="227860"/>
                  </a:lnTo>
                  <a:lnTo>
                    <a:pt x="562832" y="199910"/>
                  </a:lnTo>
                  <a:lnTo>
                    <a:pt x="586110" y="172545"/>
                  </a:lnTo>
                  <a:lnTo>
                    <a:pt x="609567" y="145570"/>
                  </a:lnTo>
                  <a:lnTo>
                    <a:pt x="633142" y="120443"/>
                  </a:lnTo>
                  <a:lnTo>
                    <a:pt x="656796" y="96548"/>
                  </a:lnTo>
                  <a:lnTo>
                    <a:pt x="680503" y="73474"/>
                  </a:lnTo>
                  <a:lnTo>
                    <a:pt x="702658" y="54123"/>
                  </a:lnTo>
                  <a:lnTo>
                    <a:pt x="723777" y="37254"/>
                  </a:lnTo>
                  <a:lnTo>
                    <a:pt x="744208" y="22039"/>
                  </a:lnTo>
                  <a:lnTo>
                    <a:pt x="777490" y="5133"/>
                  </a:lnTo>
                  <a:lnTo>
                    <a:pt x="791923" y="625"/>
                  </a:lnTo>
                  <a:lnTo>
                    <a:pt x="803132" y="0"/>
                  </a:lnTo>
                  <a:lnTo>
                    <a:pt x="812191" y="1966"/>
                  </a:lnTo>
                  <a:lnTo>
                    <a:pt x="819819" y="5657"/>
                  </a:lnTo>
                  <a:lnTo>
                    <a:pt x="824904" y="13674"/>
                  </a:lnTo>
                  <a:lnTo>
                    <a:pt x="830554" y="37399"/>
                  </a:lnTo>
                  <a:lnTo>
                    <a:pt x="826715" y="72814"/>
                  </a:lnTo>
                  <a:lnTo>
                    <a:pt x="822357" y="93370"/>
                  </a:lnTo>
                  <a:lnTo>
                    <a:pt x="815483" y="115806"/>
                  </a:lnTo>
                  <a:lnTo>
                    <a:pt x="806932" y="139494"/>
                  </a:lnTo>
                  <a:lnTo>
                    <a:pt x="797263" y="164017"/>
                  </a:lnTo>
                  <a:lnTo>
                    <a:pt x="786054" y="189098"/>
                  </a:lnTo>
                  <a:lnTo>
                    <a:pt x="773819" y="214549"/>
                  </a:lnTo>
                  <a:lnTo>
                    <a:pt x="760900" y="240248"/>
                  </a:lnTo>
                  <a:lnTo>
                    <a:pt x="748318" y="264524"/>
                  </a:lnTo>
                  <a:lnTo>
                    <a:pt x="735962" y="287852"/>
                  </a:lnTo>
                  <a:lnTo>
                    <a:pt x="723755" y="310548"/>
                  </a:lnTo>
                  <a:lnTo>
                    <a:pt x="712443" y="330441"/>
                  </a:lnTo>
                  <a:lnTo>
                    <a:pt x="691407" y="365244"/>
                  </a:lnTo>
                  <a:lnTo>
                    <a:pt x="669298" y="400236"/>
                  </a:lnTo>
                  <a:lnTo>
                    <a:pt x="664293" y="409229"/>
                  </a:lnTo>
                  <a:lnTo>
                    <a:pt x="664070" y="410516"/>
                  </a:lnTo>
                  <a:lnTo>
                    <a:pt x="688906" y="388181"/>
                  </a:lnTo>
                  <a:lnTo>
                    <a:pt x="714812" y="365506"/>
                  </a:lnTo>
                  <a:lnTo>
                    <a:pt x="746964" y="331087"/>
                  </a:lnTo>
                  <a:lnTo>
                    <a:pt x="764428" y="310796"/>
                  </a:lnTo>
                  <a:lnTo>
                    <a:pt x="784008" y="289332"/>
                  </a:lnTo>
                  <a:lnTo>
                    <a:pt x="804998" y="267084"/>
                  </a:lnTo>
                  <a:lnTo>
                    <a:pt x="826930" y="244315"/>
                  </a:lnTo>
                  <a:lnTo>
                    <a:pt x="849488" y="220405"/>
                  </a:lnTo>
                  <a:lnTo>
                    <a:pt x="872464" y="195733"/>
                  </a:lnTo>
                  <a:lnTo>
                    <a:pt x="895720" y="170554"/>
                  </a:lnTo>
                  <a:lnTo>
                    <a:pt x="919955" y="147418"/>
                  </a:lnTo>
                  <a:lnTo>
                    <a:pt x="944842" y="125644"/>
                  </a:lnTo>
                  <a:lnTo>
                    <a:pt x="970166" y="104778"/>
                  </a:lnTo>
                  <a:lnTo>
                    <a:pt x="993397" y="86898"/>
                  </a:lnTo>
                  <a:lnTo>
                    <a:pt x="1015236" y="71010"/>
                  </a:lnTo>
                  <a:lnTo>
                    <a:pt x="1036144" y="56449"/>
                  </a:lnTo>
                  <a:lnTo>
                    <a:pt x="1054846" y="46742"/>
                  </a:lnTo>
                  <a:lnTo>
                    <a:pt x="1088325" y="35956"/>
                  </a:lnTo>
                  <a:lnTo>
                    <a:pt x="1100745" y="35461"/>
                  </a:lnTo>
                  <a:lnTo>
                    <a:pt x="1110614" y="37512"/>
                  </a:lnTo>
                  <a:lnTo>
                    <a:pt x="1118779" y="41261"/>
                  </a:lnTo>
                  <a:lnTo>
                    <a:pt x="1122636" y="48522"/>
                  </a:lnTo>
                  <a:lnTo>
                    <a:pt x="1122688" y="69291"/>
                  </a:lnTo>
                  <a:lnTo>
                    <a:pt x="1113185" y="100746"/>
                  </a:lnTo>
                  <a:lnTo>
                    <a:pt x="1106207" y="119136"/>
                  </a:lnTo>
                  <a:lnTo>
                    <a:pt x="1096791" y="138539"/>
                  </a:lnTo>
                  <a:lnTo>
                    <a:pt x="1085752" y="158618"/>
                  </a:lnTo>
                  <a:lnTo>
                    <a:pt x="1073630" y="179148"/>
                  </a:lnTo>
                  <a:lnTo>
                    <a:pt x="1059993" y="199979"/>
                  </a:lnTo>
                  <a:lnTo>
                    <a:pt x="1045345" y="221009"/>
                  </a:lnTo>
                  <a:lnTo>
                    <a:pt x="1030023" y="242174"/>
                  </a:lnTo>
                  <a:lnTo>
                    <a:pt x="1015840" y="261046"/>
                  </a:lnTo>
                  <a:lnTo>
                    <a:pt x="989498" y="294714"/>
                  </a:lnTo>
                  <a:lnTo>
                    <a:pt x="964560" y="325553"/>
                  </a:lnTo>
                  <a:lnTo>
                    <a:pt x="934559" y="361224"/>
                  </a:lnTo>
                  <a:lnTo>
                    <a:pt x="922946" y="373369"/>
                  </a:lnTo>
                  <a:lnTo>
                    <a:pt x="919849" y="375497"/>
                  </a:lnTo>
                  <a:lnTo>
                    <a:pt x="917784" y="376121"/>
                  </a:lnTo>
                  <a:lnTo>
                    <a:pt x="926255" y="358039"/>
                  </a:lnTo>
                  <a:lnTo>
                    <a:pt x="941745" y="334118"/>
                  </a:lnTo>
                  <a:lnTo>
                    <a:pt x="963446" y="303379"/>
                  </a:lnTo>
                  <a:lnTo>
                    <a:pt x="977011" y="285180"/>
                  </a:lnTo>
                  <a:lnTo>
                    <a:pt x="991611" y="265904"/>
                  </a:lnTo>
                  <a:lnTo>
                    <a:pt x="1008488" y="245116"/>
                  </a:lnTo>
                  <a:lnTo>
                    <a:pt x="1026884" y="223319"/>
                  </a:lnTo>
                  <a:lnTo>
                    <a:pt x="1046290" y="200851"/>
                  </a:lnTo>
                  <a:lnTo>
                    <a:pt x="1066372" y="178729"/>
                  </a:lnTo>
                  <a:lnTo>
                    <a:pt x="1086904" y="156836"/>
                  </a:lnTo>
                  <a:lnTo>
                    <a:pt x="1107735" y="135098"/>
                  </a:lnTo>
                  <a:lnTo>
                    <a:pt x="1128767" y="115049"/>
                  </a:lnTo>
                  <a:lnTo>
                    <a:pt x="1149932" y="96127"/>
                  </a:lnTo>
                  <a:lnTo>
                    <a:pt x="1171185" y="77956"/>
                  </a:lnTo>
                  <a:lnTo>
                    <a:pt x="1190116" y="63461"/>
                  </a:lnTo>
                  <a:lnTo>
                    <a:pt x="1223852" y="41005"/>
                  </a:lnTo>
                  <a:lnTo>
                    <a:pt x="1248370" y="31554"/>
                  </a:lnTo>
                  <a:lnTo>
                    <a:pt x="1258242" y="30145"/>
                  </a:lnTo>
                  <a:lnTo>
                    <a:pt x="1265617" y="32381"/>
                  </a:lnTo>
                  <a:lnTo>
                    <a:pt x="1271328" y="37046"/>
                  </a:lnTo>
                  <a:lnTo>
                    <a:pt x="1275928" y="43331"/>
                  </a:lnTo>
                  <a:lnTo>
                    <a:pt x="1276614" y="52284"/>
                  </a:lnTo>
                  <a:lnTo>
                    <a:pt x="1271026" y="74932"/>
                  </a:lnTo>
                  <a:lnTo>
                    <a:pt x="1256372" y="102989"/>
                  </a:lnTo>
                  <a:lnTo>
                    <a:pt x="1235836" y="134773"/>
                  </a:lnTo>
                  <a:lnTo>
                    <a:pt x="1210834" y="170066"/>
                  </a:lnTo>
                  <a:lnTo>
                    <a:pt x="1181730" y="204802"/>
                  </a:lnTo>
                  <a:lnTo>
                    <a:pt x="1151068" y="237174"/>
                  </a:lnTo>
                  <a:lnTo>
                    <a:pt x="1121566" y="264790"/>
                  </a:lnTo>
                  <a:lnTo>
                    <a:pt x="1089558" y="295066"/>
                  </a:lnTo>
                  <a:lnTo>
                    <a:pt x="1072578" y="307740"/>
                  </a:lnTo>
                  <a:lnTo>
                    <a:pt x="1071991" y="307138"/>
                  </a:lnTo>
                  <a:lnTo>
                    <a:pt x="1092392" y="282712"/>
                  </a:lnTo>
                  <a:lnTo>
                    <a:pt x="1113744" y="257513"/>
                  </a:lnTo>
                  <a:lnTo>
                    <a:pt x="1141754" y="225146"/>
                  </a:lnTo>
                  <a:lnTo>
                    <a:pt x="1158590" y="206831"/>
                  </a:lnTo>
                  <a:lnTo>
                    <a:pt x="1176958" y="187478"/>
                  </a:lnTo>
                  <a:lnTo>
                    <a:pt x="1196346" y="167432"/>
                  </a:lnTo>
                  <a:lnTo>
                    <a:pt x="1216416" y="146924"/>
                  </a:lnTo>
                  <a:lnTo>
                    <a:pt x="1236939" y="126108"/>
                  </a:lnTo>
                  <a:lnTo>
                    <a:pt x="1257765" y="105087"/>
                  </a:lnTo>
                  <a:lnTo>
                    <a:pt x="1277999" y="86311"/>
                  </a:lnTo>
                  <a:lnTo>
                    <a:pt x="1297839" y="69031"/>
                  </a:lnTo>
                  <a:lnTo>
                    <a:pt x="1317415" y="52748"/>
                  </a:lnTo>
                  <a:lnTo>
                    <a:pt x="1351867" y="28307"/>
                  </a:lnTo>
                  <a:lnTo>
                    <a:pt x="1380672" y="11887"/>
                  </a:lnTo>
                  <a:lnTo>
                    <a:pt x="1401412" y="4590"/>
                  </a:lnTo>
                  <a:lnTo>
                    <a:pt x="1408689" y="5819"/>
                  </a:lnTo>
                  <a:lnTo>
                    <a:pt x="1414334" y="9813"/>
                  </a:lnTo>
                  <a:lnTo>
                    <a:pt x="1418891" y="15651"/>
                  </a:lnTo>
                  <a:lnTo>
                    <a:pt x="1419547" y="23512"/>
                  </a:lnTo>
                  <a:lnTo>
                    <a:pt x="1408301" y="55124"/>
                  </a:lnTo>
                  <a:lnTo>
                    <a:pt x="1393583" y="83602"/>
                  </a:lnTo>
                  <a:lnTo>
                    <a:pt x="1372225" y="114780"/>
                  </a:lnTo>
                  <a:lnTo>
                    <a:pt x="1347651" y="146364"/>
                  </a:lnTo>
                  <a:lnTo>
                    <a:pt x="1323501" y="176276"/>
                  </a:lnTo>
                  <a:lnTo>
                    <a:pt x="1303771" y="201212"/>
                  </a:lnTo>
                  <a:lnTo>
                    <a:pt x="1273150" y="235022"/>
                  </a:lnTo>
                  <a:lnTo>
                    <a:pt x="1273175" y="237228"/>
                  </a:lnTo>
                  <a:lnTo>
                    <a:pt x="1274779" y="238698"/>
                  </a:lnTo>
                  <a:lnTo>
                    <a:pt x="1295998" y="225599"/>
                  </a:lnTo>
                  <a:lnTo>
                    <a:pt x="1331212" y="197817"/>
                  </a:lnTo>
                  <a:lnTo>
                    <a:pt x="1360115" y="175861"/>
                  </a:lnTo>
                  <a:lnTo>
                    <a:pt x="1391482" y="152873"/>
                  </a:lnTo>
                  <a:lnTo>
                    <a:pt x="1423943" y="129427"/>
                  </a:lnTo>
                  <a:lnTo>
                    <a:pt x="1452658" y="112128"/>
                  </a:lnTo>
                  <a:lnTo>
                    <a:pt x="1486903" y="95580"/>
                  </a:lnTo>
                  <a:lnTo>
                    <a:pt x="1495846" y="91879"/>
                  </a:lnTo>
                  <a:lnTo>
                    <a:pt x="1502601" y="90999"/>
                  </a:lnTo>
                  <a:lnTo>
                    <a:pt x="1507899" y="92000"/>
                  </a:lnTo>
                  <a:lnTo>
                    <a:pt x="1512223" y="94255"/>
                  </a:lnTo>
                  <a:lnTo>
                    <a:pt x="1513520" y="98139"/>
                  </a:lnTo>
                  <a:lnTo>
                    <a:pt x="1510726" y="108805"/>
                  </a:lnTo>
                  <a:lnTo>
                    <a:pt x="1483798" y="140759"/>
                  </a:lnTo>
                  <a:lnTo>
                    <a:pt x="1452386" y="168269"/>
                  </a:lnTo>
                  <a:lnTo>
                    <a:pt x="1418737" y="194941"/>
                  </a:lnTo>
                  <a:lnTo>
                    <a:pt x="1389893" y="212016"/>
                  </a:lnTo>
                  <a:lnTo>
                    <a:pt x="1376406" y="216567"/>
                  </a:lnTo>
                  <a:lnTo>
                    <a:pt x="1372174" y="216987"/>
                  </a:lnTo>
                  <a:lnTo>
                    <a:pt x="1369354" y="216473"/>
                  </a:lnTo>
                  <a:lnTo>
                    <a:pt x="1367473" y="215337"/>
                  </a:lnTo>
                  <a:lnTo>
                    <a:pt x="1368600" y="212992"/>
                  </a:lnTo>
                  <a:lnTo>
                    <a:pt x="1385143" y="19877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6995"/>
            <p:cNvSpPr/>
            <p:nvPr/>
          </p:nvSpPr>
          <p:spPr bwMode="auto">
            <a:xfrm>
              <a:off x="4600575" y="1368754"/>
              <a:ext cx="126430" cy="329077"/>
            </a:xfrm>
            <a:custGeom>
              <a:avLst/>
              <a:gdLst/>
              <a:ahLst/>
              <a:cxnLst/>
              <a:rect l="0" t="0" r="0" b="0"/>
              <a:pathLst>
                <a:path w="126430" h="329077">
                  <a:moveTo>
                    <a:pt x="0" y="2846"/>
                  </a:moveTo>
                  <a:lnTo>
                    <a:pt x="3792" y="6638"/>
                  </a:lnTo>
                  <a:lnTo>
                    <a:pt x="5654" y="10617"/>
                  </a:lnTo>
                  <a:lnTo>
                    <a:pt x="14876" y="45911"/>
                  </a:lnTo>
                  <a:lnTo>
                    <a:pt x="26271" y="67960"/>
                  </a:lnTo>
                  <a:lnTo>
                    <a:pt x="30990" y="71473"/>
                  </a:lnTo>
                  <a:lnTo>
                    <a:pt x="38110" y="73451"/>
                  </a:lnTo>
                  <a:lnTo>
                    <a:pt x="45247" y="74037"/>
                  </a:lnTo>
                  <a:lnTo>
                    <a:pt x="46833" y="73325"/>
                  </a:lnTo>
                  <a:lnTo>
                    <a:pt x="47891" y="72057"/>
                  </a:lnTo>
                  <a:lnTo>
                    <a:pt x="49860" y="68532"/>
                  </a:lnTo>
                  <a:lnTo>
                    <a:pt x="53381" y="64319"/>
                  </a:lnTo>
                  <a:lnTo>
                    <a:pt x="53844" y="61290"/>
                  </a:lnTo>
                  <a:lnTo>
                    <a:pt x="50447" y="30970"/>
                  </a:lnTo>
                  <a:lnTo>
                    <a:pt x="50024" y="958"/>
                  </a:lnTo>
                  <a:lnTo>
                    <a:pt x="50812" y="0"/>
                  </a:lnTo>
                  <a:lnTo>
                    <a:pt x="52131" y="155"/>
                  </a:lnTo>
                  <a:lnTo>
                    <a:pt x="53804" y="1052"/>
                  </a:lnTo>
                  <a:lnTo>
                    <a:pt x="59951" y="9899"/>
                  </a:lnTo>
                  <a:lnTo>
                    <a:pt x="73609" y="41610"/>
                  </a:lnTo>
                  <a:lnTo>
                    <a:pt x="84252" y="70159"/>
                  </a:lnTo>
                  <a:lnTo>
                    <a:pt x="94549" y="103753"/>
                  </a:lnTo>
                  <a:lnTo>
                    <a:pt x="105537" y="138842"/>
                  </a:lnTo>
                  <a:lnTo>
                    <a:pt x="113820" y="174374"/>
                  </a:lnTo>
                  <a:lnTo>
                    <a:pt x="121302" y="210038"/>
                  </a:lnTo>
                  <a:lnTo>
                    <a:pt x="126429" y="243624"/>
                  </a:lnTo>
                  <a:lnTo>
                    <a:pt x="126040" y="263846"/>
                  </a:lnTo>
                  <a:lnTo>
                    <a:pt x="116897" y="292287"/>
                  </a:lnTo>
                  <a:lnTo>
                    <a:pt x="108575" y="308493"/>
                  </a:lnTo>
                  <a:lnTo>
                    <a:pt x="97468" y="319399"/>
                  </a:lnTo>
                  <a:lnTo>
                    <a:pt x="83800" y="326099"/>
                  </a:lnTo>
                  <a:lnTo>
                    <a:pt x="67142" y="329076"/>
                  </a:lnTo>
                  <a:lnTo>
                    <a:pt x="59843" y="327489"/>
                  </a:lnTo>
                  <a:lnTo>
                    <a:pt x="47499" y="319376"/>
                  </a:lnTo>
                  <a:lnTo>
                    <a:pt x="14288" y="2814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6996"/>
            <p:cNvSpPr/>
            <p:nvPr/>
          </p:nvSpPr>
          <p:spPr bwMode="auto">
            <a:xfrm>
              <a:off x="4514981" y="1371600"/>
              <a:ext cx="113665" cy="199774"/>
            </a:xfrm>
            <a:custGeom>
              <a:avLst/>
              <a:gdLst/>
              <a:ahLst/>
              <a:cxnLst/>
              <a:rect l="0" t="0" r="0" b="0"/>
              <a:pathLst>
                <a:path w="113665" h="199774">
                  <a:moveTo>
                    <a:pt x="7013" y="0"/>
                  </a:moveTo>
                  <a:lnTo>
                    <a:pt x="3221" y="3792"/>
                  </a:lnTo>
                  <a:lnTo>
                    <a:pt x="1358" y="7771"/>
                  </a:lnTo>
                  <a:lnTo>
                    <a:pt x="0" y="37028"/>
                  </a:lnTo>
                  <a:lnTo>
                    <a:pt x="680" y="66700"/>
                  </a:lnTo>
                  <a:lnTo>
                    <a:pt x="9814" y="96537"/>
                  </a:lnTo>
                  <a:lnTo>
                    <a:pt x="16662" y="107802"/>
                  </a:lnTo>
                  <a:lnTo>
                    <a:pt x="21356" y="111412"/>
                  </a:lnTo>
                  <a:lnTo>
                    <a:pt x="23718" y="112375"/>
                  </a:lnTo>
                  <a:lnTo>
                    <a:pt x="26088" y="112223"/>
                  </a:lnTo>
                  <a:lnTo>
                    <a:pt x="30836" y="109937"/>
                  </a:lnTo>
                  <a:lnTo>
                    <a:pt x="48906" y="87514"/>
                  </a:lnTo>
                  <a:lnTo>
                    <a:pt x="53413" y="76201"/>
                  </a:lnTo>
                  <a:lnTo>
                    <a:pt x="58819" y="41164"/>
                  </a:lnTo>
                  <a:lnTo>
                    <a:pt x="63954" y="11604"/>
                  </a:lnTo>
                  <a:lnTo>
                    <a:pt x="64024" y="11705"/>
                  </a:lnTo>
                  <a:lnTo>
                    <a:pt x="64159" y="47400"/>
                  </a:lnTo>
                  <a:lnTo>
                    <a:pt x="66279" y="74899"/>
                  </a:lnTo>
                  <a:lnTo>
                    <a:pt x="71933" y="106065"/>
                  </a:lnTo>
                  <a:lnTo>
                    <a:pt x="80956" y="141248"/>
                  </a:lnTo>
                  <a:lnTo>
                    <a:pt x="91175" y="165426"/>
                  </a:lnTo>
                  <a:lnTo>
                    <a:pt x="113664" y="199174"/>
                  </a:lnTo>
                  <a:lnTo>
                    <a:pt x="113038" y="199458"/>
                  </a:lnTo>
                  <a:lnTo>
                    <a:pt x="110227" y="199773"/>
                  </a:lnTo>
                  <a:lnTo>
                    <a:pt x="92738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9" name="SMARTInkShape-Group1299"/>
          <p:cNvGrpSpPr/>
          <p:nvPr/>
        </p:nvGrpSpPr>
        <p:grpSpPr>
          <a:xfrm>
            <a:off x="5066733" y="2293144"/>
            <a:ext cx="1198337" cy="597453"/>
            <a:chOff x="5066733" y="2293144"/>
            <a:chExt cx="1198337" cy="597453"/>
          </a:xfrm>
        </p:grpSpPr>
        <p:sp>
          <p:nvSpPr>
            <p:cNvPr id="29" name="SMARTInkShape-6997"/>
            <p:cNvSpPr/>
            <p:nvPr/>
          </p:nvSpPr>
          <p:spPr bwMode="auto">
            <a:xfrm>
              <a:off x="5986463" y="2365865"/>
              <a:ext cx="278607" cy="125739"/>
            </a:xfrm>
            <a:custGeom>
              <a:avLst/>
              <a:gdLst/>
              <a:ahLst/>
              <a:cxnLst/>
              <a:rect l="0" t="0" r="0" b="0"/>
              <a:pathLst>
                <a:path w="278607" h="125739">
                  <a:moveTo>
                    <a:pt x="0" y="48723"/>
                  </a:moveTo>
                  <a:lnTo>
                    <a:pt x="16999" y="48723"/>
                  </a:lnTo>
                  <a:lnTo>
                    <a:pt x="51109" y="35722"/>
                  </a:lnTo>
                  <a:lnTo>
                    <a:pt x="59152" y="34816"/>
                  </a:lnTo>
                  <a:lnTo>
                    <a:pt x="61660" y="36277"/>
                  </a:lnTo>
                  <a:lnTo>
                    <a:pt x="73785" y="50562"/>
                  </a:lnTo>
                  <a:lnTo>
                    <a:pt x="76449" y="59859"/>
                  </a:lnTo>
                  <a:lnTo>
                    <a:pt x="83210" y="91317"/>
                  </a:lnTo>
                  <a:lnTo>
                    <a:pt x="85773" y="106675"/>
                  </a:lnTo>
                  <a:lnTo>
                    <a:pt x="91207" y="116606"/>
                  </a:lnTo>
                  <a:lnTo>
                    <a:pt x="95570" y="122020"/>
                  </a:lnTo>
                  <a:lnTo>
                    <a:pt x="100155" y="124955"/>
                  </a:lnTo>
                  <a:lnTo>
                    <a:pt x="102488" y="125738"/>
                  </a:lnTo>
                  <a:lnTo>
                    <a:pt x="104838" y="124673"/>
                  </a:lnTo>
                  <a:lnTo>
                    <a:pt x="109565" y="119255"/>
                  </a:lnTo>
                  <a:lnTo>
                    <a:pt x="131412" y="86093"/>
                  </a:lnTo>
                  <a:lnTo>
                    <a:pt x="151223" y="51283"/>
                  </a:lnTo>
                  <a:lnTo>
                    <a:pt x="165720" y="20653"/>
                  </a:lnTo>
                  <a:lnTo>
                    <a:pt x="173666" y="8466"/>
                  </a:lnTo>
                  <a:lnTo>
                    <a:pt x="183991" y="0"/>
                  </a:lnTo>
                  <a:lnTo>
                    <a:pt x="185366" y="1160"/>
                  </a:lnTo>
                  <a:lnTo>
                    <a:pt x="189012" y="6681"/>
                  </a:lnTo>
                  <a:lnTo>
                    <a:pt x="192117" y="28865"/>
                  </a:lnTo>
                  <a:lnTo>
                    <a:pt x="194847" y="54060"/>
                  </a:lnTo>
                  <a:lnTo>
                    <a:pt x="202794" y="74560"/>
                  </a:lnTo>
                  <a:lnTo>
                    <a:pt x="207341" y="80049"/>
                  </a:lnTo>
                  <a:lnTo>
                    <a:pt x="216727" y="87366"/>
                  </a:lnTo>
                  <a:lnTo>
                    <a:pt x="219097" y="87185"/>
                  </a:lnTo>
                  <a:lnTo>
                    <a:pt x="221471" y="85477"/>
                  </a:lnTo>
                  <a:lnTo>
                    <a:pt x="248069" y="54098"/>
                  </a:lnTo>
                  <a:lnTo>
                    <a:pt x="270105" y="19504"/>
                  </a:lnTo>
                  <a:lnTo>
                    <a:pt x="278606" y="58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6998"/>
            <p:cNvSpPr/>
            <p:nvPr/>
          </p:nvSpPr>
          <p:spPr bwMode="auto">
            <a:xfrm>
              <a:off x="5950744" y="2428875"/>
              <a:ext cx="71312" cy="84229"/>
            </a:xfrm>
            <a:custGeom>
              <a:avLst/>
              <a:gdLst/>
              <a:ahLst/>
              <a:cxnLst/>
              <a:rect l="0" t="0" r="0" b="0"/>
              <a:pathLst>
                <a:path w="71312" h="84229">
                  <a:moveTo>
                    <a:pt x="0" y="35719"/>
                  </a:moveTo>
                  <a:lnTo>
                    <a:pt x="3792" y="39511"/>
                  </a:lnTo>
                  <a:lnTo>
                    <a:pt x="5654" y="43490"/>
                  </a:lnTo>
                  <a:lnTo>
                    <a:pt x="6151" y="45662"/>
                  </a:lnTo>
                  <a:lnTo>
                    <a:pt x="23911" y="72837"/>
                  </a:lnTo>
                  <a:lnTo>
                    <a:pt x="30985" y="80671"/>
                  </a:lnTo>
                  <a:lnTo>
                    <a:pt x="37848" y="83479"/>
                  </a:lnTo>
                  <a:lnTo>
                    <a:pt x="41901" y="84228"/>
                  </a:lnTo>
                  <a:lnTo>
                    <a:pt x="48521" y="82943"/>
                  </a:lnTo>
                  <a:lnTo>
                    <a:pt x="56709" y="77757"/>
                  </a:lnTo>
                  <a:lnTo>
                    <a:pt x="66588" y="68893"/>
                  </a:lnTo>
                  <a:lnTo>
                    <a:pt x="69282" y="62105"/>
                  </a:lnTo>
                  <a:lnTo>
                    <a:pt x="71311" y="27036"/>
                  </a:lnTo>
                  <a:lnTo>
                    <a:pt x="67148" y="15720"/>
                  </a:lnTo>
                  <a:lnTo>
                    <a:pt x="571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6999"/>
            <p:cNvSpPr/>
            <p:nvPr/>
          </p:nvSpPr>
          <p:spPr bwMode="auto">
            <a:xfrm>
              <a:off x="5854693" y="2293144"/>
              <a:ext cx="46046" cy="62557"/>
            </a:xfrm>
            <a:custGeom>
              <a:avLst/>
              <a:gdLst/>
              <a:ahLst/>
              <a:cxnLst/>
              <a:rect l="0" t="0" r="0" b="0"/>
              <a:pathLst>
                <a:path w="46046" h="62557">
                  <a:moveTo>
                    <a:pt x="31757" y="0"/>
                  </a:moveTo>
                  <a:lnTo>
                    <a:pt x="27965" y="0"/>
                  </a:lnTo>
                  <a:lnTo>
                    <a:pt x="23986" y="2116"/>
                  </a:lnTo>
                  <a:lnTo>
                    <a:pt x="19572" y="6497"/>
                  </a:lnTo>
                  <a:lnTo>
                    <a:pt x="790" y="36849"/>
                  </a:lnTo>
                  <a:lnTo>
                    <a:pt x="0" y="40441"/>
                  </a:lnTo>
                  <a:lnTo>
                    <a:pt x="1239" y="48665"/>
                  </a:lnTo>
                  <a:lnTo>
                    <a:pt x="6399" y="58428"/>
                  </a:lnTo>
                  <a:lnTo>
                    <a:pt x="9295" y="60383"/>
                  </a:lnTo>
                  <a:lnTo>
                    <a:pt x="16747" y="62556"/>
                  </a:lnTo>
                  <a:lnTo>
                    <a:pt x="46045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" name="SMARTInkShape-7000"/>
            <p:cNvSpPr/>
            <p:nvPr/>
          </p:nvSpPr>
          <p:spPr bwMode="auto">
            <a:xfrm>
              <a:off x="5872163" y="2443163"/>
              <a:ext cx="27498" cy="122795"/>
            </a:xfrm>
            <a:custGeom>
              <a:avLst/>
              <a:gdLst/>
              <a:ahLst/>
              <a:cxnLst/>
              <a:rect l="0" t="0" r="0" b="0"/>
              <a:pathLst>
                <a:path w="27498" h="122795">
                  <a:moveTo>
                    <a:pt x="21431" y="0"/>
                  </a:moveTo>
                  <a:lnTo>
                    <a:pt x="21431" y="3792"/>
                  </a:lnTo>
                  <a:lnTo>
                    <a:pt x="14949" y="32111"/>
                  </a:lnTo>
                  <a:lnTo>
                    <a:pt x="16535" y="57848"/>
                  </a:lnTo>
                  <a:lnTo>
                    <a:pt x="21580" y="88844"/>
                  </a:lnTo>
                  <a:lnTo>
                    <a:pt x="27497" y="120315"/>
                  </a:lnTo>
                  <a:lnTo>
                    <a:pt x="27062" y="122279"/>
                  </a:lnTo>
                  <a:lnTo>
                    <a:pt x="25979" y="122794"/>
                  </a:lnTo>
                  <a:lnTo>
                    <a:pt x="24463" y="122344"/>
                  </a:lnTo>
                  <a:lnTo>
                    <a:pt x="23452" y="121250"/>
                  </a:lnTo>
                  <a:lnTo>
                    <a:pt x="20442" y="115124"/>
                  </a:lnTo>
                  <a:lnTo>
                    <a:pt x="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" name="SMARTInkShape-7001"/>
            <p:cNvSpPr/>
            <p:nvPr/>
          </p:nvSpPr>
          <p:spPr bwMode="auto">
            <a:xfrm>
              <a:off x="5536700" y="2391053"/>
              <a:ext cx="307609" cy="108966"/>
            </a:xfrm>
            <a:custGeom>
              <a:avLst/>
              <a:gdLst/>
              <a:ahLst/>
              <a:cxnLst/>
              <a:rect l="0" t="0" r="0" b="0"/>
              <a:pathLst>
                <a:path w="307609" h="108966">
                  <a:moveTo>
                    <a:pt x="6850" y="102116"/>
                  </a:moveTo>
                  <a:lnTo>
                    <a:pt x="3058" y="102116"/>
                  </a:lnTo>
                  <a:lnTo>
                    <a:pt x="1940" y="102910"/>
                  </a:lnTo>
                  <a:lnTo>
                    <a:pt x="1196" y="104232"/>
                  </a:lnTo>
                  <a:lnTo>
                    <a:pt x="0" y="108267"/>
                  </a:lnTo>
                  <a:lnTo>
                    <a:pt x="696" y="108598"/>
                  </a:lnTo>
                  <a:lnTo>
                    <a:pt x="3586" y="108965"/>
                  </a:lnTo>
                  <a:lnTo>
                    <a:pt x="30606" y="97795"/>
                  </a:lnTo>
                  <a:lnTo>
                    <a:pt x="53920" y="89347"/>
                  </a:lnTo>
                  <a:lnTo>
                    <a:pt x="84391" y="78185"/>
                  </a:lnTo>
                  <a:lnTo>
                    <a:pt x="119100" y="65286"/>
                  </a:lnTo>
                  <a:lnTo>
                    <a:pt x="137246" y="58513"/>
                  </a:lnTo>
                  <a:lnTo>
                    <a:pt x="155693" y="51616"/>
                  </a:lnTo>
                  <a:lnTo>
                    <a:pt x="191007" y="37603"/>
                  </a:lnTo>
                  <a:lnTo>
                    <a:pt x="223635" y="24231"/>
                  </a:lnTo>
                  <a:lnTo>
                    <a:pt x="251365" y="12996"/>
                  </a:lnTo>
                  <a:lnTo>
                    <a:pt x="285497" y="1539"/>
                  </a:lnTo>
                  <a:lnTo>
                    <a:pt x="299498" y="0"/>
                  </a:lnTo>
                  <a:lnTo>
                    <a:pt x="304342" y="701"/>
                  </a:lnTo>
                  <a:lnTo>
                    <a:pt x="306778" y="1962"/>
                  </a:lnTo>
                  <a:lnTo>
                    <a:pt x="307608" y="3597"/>
                  </a:lnTo>
                  <a:lnTo>
                    <a:pt x="306888" y="92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" name="SMARTInkShape-7002"/>
            <p:cNvSpPr/>
            <p:nvPr/>
          </p:nvSpPr>
          <p:spPr bwMode="auto">
            <a:xfrm>
              <a:off x="5358133" y="2598170"/>
              <a:ext cx="74699" cy="119358"/>
            </a:xfrm>
            <a:custGeom>
              <a:avLst/>
              <a:gdLst/>
              <a:ahLst/>
              <a:cxnLst/>
              <a:rect l="0" t="0" r="0" b="0"/>
              <a:pathLst>
                <a:path w="74699" h="119358">
                  <a:moveTo>
                    <a:pt x="21111" y="23586"/>
                  </a:moveTo>
                  <a:lnTo>
                    <a:pt x="14960" y="23586"/>
                  </a:lnTo>
                  <a:lnTo>
                    <a:pt x="14629" y="24380"/>
                  </a:lnTo>
                  <a:lnTo>
                    <a:pt x="13993" y="30436"/>
                  </a:lnTo>
                  <a:lnTo>
                    <a:pt x="9063" y="36375"/>
                  </a:lnTo>
                  <a:lnTo>
                    <a:pt x="760" y="60728"/>
                  </a:lnTo>
                  <a:lnTo>
                    <a:pt x="0" y="72338"/>
                  </a:lnTo>
                  <a:lnTo>
                    <a:pt x="6974" y="103821"/>
                  </a:lnTo>
                  <a:lnTo>
                    <a:pt x="10330" y="110311"/>
                  </a:lnTo>
                  <a:lnTo>
                    <a:pt x="20474" y="118427"/>
                  </a:lnTo>
                  <a:lnTo>
                    <a:pt x="23861" y="119357"/>
                  </a:lnTo>
                  <a:lnTo>
                    <a:pt x="26913" y="119184"/>
                  </a:lnTo>
                  <a:lnTo>
                    <a:pt x="32421" y="116874"/>
                  </a:lnTo>
                  <a:lnTo>
                    <a:pt x="48637" y="102879"/>
                  </a:lnTo>
                  <a:lnTo>
                    <a:pt x="61987" y="85974"/>
                  </a:lnTo>
                  <a:lnTo>
                    <a:pt x="67059" y="72745"/>
                  </a:lnTo>
                  <a:lnTo>
                    <a:pt x="74698" y="38556"/>
                  </a:lnTo>
                  <a:lnTo>
                    <a:pt x="71746" y="12083"/>
                  </a:lnTo>
                  <a:lnTo>
                    <a:pt x="69155" y="7980"/>
                  </a:lnTo>
                  <a:lnTo>
                    <a:pt x="59926" y="1304"/>
                  </a:lnTo>
                  <a:lnTo>
                    <a:pt x="54925" y="0"/>
                  </a:lnTo>
                  <a:lnTo>
                    <a:pt x="45135" y="668"/>
                  </a:lnTo>
                  <a:lnTo>
                    <a:pt x="41096" y="2751"/>
                  </a:lnTo>
                  <a:lnTo>
                    <a:pt x="34491" y="9299"/>
                  </a:lnTo>
                  <a:lnTo>
                    <a:pt x="26310" y="25703"/>
                  </a:lnTo>
                  <a:lnTo>
                    <a:pt x="22651" y="45645"/>
                  </a:lnTo>
                  <a:lnTo>
                    <a:pt x="26028" y="57467"/>
                  </a:lnTo>
                  <a:lnTo>
                    <a:pt x="29152" y="62842"/>
                  </a:lnTo>
                  <a:lnTo>
                    <a:pt x="33615" y="65632"/>
                  </a:lnTo>
                  <a:lnTo>
                    <a:pt x="56830" y="664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" name="SMARTInkShape-7003"/>
            <p:cNvSpPr/>
            <p:nvPr/>
          </p:nvSpPr>
          <p:spPr bwMode="auto">
            <a:xfrm>
              <a:off x="5722144" y="2314575"/>
              <a:ext cx="57151" cy="386974"/>
            </a:xfrm>
            <a:custGeom>
              <a:avLst/>
              <a:gdLst/>
              <a:ahLst/>
              <a:cxnLst/>
              <a:rect l="0" t="0" r="0" b="0"/>
              <a:pathLst>
                <a:path w="57151" h="386974">
                  <a:moveTo>
                    <a:pt x="0" y="0"/>
                  </a:moveTo>
                  <a:lnTo>
                    <a:pt x="0" y="28170"/>
                  </a:lnTo>
                  <a:lnTo>
                    <a:pt x="0" y="57471"/>
                  </a:lnTo>
                  <a:lnTo>
                    <a:pt x="2117" y="84016"/>
                  </a:lnTo>
                  <a:lnTo>
                    <a:pt x="4910" y="114334"/>
                  </a:lnTo>
                  <a:lnTo>
                    <a:pt x="6151" y="146330"/>
                  </a:lnTo>
                  <a:lnTo>
                    <a:pt x="6702" y="181187"/>
                  </a:lnTo>
                  <a:lnTo>
                    <a:pt x="6849" y="199373"/>
                  </a:lnTo>
                  <a:lnTo>
                    <a:pt x="9129" y="234396"/>
                  </a:lnTo>
                  <a:lnTo>
                    <a:pt x="11995" y="267688"/>
                  </a:lnTo>
                  <a:lnTo>
                    <a:pt x="13269" y="298360"/>
                  </a:lnTo>
                  <a:lnTo>
                    <a:pt x="15951" y="325750"/>
                  </a:lnTo>
                  <a:lnTo>
                    <a:pt x="24041" y="359250"/>
                  </a:lnTo>
                  <a:lnTo>
                    <a:pt x="37204" y="384318"/>
                  </a:lnTo>
                  <a:lnTo>
                    <a:pt x="39884" y="386387"/>
                  </a:lnTo>
                  <a:lnTo>
                    <a:pt x="42464" y="386973"/>
                  </a:lnTo>
                  <a:lnTo>
                    <a:pt x="44978" y="386569"/>
                  </a:lnTo>
                  <a:lnTo>
                    <a:pt x="49888" y="381888"/>
                  </a:lnTo>
                  <a:lnTo>
                    <a:pt x="52309" y="378417"/>
                  </a:lnTo>
                  <a:lnTo>
                    <a:pt x="55716" y="362155"/>
                  </a:lnTo>
                  <a:lnTo>
                    <a:pt x="57150" y="3214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" name="SMARTInkShape-7004"/>
            <p:cNvSpPr/>
            <p:nvPr/>
          </p:nvSpPr>
          <p:spPr bwMode="auto">
            <a:xfrm>
              <a:off x="5451489" y="2530946"/>
              <a:ext cx="160253" cy="359651"/>
            </a:xfrm>
            <a:custGeom>
              <a:avLst/>
              <a:gdLst/>
              <a:ahLst/>
              <a:cxnLst/>
              <a:rect l="0" t="0" r="0" b="0"/>
              <a:pathLst>
                <a:path w="160253" h="359651">
                  <a:moveTo>
                    <a:pt x="27767" y="83667"/>
                  </a:moveTo>
                  <a:lnTo>
                    <a:pt x="21616" y="83667"/>
                  </a:lnTo>
                  <a:lnTo>
                    <a:pt x="21285" y="84460"/>
                  </a:lnTo>
                  <a:lnTo>
                    <a:pt x="20711" y="97402"/>
                  </a:lnTo>
                  <a:lnTo>
                    <a:pt x="27138" y="121481"/>
                  </a:lnTo>
                  <a:lnTo>
                    <a:pt x="37723" y="147699"/>
                  </a:lnTo>
                  <a:lnTo>
                    <a:pt x="46239" y="180250"/>
                  </a:lnTo>
                  <a:lnTo>
                    <a:pt x="53790" y="215824"/>
                  </a:lnTo>
                  <a:lnTo>
                    <a:pt x="58648" y="242416"/>
                  </a:lnTo>
                  <a:lnTo>
                    <a:pt x="61336" y="267992"/>
                  </a:lnTo>
                  <a:lnTo>
                    <a:pt x="60732" y="300471"/>
                  </a:lnTo>
                  <a:lnTo>
                    <a:pt x="55527" y="327292"/>
                  </a:lnTo>
                  <a:lnTo>
                    <a:pt x="50423" y="343551"/>
                  </a:lnTo>
                  <a:lnTo>
                    <a:pt x="42864" y="353423"/>
                  </a:lnTo>
                  <a:lnTo>
                    <a:pt x="34212" y="358340"/>
                  </a:lnTo>
                  <a:lnTo>
                    <a:pt x="29683" y="359650"/>
                  </a:lnTo>
                  <a:lnTo>
                    <a:pt x="20417" y="358991"/>
                  </a:lnTo>
                  <a:lnTo>
                    <a:pt x="15723" y="357703"/>
                  </a:lnTo>
                  <a:lnTo>
                    <a:pt x="11800" y="353670"/>
                  </a:lnTo>
                  <a:lnTo>
                    <a:pt x="5325" y="340722"/>
                  </a:lnTo>
                  <a:lnTo>
                    <a:pt x="1010" y="311790"/>
                  </a:lnTo>
                  <a:lnTo>
                    <a:pt x="0" y="283215"/>
                  </a:lnTo>
                  <a:lnTo>
                    <a:pt x="345" y="248555"/>
                  </a:lnTo>
                  <a:lnTo>
                    <a:pt x="1549" y="229311"/>
                  </a:lnTo>
                  <a:lnTo>
                    <a:pt x="3144" y="209338"/>
                  </a:lnTo>
                  <a:lnTo>
                    <a:pt x="6589" y="188085"/>
                  </a:lnTo>
                  <a:lnTo>
                    <a:pt x="11267" y="165979"/>
                  </a:lnTo>
                  <a:lnTo>
                    <a:pt x="16767" y="143304"/>
                  </a:lnTo>
                  <a:lnTo>
                    <a:pt x="23609" y="122631"/>
                  </a:lnTo>
                  <a:lnTo>
                    <a:pt x="31345" y="103293"/>
                  </a:lnTo>
                  <a:lnTo>
                    <a:pt x="49201" y="68577"/>
                  </a:lnTo>
                  <a:lnTo>
                    <a:pt x="70366" y="39918"/>
                  </a:lnTo>
                  <a:lnTo>
                    <a:pt x="100802" y="9056"/>
                  </a:lnTo>
                  <a:lnTo>
                    <a:pt x="120288" y="1029"/>
                  </a:lnTo>
                  <a:lnTo>
                    <a:pt x="129928" y="0"/>
                  </a:lnTo>
                  <a:lnTo>
                    <a:pt x="137943" y="1695"/>
                  </a:lnTo>
                  <a:lnTo>
                    <a:pt x="151082" y="9929"/>
                  </a:lnTo>
                  <a:lnTo>
                    <a:pt x="157980" y="25759"/>
                  </a:lnTo>
                  <a:lnTo>
                    <a:pt x="160252" y="46817"/>
                  </a:lnTo>
                  <a:lnTo>
                    <a:pt x="158616" y="72052"/>
                  </a:lnTo>
                  <a:lnTo>
                    <a:pt x="151010" y="99142"/>
                  </a:lnTo>
                  <a:lnTo>
                    <a:pt x="138898" y="127057"/>
                  </a:lnTo>
                  <a:lnTo>
                    <a:pt x="122931" y="155338"/>
                  </a:lnTo>
                  <a:lnTo>
                    <a:pt x="107369" y="181667"/>
                  </a:lnTo>
                  <a:lnTo>
                    <a:pt x="87336" y="212451"/>
                  </a:lnTo>
                  <a:lnTo>
                    <a:pt x="73463" y="227394"/>
                  </a:lnTo>
                  <a:lnTo>
                    <a:pt x="70138" y="229491"/>
                  </a:lnTo>
                  <a:lnTo>
                    <a:pt x="67921" y="229301"/>
                  </a:lnTo>
                  <a:lnTo>
                    <a:pt x="66442" y="227588"/>
                  </a:lnTo>
                  <a:lnTo>
                    <a:pt x="65457" y="224858"/>
                  </a:lnTo>
                  <a:lnTo>
                    <a:pt x="71654" y="205846"/>
                  </a:lnTo>
                  <a:lnTo>
                    <a:pt x="87337" y="172520"/>
                  </a:lnTo>
                  <a:lnTo>
                    <a:pt x="99205" y="1479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7" name="SMARTInkShape-7005"/>
            <p:cNvSpPr/>
            <p:nvPr/>
          </p:nvSpPr>
          <p:spPr bwMode="auto">
            <a:xfrm>
              <a:off x="5233979" y="2636044"/>
              <a:ext cx="102899" cy="186020"/>
            </a:xfrm>
            <a:custGeom>
              <a:avLst/>
              <a:gdLst/>
              <a:ahLst/>
              <a:cxnLst/>
              <a:rect l="0" t="0" r="0" b="0"/>
              <a:pathLst>
                <a:path w="102899" h="186020">
                  <a:moveTo>
                    <a:pt x="66684" y="0"/>
                  </a:moveTo>
                  <a:lnTo>
                    <a:pt x="56071" y="12200"/>
                  </a:lnTo>
                  <a:lnTo>
                    <a:pt x="35457" y="47321"/>
                  </a:lnTo>
                  <a:lnTo>
                    <a:pt x="23476" y="78226"/>
                  </a:lnTo>
                  <a:lnTo>
                    <a:pt x="11107" y="108726"/>
                  </a:lnTo>
                  <a:lnTo>
                    <a:pt x="1181" y="141664"/>
                  </a:lnTo>
                  <a:lnTo>
                    <a:pt x="0" y="158477"/>
                  </a:lnTo>
                  <a:lnTo>
                    <a:pt x="2915" y="171240"/>
                  </a:lnTo>
                  <a:lnTo>
                    <a:pt x="9502" y="182205"/>
                  </a:lnTo>
                  <a:lnTo>
                    <a:pt x="13481" y="184969"/>
                  </a:lnTo>
                  <a:lnTo>
                    <a:pt x="17722" y="186019"/>
                  </a:lnTo>
                  <a:lnTo>
                    <a:pt x="33391" y="183704"/>
                  </a:lnTo>
                  <a:lnTo>
                    <a:pt x="47124" y="178484"/>
                  </a:lnTo>
                  <a:lnTo>
                    <a:pt x="63812" y="168226"/>
                  </a:lnTo>
                  <a:lnTo>
                    <a:pt x="83472" y="145271"/>
                  </a:lnTo>
                  <a:lnTo>
                    <a:pt x="99350" y="118361"/>
                  </a:lnTo>
                  <a:lnTo>
                    <a:pt x="102898" y="97584"/>
                  </a:lnTo>
                  <a:lnTo>
                    <a:pt x="100433" y="67807"/>
                  </a:lnTo>
                  <a:lnTo>
                    <a:pt x="98708" y="59492"/>
                  </a:lnTo>
                  <a:lnTo>
                    <a:pt x="90442" y="46020"/>
                  </a:lnTo>
                  <a:lnTo>
                    <a:pt x="84903" y="40205"/>
                  </a:lnTo>
                  <a:lnTo>
                    <a:pt x="78830" y="37122"/>
                  </a:lnTo>
                  <a:lnTo>
                    <a:pt x="65732" y="35813"/>
                  </a:lnTo>
                  <a:lnTo>
                    <a:pt x="44970" y="39539"/>
                  </a:lnTo>
                  <a:lnTo>
                    <a:pt x="32956" y="47735"/>
                  </a:lnTo>
                  <a:lnTo>
                    <a:pt x="23912" y="58522"/>
                  </a:lnTo>
                  <a:lnTo>
                    <a:pt x="19893" y="68608"/>
                  </a:lnTo>
                  <a:lnTo>
                    <a:pt x="19615" y="72726"/>
                  </a:lnTo>
                  <a:lnTo>
                    <a:pt x="23821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" name="SMARTInkShape-7006"/>
            <p:cNvSpPr/>
            <p:nvPr/>
          </p:nvSpPr>
          <p:spPr bwMode="auto">
            <a:xfrm>
              <a:off x="5066733" y="2393156"/>
              <a:ext cx="219643" cy="415538"/>
            </a:xfrm>
            <a:custGeom>
              <a:avLst/>
              <a:gdLst/>
              <a:ahLst/>
              <a:cxnLst/>
              <a:rect l="0" t="0" r="0" b="0"/>
              <a:pathLst>
                <a:path w="219643" h="415538">
                  <a:moveTo>
                    <a:pt x="62480" y="0"/>
                  </a:moveTo>
                  <a:lnTo>
                    <a:pt x="35744" y="30528"/>
                  </a:lnTo>
                  <a:lnTo>
                    <a:pt x="17923" y="62446"/>
                  </a:lnTo>
                  <a:lnTo>
                    <a:pt x="5936" y="92504"/>
                  </a:lnTo>
                  <a:lnTo>
                    <a:pt x="482" y="114192"/>
                  </a:lnTo>
                  <a:lnTo>
                    <a:pt x="0" y="126952"/>
                  </a:lnTo>
                  <a:lnTo>
                    <a:pt x="2432" y="135269"/>
                  </a:lnTo>
                  <a:lnTo>
                    <a:pt x="4985" y="137805"/>
                  </a:lnTo>
                  <a:lnTo>
                    <a:pt x="12056" y="140622"/>
                  </a:lnTo>
                  <a:lnTo>
                    <a:pt x="24962" y="142207"/>
                  </a:lnTo>
                  <a:lnTo>
                    <a:pt x="34163" y="138345"/>
                  </a:lnTo>
                  <a:lnTo>
                    <a:pt x="53006" y="122930"/>
                  </a:lnTo>
                  <a:lnTo>
                    <a:pt x="63465" y="109273"/>
                  </a:lnTo>
                  <a:lnTo>
                    <a:pt x="67799" y="95172"/>
                  </a:lnTo>
                  <a:lnTo>
                    <a:pt x="69516" y="62702"/>
                  </a:lnTo>
                  <a:lnTo>
                    <a:pt x="69619" y="40605"/>
                  </a:lnTo>
                  <a:lnTo>
                    <a:pt x="71208" y="38183"/>
                  </a:lnTo>
                  <a:lnTo>
                    <a:pt x="77207" y="33374"/>
                  </a:lnTo>
                  <a:lnTo>
                    <a:pt x="93302" y="26205"/>
                  </a:lnTo>
                  <a:lnTo>
                    <a:pt x="120867" y="21581"/>
                  </a:lnTo>
                  <a:lnTo>
                    <a:pt x="153947" y="15963"/>
                  </a:lnTo>
                  <a:lnTo>
                    <a:pt x="168219" y="15826"/>
                  </a:lnTo>
                  <a:lnTo>
                    <a:pt x="179854" y="18411"/>
                  </a:lnTo>
                  <a:lnTo>
                    <a:pt x="195330" y="28121"/>
                  </a:lnTo>
                  <a:lnTo>
                    <a:pt x="200899" y="42926"/>
                  </a:lnTo>
                  <a:lnTo>
                    <a:pt x="202580" y="65116"/>
                  </a:lnTo>
                  <a:lnTo>
                    <a:pt x="200682" y="96145"/>
                  </a:lnTo>
                  <a:lnTo>
                    <a:pt x="192959" y="131102"/>
                  </a:lnTo>
                  <a:lnTo>
                    <a:pt x="187566" y="149314"/>
                  </a:lnTo>
                  <a:lnTo>
                    <a:pt x="180796" y="169393"/>
                  </a:lnTo>
                  <a:lnTo>
                    <a:pt x="173107" y="190716"/>
                  </a:lnTo>
                  <a:lnTo>
                    <a:pt x="164806" y="212869"/>
                  </a:lnTo>
                  <a:lnTo>
                    <a:pt x="157685" y="233988"/>
                  </a:lnTo>
                  <a:lnTo>
                    <a:pt x="151350" y="254417"/>
                  </a:lnTo>
                  <a:lnTo>
                    <a:pt x="145539" y="274386"/>
                  </a:lnTo>
                  <a:lnTo>
                    <a:pt x="139283" y="293256"/>
                  </a:lnTo>
                  <a:lnTo>
                    <a:pt x="132732" y="311391"/>
                  </a:lnTo>
                  <a:lnTo>
                    <a:pt x="121484" y="344771"/>
                  </a:lnTo>
                  <a:lnTo>
                    <a:pt x="116485" y="372836"/>
                  </a:lnTo>
                  <a:lnTo>
                    <a:pt x="117463" y="399572"/>
                  </a:lnTo>
                  <a:lnTo>
                    <a:pt x="122900" y="409892"/>
                  </a:lnTo>
                  <a:lnTo>
                    <a:pt x="126572" y="413755"/>
                  </a:lnTo>
                  <a:lnTo>
                    <a:pt x="130608" y="415537"/>
                  </a:lnTo>
                  <a:lnTo>
                    <a:pt x="139325" y="415400"/>
                  </a:lnTo>
                  <a:lnTo>
                    <a:pt x="160743" y="403275"/>
                  </a:lnTo>
                  <a:lnTo>
                    <a:pt x="190722" y="372142"/>
                  </a:lnTo>
                  <a:lnTo>
                    <a:pt x="219642" y="3357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49" name="SMARTInkShape-Group1300"/>
          <p:cNvGrpSpPr/>
          <p:nvPr/>
        </p:nvGrpSpPr>
        <p:grpSpPr>
          <a:xfrm>
            <a:off x="6786563" y="1718496"/>
            <a:ext cx="1333037" cy="756949"/>
            <a:chOff x="6786563" y="1718496"/>
            <a:chExt cx="1333037" cy="756949"/>
          </a:xfrm>
        </p:grpSpPr>
        <p:sp>
          <p:nvSpPr>
            <p:cNvPr id="40" name="SMARTInkShape-7007"/>
            <p:cNvSpPr/>
            <p:nvPr/>
          </p:nvSpPr>
          <p:spPr bwMode="auto">
            <a:xfrm>
              <a:off x="8015677" y="1718496"/>
              <a:ext cx="103923" cy="131279"/>
            </a:xfrm>
            <a:custGeom>
              <a:avLst/>
              <a:gdLst/>
              <a:ahLst/>
              <a:cxnLst/>
              <a:rect l="0" t="0" r="0" b="0"/>
              <a:pathLst>
                <a:path w="103923" h="131279">
                  <a:moveTo>
                    <a:pt x="21042" y="17435"/>
                  </a:moveTo>
                  <a:lnTo>
                    <a:pt x="17249" y="21228"/>
                  </a:lnTo>
                  <a:lnTo>
                    <a:pt x="15387" y="25206"/>
                  </a:lnTo>
                  <a:lnTo>
                    <a:pt x="4042" y="57378"/>
                  </a:lnTo>
                  <a:lnTo>
                    <a:pt x="0" y="92595"/>
                  </a:lnTo>
                  <a:lnTo>
                    <a:pt x="481" y="111686"/>
                  </a:lnTo>
                  <a:lnTo>
                    <a:pt x="3437" y="118326"/>
                  </a:lnTo>
                  <a:lnTo>
                    <a:pt x="13356" y="126528"/>
                  </a:lnTo>
                  <a:lnTo>
                    <a:pt x="22556" y="130192"/>
                  </a:lnTo>
                  <a:lnTo>
                    <a:pt x="34103" y="131278"/>
                  </a:lnTo>
                  <a:lnTo>
                    <a:pt x="51370" y="124015"/>
                  </a:lnTo>
                  <a:lnTo>
                    <a:pt x="67775" y="111809"/>
                  </a:lnTo>
                  <a:lnTo>
                    <a:pt x="92362" y="80986"/>
                  </a:lnTo>
                  <a:lnTo>
                    <a:pt x="100365" y="67111"/>
                  </a:lnTo>
                  <a:lnTo>
                    <a:pt x="103922" y="53007"/>
                  </a:lnTo>
                  <a:lnTo>
                    <a:pt x="102131" y="31679"/>
                  </a:lnTo>
                  <a:lnTo>
                    <a:pt x="96574" y="10279"/>
                  </a:lnTo>
                  <a:lnTo>
                    <a:pt x="92828" y="5520"/>
                  </a:lnTo>
                  <a:lnTo>
                    <a:pt x="82316" y="233"/>
                  </a:lnTo>
                  <a:lnTo>
                    <a:pt x="69705" y="0"/>
                  </a:lnTo>
                  <a:lnTo>
                    <a:pt x="56957" y="3336"/>
                  </a:lnTo>
                  <a:lnTo>
                    <a:pt x="35839" y="18413"/>
                  </a:lnTo>
                  <a:lnTo>
                    <a:pt x="23309" y="32012"/>
                  </a:lnTo>
                  <a:lnTo>
                    <a:pt x="18081" y="41376"/>
                  </a:lnTo>
                  <a:lnTo>
                    <a:pt x="15757" y="50830"/>
                  </a:lnTo>
                  <a:lnTo>
                    <a:pt x="16724" y="53192"/>
                  </a:lnTo>
                  <a:lnTo>
                    <a:pt x="18957" y="53973"/>
                  </a:lnTo>
                  <a:lnTo>
                    <a:pt x="28186" y="531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" name="SMARTInkShape-7008"/>
            <p:cNvSpPr/>
            <p:nvPr/>
          </p:nvSpPr>
          <p:spPr bwMode="auto">
            <a:xfrm>
              <a:off x="7822493" y="1750219"/>
              <a:ext cx="192796" cy="164046"/>
            </a:xfrm>
            <a:custGeom>
              <a:avLst/>
              <a:gdLst/>
              <a:ahLst/>
              <a:cxnLst/>
              <a:rect l="0" t="0" r="0" b="0"/>
              <a:pathLst>
                <a:path w="192796" h="164046">
                  <a:moveTo>
                    <a:pt x="7057" y="0"/>
                  </a:moveTo>
                  <a:lnTo>
                    <a:pt x="7057" y="7585"/>
                  </a:lnTo>
                  <a:lnTo>
                    <a:pt x="4940" y="13425"/>
                  </a:lnTo>
                  <a:lnTo>
                    <a:pt x="3264" y="16094"/>
                  </a:lnTo>
                  <a:lnTo>
                    <a:pt x="575" y="37486"/>
                  </a:lnTo>
                  <a:lnTo>
                    <a:pt x="0" y="71670"/>
                  </a:lnTo>
                  <a:lnTo>
                    <a:pt x="4840" y="104968"/>
                  </a:lnTo>
                  <a:lnTo>
                    <a:pt x="10558" y="138794"/>
                  </a:lnTo>
                  <a:lnTo>
                    <a:pt x="16914" y="154278"/>
                  </a:lnTo>
                  <a:lnTo>
                    <a:pt x="21492" y="159849"/>
                  </a:lnTo>
                  <a:lnTo>
                    <a:pt x="26173" y="162325"/>
                  </a:lnTo>
                  <a:lnTo>
                    <a:pt x="38022" y="164045"/>
                  </a:lnTo>
                  <a:lnTo>
                    <a:pt x="40401" y="162545"/>
                  </a:lnTo>
                  <a:lnTo>
                    <a:pt x="56094" y="140605"/>
                  </a:lnTo>
                  <a:lnTo>
                    <a:pt x="69101" y="108148"/>
                  </a:lnTo>
                  <a:lnTo>
                    <a:pt x="81621" y="80551"/>
                  </a:lnTo>
                  <a:lnTo>
                    <a:pt x="97956" y="44898"/>
                  </a:lnTo>
                  <a:lnTo>
                    <a:pt x="111573" y="9793"/>
                  </a:lnTo>
                  <a:lnTo>
                    <a:pt x="116480" y="4352"/>
                  </a:lnTo>
                  <a:lnTo>
                    <a:pt x="121306" y="1934"/>
                  </a:lnTo>
                  <a:lnTo>
                    <a:pt x="123704" y="1289"/>
                  </a:lnTo>
                  <a:lnTo>
                    <a:pt x="125303" y="3241"/>
                  </a:lnTo>
                  <a:lnTo>
                    <a:pt x="127554" y="17364"/>
                  </a:lnTo>
                  <a:lnTo>
                    <a:pt x="127426" y="36630"/>
                  </a:lnTo>
                  <a:lnTo>
                    <a:pt x="122313" y="71557"/>
                  </a:lnTo>
                  <a:lnTo>
                    <a:pt x="115843" y="104152"/>
                  </a:lnTo>
                  <a:lnTo>
                    <a:pt x="110815" y="121435"/>
                  </a:lnTo>
                  <a:lnTo>
                    <a:pt x="112174" y="128848"/>
                  </a:lnTo>
                  <a:lnTo>
                    <a:pt x="117401" y="137484"/>
                  </a:lnTo>
                  <a:lnTo>
                    <a:pt x="121716" y="140479"/>
                  </a:lnTo>
                  <a:lnTo>
                    <a:pt x="123978" y="141278"/>
                  </a:lnTo>
                  <a:lnTo>
                    <a:pt x="127073" y="140222"/>
                  </a:lnTo>
                  <a:lnTo>
                    <a:pt x="151781" y="122848"/>
                  </a:lnTo>
                  <a:lnTo>
                    <a:pt x="173169" y="93969"/>
                  </a:lnTo>
                  <a:lnTo>
                    <a:pt x="192795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2" name="SMARTInkShape-7009"/>
            <p:cNvSpPr/>
            <p:nvPr/>
          </p:nvSpPr>
          <p:spPr bwMode="auto">
            <a:xfrm>
              <a:off x="7608094" y="1837770"/>
              <a:ext cx="178595" cy="138937"/>
            </a:xfrm>
            <a:custGeom>
              <a:avLst/>
              <a:gdLst/>
              <a:ahLst/>
              <a:cxnLst/>
              <a:rect l="0" t="0" r="0" b="0"/>
              <a:pathLst>
                <a:path w="178595" h="138937">
                  <a:moveTo>
                    <a:pt x="0" y="91043"/>
                  </a:moveTo>
                  <a:lnTo>
                    <a:pt x="16793" y="91043"/>
                  </a:lnTo>
                  <a:lnTo>
                    <a:pt x="41414" y="82973"/>
                  </a:lnTo>
                  <a:lnTo>
                    <a:pt x="73378" y="64496"/>
                  </a:lnTo>
                  <a:lnTo>
                    <a:pt x="87182" y="52132"/>
                  </a:lnTo>
                  <a:lnTo>
                    <a:pt x="101959" y="29023"/>
                  </a:lnTo>
                  <a:lnTo>
                    <a:pt x="106130" y="10853"/>
                  </a:lnTo>
                  <a:lnTo>
                    <a:pt x="106699" y="4338"/>
                  </a:lnTo>
                  <a:lnTo>
                    <a:pt x="105265" y="2283"/>
                  </a:lnTo>
                  <a:lnTo>
                    <a:pt x="99436" y="0"/>
                  </a:lnTo>
                  <a:lnTo>
                    <a:pt x="91554" y="1102"/>
                  </a:lnTo>
                  <a:lnTo>
                    <a:pt x="87229" y="2507"/>
                  </a:lnTo>
                  <a:lnTo>
                    <a:pt x="78191" y="10419"/>
                  </a:lnTo>
                  <a:lnTo>
                    <a:pt x="49808" y="41708"/>
                  </a:lnTo>
                  <a:lnTo>
                    <a:pt x="34777" y="63460"/>
                  </a:lnTo>
                  <a:lnTo>
                    <a:pt x="25738" y="88867"/>
                  </a:lnTo>
                  <a:lnTo>
                    <a:pt x="23346" y="104363"/>
                  </a:lnTo>
                  <a:lnTo>
                    <a:pt x="26515" y="117071"/>
                  </a:lnTo>
                  <a:lnTo>
                    <a:pt x="33216" y="127217"/>
                  </a:lnTo>
                  <a:lnTo>
                    <a:pt x="41485" y="134372"/>
                  </a:lnTo>
                  <a:lnTo>
                    <a:pt x="52569" y="138081"/>
                  </a:lnTo>
                  <a:lnTo>
                    <a:pt x="66226" y="138936"/>
                  </a:lnTo>
                  <a:lnTo>
                    <a:pt x="90972" y="134161"/>
                  </a:lnTo>
                  <a:lnTo>
                    <a:pt x="121069" y="118727"/>
                  </a:lnTo>
                  <a:lnTo>
                    <a:pt x="135565" y="108109"/>
                  </a:lnTo>
                  <a:lnTo>
                    <a:pt x="162157" y="77539"/>
                  </a:lnTo>
                  <a:lnTo>
                    <a:pt x="178594" y="553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" name="SMARTInkShape-7010"/>
            <p:cNvSpPr/>
            <p:nvPr/>
          </p:nvSpPr>
          <p:spPr bwMode="auto">
            <a:xfrm>
              <a:off x="7443796" y="1899798"/>
              <a:ext cx="171443" cy="148570"/>
            </a:xfrm>
            <a:custGeom>
              <a:avLst/>
              <a:gdLst/>
              <a:ahLst/>
              <a:cxnLst/>
              <a:rect l="0" t="0" r="0" b="0"/>
              <a:pathLst>
                <a:path w="171443" h="148570">
                  <a:moveTo>
                    <a:pt x="21423" y="14727"/>
                  </a:moveTo>
                  <a:lnTo>
                    <a:pt x="21423" y="18519"/>
                  </a:lnTo>
                  <a:lnTo>
                    <a:pt x="19306" y="22498"/>
                  </a:lnTo>
                  <a:lnTo>
                    <a:pt x="15719" y="28499"/>
                  </a:lnTo>
                  <a:lnTo>
                    <a:pt x="9066" y="49638"/>
                  </a:lnTo>
                  <a:lnTo>
                    <a:pt x="2480" y="80649"/>
                  </a:lnTo>
                  <a:lnTo>
                    <a:pt x="483" y="111298"/>
                  </a:lnTo>
                  <a:lnTo>
                    <a:pt x="11" y="146208"/>
                  </a:lnTo>
                  <a:lnTo>
                    <a:pt x="0" y="148569"/>
                  </a:lnTo>
                  <a:lnTo>
                    <a:pt x="791" y="148405"/>
                  </a:lnTo>
                  <a:lnTo>
                    <a:pt x="3787" y="146106"/>
                  </a:lnTo>
                  <a:lnTo>
                    <a:pt x="16784" y="113730"/>
                  </a:lnTo>
                  <a:lnTo>
                    <a:pt x="31913" y="85171"/>
                  </a:lnTo>
                  <a:lnTo>
                    <a:pt x="50188" y="49779"/>
                  </a:lnTo>
                  <a:lnTo>
                    <a:pt x="69086" y="19799"/>
                  </a:lnTo>
                  <a:lnTo>
                    <a:pt x="83347" y="3618"/>
                  </a:lnTo>
                  <a:lnTo>
                    <a:pt x="87312" y="971"/>
                  </a:lnTo>
                  <a:lnTo>
                    <a:pt x="90749" y="0"/>
                  </a:lnTo>
                  <a:lnTo>
                    <a:pt x="93834" y="146"/>
                  </a:lnTo>
                  <a:lnTo>
                    <a:pt x="96685" y="2625"/>
                  </a:lnTo>
                  <a:lnTo>
                    <a:pt x="109406" y="26451"/>
                  </a:lnTo>
                  <a:lnTo>
                    <a:pt x="113326" y="56260"/>
                  </a:lnTo>
                  <a:lnTo>
                    <a:pt x="114101" y="85902"/>
                  </a:lnTo>
                  <a:lnTo>
                    <a:pt x="113413" y="99542"/>
                  </a:lnTo>
                  <a:lnTo>
                    <a:pt x="110151" y="115352"/>
                  </a:lnTo>
                  <a:lnTo>
                    <a:pt x="113589" y="127069"/>
                  </a:lnTo>
                  <a:lnTo>
                    <a:pt x="115411" y="126928"/>
                  </a:lnTo>
                  <a:lnTo>
                    <a:pt x="121669" y="124655"/>
                  </a:lnTo>
                  <a:lnTo>
                    <a:pt x="138620" y="105321"/>
                  </a:lnTo>
                  <a:lnTo>
                    <a:pt x="157256" y="76455"/>
                  </a:lnTo>
                  <a:lnTo>
                    <a:pt x="171442" y="504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4" name="SMARTInkShape-7011"/>
            <p:cNvSpPr/>
            <p:nvPr/>
          </p:nvSpPr>
          <p:spPr bwMode="auto">
            <a:xfrm>
              <a:off x="7326288" y="1828800"/>
              <a:ext cx="31776" cy="14289"/>
            </a:xfrm>
            <a:custGeom>
              <a:avLst/>
              <a:gdLst/>
              <a:ahLst/>
              <a:cxnLst/>
              <a:rect l="0" t="0" r="0" b="0"/>
              <a:pathLst>
                <a:path w="31776" h="14289">
                  <a:moveTo>
                    <a:pt x="24631" y="0"/>
                  </a:moveTo>
                  <a:lnTo>
                    <a:pt x="14688" y="0"/>
                  </a:lnTo>
                  <a:lnTo>
                    <a:pt x="10157" y="2117"/>
                  </a:lnTo>
                  <a:lnTo>
                    <a:pt x="5499" y="4910"/>
                  </a:lnTo>
                  <a:lnTo>
                    <a:pt x="782" y="6151"/>
                  </a:lnTo>
                  <a:lnTo>
                    <a:pt x="0" y="7276"/>
                  </a:lnTo>
                  <a:lnTo>
                    <a:pt x="273" y="8819"/>
                  </a:lnTo>
                  <a:lnTo>
                    <a:pt x="1248" y="10642"/>
                  </a:lnTo>
                  <a:lnTo>
                    <a:pt x="2693" y="11857"/>
                  </a:lnTo>
                  <a:lnTo>
                    <a:pt x="6414" y="13207"/>
                  </a:lnTo>
                  <a:lnTo>
                    <a:pt x="31775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5" name="SMARTInkShape-7012"/>
            <p:cNvSpPr/>
            <p:nvPr/>
          </p:nvSpPr>
          <p:spPr bwMode="auto">
            <a:xfrm>
              <a:off x="7351006" y="1978819"/>
              <a:ext cx="14201" cy="84191"/>
            </a:xfrm>
            <a:custGeom>
              <a:avLst/>
              <a:gdLst/>
              <a:ahLst/>
              <a:cxnLst/>
              <a:rect l="0" t="0" r="0" b="0"/>
              <a:pathLst>
                <a:path w="14201" h="84191">
                  <a:moveTo>
                    <a:pt x="7057" y="0"/>
                  </a:moveTo>
                  <a:lnTo>
                    <a:pt x="6263" y="11406"/>
                  </a:lnTo>
                  <a:lnTo>
                    <a:pt x="906" y="33585"/>
                  </a:lnTo>
                  <a:lnTo>
                    <a:pt x="0" y="61934"/>
                  </a:lnTo>
                  <a:lnTo>
                    <a:pt x="2068" y="69330"/>
                  </a:lnTo>
                  <a:lnTo>
                    <a:pt x="4840" y="75263"/>
                  </a:lnTo>
                  <a:lnTo>
                    <a:pt x="6765" y="84190"/>
                  </a:lnTo>
                  <a:lnTo>
                    <a:pt x="7656" y="83908"/>
                  </a:lnTo>
                  <a:lnTo>
                    <a:pt x="10762" y="81478"/>
                  </a:lnTo>
                  <a:lnTo>
                    <a:pt x="12672" y="73519"/>
                  </a:lnTo>
                  <a:lnTo>
                    <a:pt x="14200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6" name="SMARTInkShape-7013"/>
            <p:cNvSpPr/>
            <p:nvPr/>
          </p:nvSpPr>
          <p:spPr bwMode="auto">
            <a:xfrm>
              <a:off x="7222600" y="1808950"/>
              <a:ext cx="71170" cy="303449"/>
            </a:xfrm>
            <a:custGeom>
              <a:avLst/>
              <a:gdLst/>
              <a:ahLst/>
              <a:cxnLst/>
              <a:rect l="0" t="0" r="0" b="0"/>
              <a:pathLst>
                <a:path w="71170" h="303449">
                  <a:moveTo>
                    <a:pt x="6875" y="19850"/>
                  </a:moveTo>
                  <a:lnTo>
                    <a:pt x="6875" y="12265"/>
                  </a:lnTo>
                  <a:lnTo>
                    <a:pt x="4758" y="6425"/>
                  </a:lnTo>
                  <a:lnTo>
                    <a:pt x="724" y="0"/>
                  </a:lnTo>
                  <a:lnTo>
                    <a:pt x="393" y="267"/>
                  </a:lnTo>
                  <a:lnTo>
                    <a:pt x="26" y="2680"/>
                  </a:lnTo>
                  <a:lnTo>
                    <a:pt x="5908" y="36573"/>
                  </a:lnTo>
                  <a:lnTo>
                    <a:pt x="2796" y="68902"/>
                  </a:lnTo>
                  <a:lnTo>
                    <a:pt x="1093" y="96155"/>
                  </a:lnTo>
                  <a:lnTo>
                    <a:pt x="337" y="125995"/>
                  </a:lnTo>
                  <a:lnTo>
                    <a:pt x="0" y="155132"/>
                  </a:lnTo>
                  <a:lnTo>
                    <a:pt x="1968" y="183956"/>
                  </a:lnTo>
                  <a:lnTo>
                    <a:pt x="4694" y="211849"/>
                  </a:lnTo>
                  <a:lnTo>
                    <a:pt x="5905" y="237475"/>
                  </a:lnTo>
                  <a:lnTo>
                    <a:pt x="14172" y="266629"/>
                  </a:lnTo>
                  <a:lnTo>
                    <a:pt x="33667" y="295284"/>
                  </a:lnTo>
                  <a:lnTo>
                    <a:pt x="36643" y="298723"/>
                  </a:lnTo>
                  <a:lnTo>
                    <a:pt x="46299" y="302543"/>
                  </a:lnTo>
                  <a:lnTo>
                    <a:pt x="56940" y="303448"/>
                  </a:lnTo>
                  <a:lnTo>
                    <a:pt x="71169" y="298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7" name="SMARTInkShape-7014"/>
            <p:cNvSpPr/>
            <p:nvPr/>
          </p:nvSpPr>
          <p:spPr bwMode="auto">
            <a:xfrm>
              <a:off x="7001497" y="2014538"/>
              <a:ext cx="127963" cy="396646"/>
            </a:xfrm>
            <a:custGeom>
              <a:avLst/>
              <a:gdLst/>
              <a:ahLst/>
              <a:cxnLst/>
              <a:rect l="0" t="0" r="0" b="0"/>
              <a:pathLst>
                <a:path w="127963" h="396646">
                  <a:moveTo>
                    <a:pt x="27953" y="0"/>
                  </a:moveTo>
                  <a:lnTo>
                    <a:pt x="18010" y="9942"/>
                  </a:lnTo>
                  <a:lnTo>
                    <a:pt x="4104" y="43735"/>
                  </a:lnTo>
                  <a:lnTo>
                    <a:pt x="0" y="78696"/>
                  </a:lnTo>
                  <a:lnTo>
                    <a:pt x="448" y="92126"/>
                  </a:lnTo>
                  <a:lnTo>
                    <a:pt x="3293" y="103386"/>
                  </a:lnTo>
                  <a:lnTo>
                    <a:pt x="13150" y="118651"/>
                  </a:lnTo>
                  <a:lnTo>
                    <a:pt x="21639" y="124171"/>
                  </a:lnTo>
                  <a:lnTo>
                    <a:pt x="35342" y="127279"/>
                  </a:lnTo>
                  <a:lnTo>
                    <a:pt x="40024" y="127715"/>
                  </a:lnTo>
                  <a:lnTo>
                    <a:pt x="49457" y="123966"/>
                  </a:lnTo>
                  <a:lnTo>
                    <a:pt x="72241" y="104832"/>
                  </a:lnTo>
                  <a:lnTo>
                    <a:pt x="89059" y="77328"/>
                  </a:lnTo>
                  <a:lnTo>
                    <a:pt x="104729" y="44261"/>
                  </a:lnTo>
                  <a:lnTo>
                    <a:pt x="120664" y="10010"/>
                  </a:lnTo>
                  <a:lnTo>
                    <a:pt x="126523" y="1977"/>
                  </a:lnTo>
                  <a:lnTo>
                    <a:pt x="127324" y="7228"/>
                  </a:lnTo>
                  <a:lnTo>
                    <a:pt x="127838" y="33795"/>
                  </a:lnTo>
                  <a:lnTo>
                    <a:pt x="127928" y="64164"/>
                  </a:lnTo>
                  <a:lnTo>
                    <a:pt x="127948" y="88842"/>
                  </a:lnTo>
                  <a:lnTo>
                    <a:pt x="127958" y="116479"/>
                  </a:lnTo>
                  <a:lnTo>
                    <a:pt x="127962" y="147283"/>
                  </a:lnTo>
                  <a:lnTo>
                    <a:pt x="125847" y="177377"/>
                  </a:lnTo>
                  <a:lnTo>
                    <a:pt x="123056" y="206628"/>
                  </a:lnTo>
                  <a:lnTo>
                    <a:pt x="121815" y="235503"/>
                  </a:lnTo>
                  <a:lnTo>
                    <a:pt x="121263" y="262095"/>
                  </a:lnTo>
                  <a:lnTo>
                    <a:pt x="120224" y="287143"/>
                  </a:lnTo>
                  <a:lnTo>
                    <a:pt x="115177" y="322763"/>
                  </a:lnTo>
                  <a:lnTo>
                    <a:pt x="109448" y="352985"/>
                  </a:lnTo>
                  <a:lnTo>
                    <a:pt x="103126" y="388560"/>
                  </a:lnTo>
                  <a:lnTo>
                    <a:pt x="98934" y="394943"/>
                  </a:lnTo>
                  <a:lnTo>
                    <a:pt x="96705" y="396645"/>
                  </a:lnTo>
                  <a:lnTo>
                    <a:pt x="95219" y="396192"/>
                  </a:lnTo>
                  <a:lnTo>
                    <a:pt x="94228" y="394303"/>
                  </a:lnTo>
                  <a:lnTo>
                    <a:pt x="88845" y="368487"/>
                  </a:lnTo>
                  <a:lnTo>
                    <a:pt x="86766" y="341307"/>
                  </a:lnTo>
                  <a:lnTo>
                    <a:pt x="86636" y="307267"/>
                  </a:lnTo>
                  <a:lnTo>
                    <a:pt x="87713" y="288188"/>
                  </a:lnTo>
                  <a:lnTo>
                    <a:pt x="90231" y="255083"/>
                  </a:lnTo>
                  <a:lnTo>
                    <a:pt x="92247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8" name="SMARTInkShape-7015"/>
            <p:cNvSpPr/>
            <p:nvPr/>
          </p:nvSpPr>
          <p:spPr bwMode="auto">
            <a:xfrm>
              <a:off x="6786563" y="2044938"/>
              <a:ext cx="148027" cy="430507"/>
            </a:xfrm>
            <a:custGeom>
              <a:avLst/>
              <a:gdLst/>
              <a:ahLst/>
              <a:cxnLst/>
              <a:rect l="0" t="0" r="0" b="0"/>
              <a:pathLst>
                <a:path w="148027" h="430507">
                  <a:moveTo>
                    <a:pt x="0" y="5318"/>
                  </a:moveTo>
                  <a:lnTo>
                    <a:pt x="0" y="15960"/>
                  </a:lnTo>
                  <a:lnTo>
                    <a:pt x="8818" y="46293"/>
                  </a:lnTo>
                  <a:lnTo>
                    <a:pt x="20064" y="64748"/>
                  </a:lnTo>
                  <a:lnTo>
                    <a:pt x="31168" y="72845"/>
                  </a:lnTo>
                  <a:lnTo>
                    <a:pt x="37135" y="75018"/>
                  </a:lnTo>
                  <a:lnTo>
                    <a:pt x="48750" y="76241"/>
                  </a:lnTo>
                  <a:lnTo>
                    <a:pt x="62245" y="72811"/>
                  </a:lnTo>
                  <a:lnTo>
                    <a:pt x="72505" y="66767"/>
                  </a:lnTo>
                  <a:lnTo>
                    <a:pt x="80573" y="56157"/>
                  </a:lnTo>
                  <a:lnTo>
                    <a:pt x="84197" y="42960"/>
                  </a:lnTo>
                  <a:lnTo>
                    <a:pt x="85665" y="7417"/>
                  </a:lnTo>
                  <a:lnTo>
                    <a:pt x="85713" y="0"/>
                  </a:lnTo>
                  <a:lnTo>
                    <a:pt x="89513" y="6300"/>
                  </a:lnTo>
                  <a:lnTo>
                    <a:pt x="96659" y="39197"/>
                  </a:lnTo>
                  <a:lnTo>
                    <a:pt x="106163" y="71183"/>
                  </a:lnTo>
                  <a:lnTo>
                    <a:pt x="112270" y="95710"/>
                  </a:lnTo>
                  <a:lnTo>
                    <a:pt x="120277" y="125132"/>
                  </a:lnTo>
                  <a:lnTo>
                    <a:pt x="129127" y="154613"/>
                  </a:lnTo>
                  <a:lnTo>
                    <a:pt x="137559" y="183590"/>
                  </a:lnTo>
                  <a:lnTo>
                    <a:pt x="143951" y="212344"/>
                  </a:lnTo>
                  <a:lnTo>
                    <a:pt x="147322" y="240998"/>
                  </a:lnTo>
                  <a:lnTo>
                    <a:pt x="148026" y="269609"/>
                  </a:lnTo>
                  <a:lnTo>
                    <a:pt x="145694" y="298200"/>
                  </a:lnTo>
                  <a:lnTo>
                    <a:pt x="142011" y="326781"/>
                  </a:lnTo>
                  <a:lnTo>
                    <a:pt x="137728" y="353772"/>
                  </a:lnTo>
                  <a:lnTo>
                    <a:pt x="130061" y="386024"/>
                  </a:lnTo>
                  <a:lnTo>
                    <a:pt x="113650" y="416540"/>
                  </a:lnTo>
                  <a:lnTo>
                    <a:pt x="104485" y="426208"/>
                  </a:lnTo>
                  <a:lnTo>
                    <a:pt x="95122" y="430506"/>
                  </a:lnTo>
                  <a:lnTo>
                    <a:pt x="91195" y="430064"/>
                  </a:lnTo>
                  <a:lnTo>
                    <a:pt x="87784" y="428182"/>
                  </a:lnTo>
                  <a:lnTo>
                    <a:pt x="84717" y="425340"/>
                  </a:lnTo>
                  <a:lnTo>
                    <a:pt x="76606" y="406171"/>
                  </a:lnTo>
                  <a:lnTo>
                    <a:pt x="72969" y="372798"/>
                  </a:lnTo>
                  <a:lnTo>
                    <a:pt x="72118" y="342209"/>
                  </a:lnTo>
                  <a:lnTo>
                    <a:pt x="72533" y="306654"/>
                  </a:lnTo>
                  <a:lnTo>
                    <a:pt x="73755" y="287171"/>
                  </a:lnTo>
                  <a:lnTo>
                    <a:pt x="76436" y="253617"/>
                  </a:lnTo>
                  <a:lnTo>
                    <a:pt x="78581" y="2267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52" name="SMARTInkShape-Group1301"/>
          <p:cNvGrpSpPr/>
          <p:nvPr/>
        </p:nvGrpSpPr>
        <p:grpSpPr>
          <a:xfrm>
            <a:off x="5150644" y="3771900"/>
            <a:ext cx="400051" cy="272894"/>
            <a:chOff x="5150644" y="3771900"/>
            <a:chExt cx="400051" cy="272894"/>
          </a:xfrm>
        </p:grpSpPr>
        <p:sp>
          <p:nvSpPr>
            <p:cNvPr id="50" name="SMARTInkShape-7016"/>
            <p:cNvSpPr/>
            <p:nvPr/>
          </p:nvSpPr>
          <p:spPr bwMode="auto">
            <a:xfrm>
              <a:off x="5350669" y="3821906"/>
              <a:ext cx="200026" cy="222888"/>
            </a:xfrm>
            <a:custGeom>
              <a:avLst/>
              <a:gdLst/>
              <a:ahLst/>
              <a:cxnLst/>
              <a:rect l="0" t="0" r="0" b="0"/>
              <a:pathLst>
                <a:path w="200026" h="222888">
                  <a:moveTo>
                    <a:pt x="0" y="0"/>
                  </a:moveTo>
                  <a:lnTo>
                    <a:pt x="794" y="13773"/>
                  </a:lnTo>
                  <a:lnTo>
                    <a:pt x="6151" y="43736"/>
                  </a:lnTo>
                  <a:lnTo>
                    <a:pt x="10642" y="72137"/>
                  </a:lnTo>
                  <a:lnTo>
                    <a:pt x="20792" y="105688"/>
                  </a:lnTo>
                  <a:lnTo>
                    <a:pt x="30061" y="140765"/>
                  </a:lnTo>
                  <a:lnTo>
                    <a:pt x="34042" y="172501"/>
                  </a:lnTo>
                  <a:lnTo>
                    <a:pt x="40297" y="204378"/>
                  </a:lnTo>
                  <a:lnTo>
                    <a:pt x="42524" y="219051"/>
                  </a:lnTo>
                  <a:lnTo>
                    <a:pt x="43431" y="218265"/>
                  </a:lnTo>
                  <a:lnTo>
                    <a:pt x="46554" y="213159"/>
                  </a:lnTo>
                  <a:lnTo>
                    <a:pt x="49324" y="190449"/>
                  </a:lnTo>
                  <a:lnTo>
                    <a:pt x="49804" y="164468"/>
                  </a:lnTo>
                  <a:lnTo>
                    <a:pt x="50740" y="131987"/>
                  </a:lnTo>
                  <a:lnTo>
                    <a:pt x="54898" y="98021"/>
                  </a:lnTo>
                  <a:lnTo>
                    <a:pt x="58070" y="68290"/>
                  </a:lnTo>
                  <a:lnTo>
                    <a:pt x="64438" y="51782"/>
                  </a:lnTo>
                  <a:lnTo>
                    <a:pt x="68358" y="46428"/>
                  </a:lnTo>
                  <a:lnTo>
                    <a:pt x="76948" y="40478"/>
                  </a:lnTo>
                  <a:lnTo>
                    <a:pt x="81461" y="40480"/>
                  </a:lnTo>
                  <a:lnTo>
                    <a:pt x="90709" y="44714"/>
                  </a:lnTo>
                  <a:lnTo>
                    <a:pt x="104841" y="59816"/>
                  </a:lnTo>
                  <a:lnTo>
                    <a:pt x="119082" y="86956"/>
                  </a:lnTo>
                  <a:lnTo>
                    <a:pt x="137148" y="116341"/>
                  </a:lnTo>
                  <a:lnTo>
                    <a:pt x="153790" y="148948"/>
                  </a:lnTo>
                  <a:lnTo>
                    <a:pt x="168775" y="179952"/>
                  </a:lnTo>
                  <a:lnTo>
                    <a:pt x="182357" y="211582"/>
                  </a:lnTo>
                  <a:lnTo>
                    <a:pt x="187674" y="220508"/>
                  </a:lnTo>
                  <a:lnTo>
                    <a:pt x="189410" y="222411"/>
                  </a:lnTo>
                  <a:lnTo>
                    <a:pt x="190567" y="222887"/>
                  </a:lnTo>
                  <a:lnTo>
                    <a:pt x="191338" y="222410"/>
                  </a:lnTo>
                  <a:lnTo>
                    <a:pt x="200025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" name="SMARTInkShape-7017"/>
            <p:cNvSpPr/>
            <p:nvPr/>
          </p:nvSpPr>
          <p:spPr bwMode="auto">
            <a:xfrm>
              <a:off x="5150644" y="3771900"/>
              <a:ext cx="171451" cy="247049"/>
            </a:xfrm>
            <a:custGeom>
              <a:avLst/>
              <a:gdLst/>
              <a:ahLst/>
              <a:cxnLst/>
              <a:rect l="0" t="0" r="0" b="0"/>
              <a:pathLst>
                <a:path w="171451" h="247049">
                  <a:moveTo>
                    <a:pt x="0" y="0"/>
                  </a:moveTo>
                  <a:lnTo>
                    <a:pt x="3792" y="0"/>
                  </a:lnTo>
                  <a:lnTo>
                    <a:pt x="7771" y="2117"/>
                  </a:lnTo>
                  <a:lnTo>
                    <a:pt x="31921" y="25629"/>
                  </a:lnTo>
                  <a:lnTo>
                    <a:pt x="52314" y="52952"/>
                  </a:lnTo>
                  <a:lnTo>
                    <a:pt x="72121" y="81571"/>
                  </a:lnTo>
                  <a:lnTo>
                    <a:pt x="93072" y="113069"/>
                  </a:lnTo>
                  <a:lnTo>
                    <a:pt x="114359" y="142510"/>
                  </a:lnTo>
                  <a:lnTo>
                    <a:pt x="133632" y="171342"/>
                  </a:lnTo>
                  <a:lnTo>
                    <a:pt x="150574" y="205736"/>
                  </a:lnTo>
                  <a:lnTo>
                    <a:pt x="166527" y="239962"/>
                  </a:lnTo>
                  <a:lnTo>
                    <a:pt x="169991" y="247048"/>
                  </a:lnTo>
                  <a:lnTo>
                    <a:pt x="170477" y="246455"/>
                  </a:lnTo>
                  <a:lnTo>
                    <a:pt x="171450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60" name="SMARTInkShape-Group1302"/>
          <p:cNvGrpSpPr/>
          <p:nvPr/>
        </p:nvGrpSpPr>
        <p:grpSpPr>
          <a:xfrm>
            <a:off x="6772411" y="3207544"/>
            <a:ext cx="1342662" cy="765181"/>
            <a:chOff x="6772411" y="3207544"/>
            <a:chExt cx="1342662" cy="765181"/>
          </a:xfrm>
        </p:grpSpPr>
        <p:sp>
          <p:nvSpPr>
            <p:cNvPr id="53" name="SMARTInkShape-7018"/>
            <p:cNvSpPr/>
            <p:nvPr/>
          </p:nvSpPr>
          <p:spPr bwMode="auto">
            <a:xfrm>
              <a:off x="7244594" y="3500438"/>
              <a:ext cx="63463" cy="304039"/>
            </a:xfrm>
            <a:custGeom>
              <a:avLst/>
              <a:gdLst/>
              <a:ahLst/>
              <a:cxnLst/>
              <a:rect l="0" t="0" r="0" b="0"/>
              <a:pathLst>
                <a:path w="63463" h="304039">
                  <a:moveTo>
                    <a:pt x="63462" y="0"/>
                  </a:moveTo>
                  <a:lnTo>
                    <a:pt x="32145" y="0"/>
                  </a:lnTo>
                  <a:lnTo>
                    <a:pt x="22821" y="0"/>
                  </a:lnTo>
                  <a:lnTo>
                    <a:pt x="13385" y="4233"/>
                  </a:lnTo>
                  <a:lnTo>
                    <a:pt x="5487" y="10612"/>
                  </a:lnTo>
                  <a:lnTo>
                    <a:pt x="1976" y="16093"/>
                  </a:lnTo>
                  <a:lnTo>
                    <a:pt x="0" y="27434"/>
                  </a:lnTo>
                  <a:lnTo>
                    <a:pt x="9185" y="62462"/>
                  </a:lnTo>
                  <a:lnTo>
                    <a:pt x="15983" y="88974"/>
                  </a:lnTo>
                  <a:lnTo>
                    <a:pt x="23024" y="124523"/>
                  </a:lnTo>
                  <a:lnTo>
                    <a:pt x="27763" y="151387"/>
                  </a:lnTo>
                  <a:lnTo>
                    <a:pt x="31721" y="179202"/>
                  </a:lnTo>
                  <a:lnTo>
                    <a:pt x="33480" y="207439"/>
                  </a:lnTo>
                  <a:lnTo>
                    <a:pt x="36379" y="233747"/>
                  </a:lnTo>
                  <a:lnTo>
                    <a:pt x="40356" y="266637"/>
                  </a:lnTo>
                  <a:lnTo>
                    <a:pt x="41884" y="301897"/>
                  </a:lnTo>
                  <a:lnTo>
                    <a:pt x="41965" y="304038"/>
                  </a:lnTo>
                  <a:lnTo>
                    <a:pt x="42002" y="302345"/>
                  </a:lnTo>
                  <a:lnTo>
                    <a:pt x="34887" y="2786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4" name="SMARTInkShape-7019"/>
            <p:cNvSpPr/>
            <p:nvPr/>
          </p:nvSpPr>
          <p:spPr bwMode="auto">
            <a:xfrm>
              <a:off x="6954381" y="3723593"/>
              <a:ext cx="94945" cy="217224"/>
            </a:xfrm>
            <a:custGeom>
              <a:avLst/>
              <a:gdLst/>
              <a:ahLst/>
              <a:cxnLst/>
              <a:rect l="0" t="0" r="0" b="0"/>
              <a:pathLst>
                <a:path w="94945" h="217224">
                  <a:moveTo>
                    <a:pt x="53638" y="5445"/>
                  </a:moveTo>
                  <a:lnTo>
                    <a:pt x="48728" y="24142"/>
                  </a:lnTo>
                  <a:lnTo>
                    <a:pt x="45568" y="54993"/>
                  </a:lnTo>
                  <a:lnTo>
                    <a:pt x="39204" y="83293"/>
                  </a:lnTo>
                  <a:lnTo>
                    <a:pt x="33199" y="112275"/>
                  </a:lnTo>
                  <a:lnTo>
                    <a:pt x="27885" y="140237"/>
                  </a:lnTo>
                  <a:lnTo>
                    <a:pt x="22878" y="165894"/>
                  </a:lnTo>
                  <a:lnTo>
                    <a:pt x="23181" y="195066"/>
                  </a:lnTo>
                  <a:lnTo>
                    <a:pt x="28297" y="211207"/>
                  </a:lnTo>
                  <a:lnTo>
                    <a:pt x="31188" y="214057"/>
                  </a:lnTo>
                  <a:lnTo>
                    <a:pt x="38632" y="217223"/>
                  </a:lnTo>
                  <a:lnTo>
                    <a:pt x="43634" y="215687"/>
                  </a:lnTo>
                  <a:lnTo>
                    <a:pt x="55542" y="207629"/>
                  </a:lnTo>
                  <a:lnTo>
                    <a:pt x="71841" y="185913"/>
                  </a:lnTo>
                  <a:lnTo>
                    <a:pt x="82932" y="151786"/>
                  </a:lnTo>
                  <a:lnTo>
                    <a:pt x="88618" y="123137"/>
                  </a:lnTo>
                  <a:lnTo>
                    <a:pt x="92997" y="92677"/>
                  </a:lnTo>
                  <a:lnTo>
                    <a:pt x="94944" y="63265"/>
                  </a:lnTo>
                  <a:lnTo>
                    <a:pt x="91575" y="36434"/>
                  </a:lnTo>
                  <a:lnTo>
                    <a:pt x="84786" y="14455"/>
                  </a:lnTo>
                  <a:lnTo>
                    <a:pt x="76477" y="2041"/>
                  </a:lnTo>
                  <a:lnTo>
                    <a:pt x="71245" y="0"/>
                  </a:lnTo>
                  <a:lnTo>
                    <a:pt x="65376" y="228"/>
                  </a:lnTo>
                  <a:lnTo>
                    <a:pt x="59082" y="1967"/>
                  </a:lnTo>
                  <a:lnTo>
                    <a:pt x="47855" y="16599"/>
                  </a:lnTo>
                  <a:lnTo>
                    <a:pt x="30493" y="51612"/>
                  </a:lnTo>
                  <a:lnTo>
                    <a:pt x="17952" y="79145"/>
                  </a:lnTo>
                  <a:lnTo>
                    <a:pt x="7086" y="109902"/>
                  </a:lnTo>
                  <a:lnTo>
                    <a:pt x="1198" y="135743"/>
                  </a:lnTo>
                  <a:lnTo>
                    <a:pt x="0" y="166024"/>
                  </a:lnTo>
                  <a:lnTo>
                    <a:pt x="1211" y="174410"/>
                  </a:lnTo>
                  <a:lnTo>
                    <a:pt x="3605" y="180001"/>
                  </a:lnTo>
                  <a:lnTo>
                    <a:pt x="6789" y="183728"/>
                  </a:lnTo>
                  <a:lnTo>
                    <a:pt x="10499" y="186213"/>
                  </a:lnTo>
                  <a:lnTo>
                    <a:pt x="16147" y="186282"/>
                  </a:lnTo>
                  <a:lnTo>
                    <a:pt x="30890" y="182125"/>
                  </a:lnTo>
                  <a:lnTo>
                    <a:pt x="43792" y="168636"/>
                  </a:lnTo>
                  <a:lnTo>
                    <a:pt x="62098" y="134496"/>
                  </a:lnTo>
                  <a:lnTo>
                    <a:pt x="82213" y="911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5" name="SMARTInkShape-7020"/>
            <p:cNvSpPr/>
            <p:nvPr/>
          </p:nvSpPr>
          <p:spPr bwMode="auto">
            <a:xfrm>
              <a:off x="6772411" y="3594408"/>
              <a:ext cx="228465" cy="378317"/>
            </a:xfrm>
            <a:custGeom>
              <a:avLst/>
              <a:gdLst/>
              <a:ahLst/>
              <a:cxnLst/>
              <a:rect l="0" t="0" r="0" b="0"/>
              <a:pathLst>
                <a:path w="228465" h="378317">
                  <a:moveTo>
                    <a:pt x="135595" y="163205"/>
                  </a:moveTo>
                  <a:lnTo>
                    <a:pt x="100683" y="163205"/>
                  </a:lnTo>
                  <a:lnTo>
                    <a:pt x="83712" y="161088"/>
                  </a:lnTo>
                  <a:lnTo>
                    <a:pt x="50417" y="151813"/>
                  </a:lnTo>
                  <a:lnTo>
                    <a:pt x="24062" y="149298"/>
                  </a:lnTo>
                  <a:lnTo>
                    <a:pt x="19964" y="150759"/>
                  </a:lnTo>
                  <a:lnTo>
                    <a:pt x="13296" y="156615"/>
                  </a:lnTo>
                  <a:lnTo>
                    <a:pt x="5079" y="176422"/>
                  </a:lnTo>
                  <a:lnTo>
                    <a:pt x="1410" y="206191"/>
                  </a:lnTo>
                  <a:lnTo>
                    <a:pt x="551" y="230728"/>
                  </a:lnTo>
                  <a:lnTo>
                    <a:pt x="169" y="258303"/>
                  </a:lnTo>
                  <a:lnTo>
                    <a:pt x="0" y="289079"/>
                  </a:lnTo>
                  <a:lnTo>
                    <a:pt x="2041" y="317044"/>
                  </a:lnTo>
                  <a:lnTo>
                    <a:pt x="7653" y="350868"/>
                  </a:lnTo>
                  <a:lnTo>
                    <a:pt x="12851" y="366467"/>
                  </a:lnTo>
                  <a:lnTo>
                    <a:pt x="20452" y="376045"/>
                  </a:lnTo>
                  <a:lnTo>
                    <a:pt x="24702" y="378123"/>
                  </a:lnTo>
                  <a:lnTo>
                    <a:pt x="33657" y="378316"/>
                  </a:lnTo>
                  <a:lnTo>
                    <a:pt x="42929" y="371522"/>
                  </a:lnTo>
                  <a:lnTo>
                    <a:pt x="52341" y="358977"/>
                  </a:lnTo>
                  <a:lnTo>
                    <a:pt x="65772" y="328809"/>
                  </a:lnTo>
                  <a:lnTo>
                    <a:pt x="72284" y="303481"/>
                  </a:lnTo>
                  <a:lnTo>
                    <a:pt x="79940" y="272116"/>
                  </a:lnTo>
                  <a:lnTo>
                    <a:pt x="84205" y="254862"/>
                  </a:lnTo>
                  <a:lnTo>
                    <a:pt x="87841" y="236216"/>
                  </a:lnTo>
                  <a:lnTo>
                    <a:pt x="91059" y="216642"/>
                  </a:lnTo>
                  <a:lnTo>
                    <a:pt x="93999" y="196448"/>
                  </a:lnTo>
                  <a:lnTo>
                    <a:pt x="96752" y="176635"/>
                  </a:lnTo>
                  <a:lnTo>
                    <a:pt x="99380" y="157077"/>
                  </a:lnTo>
                  <a:lnTo>
                    <a:pt x="101927" y="137689"/>
                  </a:lnTo>
                  <a:lnTo>
                    <a:pt x="104419" y="118413"/>
                  </a:lnTo>
                  <a:lnTo>
                    <a:pt x="106873" y="99212"/>
                  </a:lnTo>
                  <a:lnTo>
                    <a:pt x="109303" y="80062"/>
                  </a:lnTo>
                  <a:lnTo>
                    <a:pt x="114121" y="48200"/>
                  </a:lnTo>
                  <a:lnTo>
                    <a:pt x="121295" y="14300"/>
                  </a:lnTo>
                  <a:lnTo>
                    <a:pt x="126331" y="551"/>
                  </a:lnTo>
                  <a:lnTo>
                    <a:pt x="127038" y="0"/>
                  </a:lnTo>
                  <a:lnTo>
                    <a:pt x="122469" y="29220"/>
                  </a:lnTo>
                  <a:lnTo>
                    <a:pt x="118385" y="56296"/>
                  </a:lnTo>
                  <a:lnTo>
                    <a:pt x="113923" y="91083"/>
                  </a:lnTo>
                  <a:lnTo>
                    <a:pt x="111622" y="110361"/>
                  </a:lnTo>
                  <a:lnTo>
                    <a:pt x="109295" y="129563"/>
                  </a:lnTo>
                  <a:lnTo>
                    <a:pt x="106949" y="148714"/>
                  </a:lnTo>
                  <a:lnTo>
                    <a:pt x="104591" y="167832"/>
                  </a:lnTo>
                  <a:lnTo>
                    <a:pt x="103020" y="186133"/>
                  </a:lnTo>
                  <a:lnTo>
                    <a:pt x="101273" y="221285"/>
                  </a:lnTo>
                  <a:lnTo>
                    <a:pt x="102614" y="253312"/>
                  </a:lnTo>
                  <a:lnTo>
                    <a:pt x="106650" y="281040"/>
                  </a:lnTo>
                  <a:lnTo>
                    <a:pt x="113735" y="301301"/>
                  </a:lnTo>
                  <a:lnTo>
                    <a:pt x="124292" y="314010"/>
                  </a:lnTo>
                  <a:lnTo>
                    <a:pt x="130441" y="318510"/>
                  </a:lnTo>
                  <a:lnTo>
                    <a:pt x="136922" y="320717"/>
                  </a:lnTo>
                  <a:lnTo>
                    <a:pt x="150472" y="321051"/>
                  </a:lnTo>
                  <a:lnTo>
                    <a:pt x="164432" y="314321"/>
                  </a:lnTo>
                  <a:lnTo>
                    <a:pt x="171488" y="309192"/>
                  </a:lnTo>
                  <a:lnTo>
                    <a:pt x="189004" y="283013"/>
                  </a:lnTo>
                  <a:lnTo>
                    <a:pt x="199284" y="259315"/>
                  </a:lnTo>
                  <a:lnTo>
                    <a:pt x="209146" y="232114"/>
                  </a:lnTo>
                  <a:lnTo>
                    <a:pt x="218820" y="201504"/>
                  </a:lnTo>
                  <a:lnTo>
                    <a:pt x="228464" y="1703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6" name="SMARTInkShape-7021"/>
            <p:cNvSpPr/>
            <p:nvPr/>
          </p:nvSpPr>
          <p:spPr bwMode="auto">
            <a:xfrm>
              <a:off x="7244059" y="3634275"/>
              <a:ext cx="214017" cy="218004"/>
            </a:xfrm>
            <a:custGeom>
              <a:avLst/>
              <a:gdLst/>
              <a:ahLst/>
              <a:cxnLst/>
              <a:rect l="0" t="0" r="0" b="0"/>
              <a:pathLst>
                <a:path w="214017" h="218004">
                  <a:moveTo>
                    <a:pt x="13991" y="30469"/>
                  </a:moveTo>
                  <a:lnTo>
                    <a:pt x="13991" y="62273"/>
                  </a:lnTo>
                  <a:lnTo>
                    <a:pt x="11874" y="81432"/>
                  </a:lnTo>
                  <a:lnTo>
                    <a:pt x="7840" y="116824"/>
                  </a:lnTo>
                  <a:lnTo>
                    <a:pt x="7142" y="146631"/>
                  </a:lnTo>
                  <a:lnTo>
                    <a:pt x="6112" y="179444"/>
                  </a:lnTo>
                  <a:lnTo>
                    <a:pt x="148" y="214891"/>
                  </a:lnTo>
                  <a:lnTo>
                    <a:pt x="0" y="217710"/>
                  </a:lnTo>
                  <a:lnTo>
                    <a:pt x="695" y="218003"/>
                  </a:lnTo>
                  <a:lnTo>
                    <a:pt x="3584" y="214094"/>
                  </a:lnTo>
                  <a:lnTo>
                    <a:pt x="16305" y="182179"/>
                  </a:lnTo>
                  <a:lnTo>
                    <a:pt x="24545" y="159808"/>
                  </a:lnTo>
                  <a:lnTo>
                    <a:pt x="33498" y="131345"/>
                  </a:lnTo>
                  <a:lnTo>
                    <a:pt x="47002" y="102290"/>
                  </a:lnTo>
                  <a:lnTo>
                    <a:pt x="62000" y="73502"/>
                  </a:lnTo>
                  <a:lnTo>
                    <a:pt x="73957" y="44832"/>
                  </a:lnTo>
                  <a:lnTo>
                    <a:pt x="97198" y="13293"/>
                  </a:lnTo>
                  <a:lnTo>
                    <a:pt x="110768" y="2991"/>
                  </a:lnTo>
                  <a:lnTo>
                    <a:pt x="116610" y="244"/>
                  </a:lnTo>
                  <a:lnTo>
                    <a:pt x="122091" y="0"/>
                  </a:lnTo>
                  <a:lnTo>
                    <a:pt x="132414" y="3963"/>
                  </a:lnTo>
                  <a:lnTo>
                    <a:pt x="140178" y="17365"/>
                  </a:lnTo>
                  <a:lnTo>
                    <a:pt x="146895" y="47224"/>
                  </a:lnTo>
                  <a:lnTo>
                    <a:pt x="148884" y="81206"/>
                  </a:lnTo>
                  <a:lnTo>
                    <a:pt x="148556" y="105406"/>
                  </a:lnTo>
                  <a:lnTo>
                    <a:pt x="145764" y="132037"/>
                  </a:lnTo>
                  <a:lnTo>
                    <a:pt x="147315" y="162427"/>
                  </a:lnTo>
                  <a:lnTo>
                    <a:pt x="149009" y="182721"/>
                  </a:lnTo>
                  <a:lnTo>
                    <a:pt x="150835" y="186739"/>
                  </a:lnTo>
                  <a:lnTo>
                    <a:pt x="153638" y="189418"/>
                  </a:lnTo>
                  <a:lnTo>
                    <a:pt x="157095" y="191204"/>
                  </a:lnTo>
                  <a:lnTo>
                    <a:pt x="160988" y="190806"/>
                  </a:lnTo>
                  <a:lnTo>
                    <a:pt x="169546" y="186132"/>
                  </a:lnTo>
                  <a:lnTo>
                    <a:pt x="176524" y="174530"/>
                  </a:lnTo>
                  <a:lnTo>
                    <a:pt x="187032" y="143797"/>
                  </a:lnTo>
                  <a:lnTo>
                    <a:pt x="195674" y="114968"/>
                  </a:lnTo>
                  <a:lnTo>
                    <a:pt x="204805" y="83634"/>
                  </a:lnTo>
                  <a:lnTo>
                    <a:pt x="214016" y="519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7" name="SMARTInkShape-7022"/>
            <p:cNvSpPr/>
            <p:nvPr/>
          </p:nvSpPr>
          <p:spPr bwMode="auto">
            <a:xfrm>
              <a:off x="7453661" y="3536156"/>
              <a:ext cx="81463" cy="280872"/>
            </a:xfrm>
            <a:custGeom>
              <a:avLst/>
              <a:gdLst/>
              <a:ahLst/>
              <a:cxnLst/>
              <a:rect l="0" t="0" r="0" b="0"/>
              <a:pathLst>
                <a:path w="81463" h="280872">
                  <a:moveTo>
                    <a:pt x="61564" y="0"/>
                  </a:moveTo>
                  <a:lnTo>
                    <a:pt x="51621" y="27471"/>
                  </a:lnTo>
                  <a:lnTo>
                    <a:pt x="44771" y="61056"/>
                  </a:lnTo>
                  <a:lnTo>
                    <a:pt x="37961" y="91695"/>
                  </a:lnTo>
                  <a:lnTo>
                    <a:pt x="29643" y="125684"/>
                  </a:lnTo>
                  <a:lnTo>
                    <a:pt x="20653" y="159312"/>
                  </a:lnTo>
                  <a:lnTo>
                    <a:pt x="15600" y="190662"/>
                  </a:lnTo>
                  <a:lnTo>
                    <a:pt x="13355" y="218883"/>
                  </a:lnTo>
                  <a:lnTo>
                    <a:pt x="12090" y="251826"/>
                  </a:lnTo>
                  <a:lnTo>
                    <a:pt x="11794" y="269085"/>
                  </a:lnTo>
                  <a:lnTo>
                    <a:pt x="13303" y="274640"/>
                  </a:lnTo>
                  <a:lnTo>
                    <a:pt x="15896" y="278344"/>
                  </a:lnTo>
                  <a:lnTo>
                    <a:pt x="19212" y="280813"/>
                  </a:lnTo>
                  <a:lnTo>
                    <a:pt x="23011" y="280871"/>
                  </a:lnTo>
                  <a:lnTo>
                    <a:pt x="31465" y="276703"/>
                  </a:lnTo>
                  <a:lnTo>
                    <a:pt x="45149" y="257846"/>
                  </a:lnTo>
                  <a:lnTo>
                    <a:pt x="54533" y="234719"/>
                  </a:lnTo>
                  <a:lnTo>
                    <a:pt x="63202" y="205920"/>
                  </a:lnTo>
                  <a:lnTo>
                    <a:pt x="69700" y="174599"/>
                  </a:lnTo>
                  <a:lnTo>
                    <a:pt x="75234" y="140041"/>
                  </a:lnTo>
                  <a:lnTo>
                    <a:pt x="79546" y="105103"/>
                  </a:lnTo>
                  <a:lnTo>
                    <a:pt x="81462" y="73700"/>
                  </a:lnTo>
                  <a:lnTo>
                    <a:pt x="80197" y="48102"/>
                  </a:lnTo>
                  <a:lnTo>
                    <a:pt x="76195" y="29316"/>
                  </a:lnTo>
                  <a:lnTo>
                    <a:pt x="72906" y="24307"/>
                  </a:lnTo>
                  <a:lnTo>
                    <a:pt x="69125" y="20967"/>
                  </a:lnTo>
                  <a:lnTo>
                    <a:pt x="65017" y="20328"/>
                  </a:lnTo>
                  <a:lnTo>
                    <a:pt x="56219" y="23852"/>
                  </a:lnTo>
                  <a:lnTo>
                    <a:pt x="38549" y="46138"/>
                  </a:lnTo>
                  <a:lnTo>
                    <a:pt x="22025" y="81669"/>
                  </a:lnTo>
                  <a:lnTo>
                    <a:pt x="11976" y="106412"/>
                  </a:lnTo>
                  <a:lnTo>
                    <a:pt x="1627" y="140538"/>
                  </a:lnTo>
                  <a:lnTo>
                    <a:pt x="0" y="159299"/>
                  </a:lnTo>
                  <a:lnTo>
                    <a:pt x="1923" y="172928"/>
                  </a:lnTo>
                  <a:lnTo>
                    <a:pt x="7540" y="182162"/>
                  </a:lnTo>
                  <a:lnTo>
                    <a:pt x="11261" y="185735"/>
                  </a:lnTo>
                  <a:lnTo>
                    <a:pt x="15328" y="186530"/>
                  </a:lnTo>
                  <a:lnTo>
                    <a:pt x="19628" y="185472"/>
                  </a:lnTo>
                  <a:lnTo>
                    <a:pt x="32989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8" name="SMARTInkShape-7023"/>
            <p:cNvSpPr/>
            <p:nvPr/>
          </p:nvSpPr>
          <p:spPr bwMode="auto">
            <a:xfrm>
              <a:off x="7576899" y="3350419"/>
              <a:ext cx="538174" cy="485776"/>
            </a:xfrm>
            <a:custGeom>
              <a:avLst/>
              <a:gdLst/>
              <a:ahLst/>
              <a:cxnLst/>
              <a:rect l="0" t="0" r="0" b="0"/>
              <a:pathLst>
                <a:path w="538174" h="485776">
                  <a:moveTo>
                    <a:pt x="181214" y="0"/>
                  </a:moveTo>
                  <a:lnTo>
                    <a:pt x="171271" y="0"/>
                  </a:lnTo>
                  <a:lnTo>
                    <a:pt x="160629" y="7585"/>
                  </a:lnTo>
                  <a:lnTo>
                    <a:pt x="156189" y="19775"/>
                  </a:lnTo>
                  <a:lnTo>
                    <a:pt x="149457" y="46605"/>
                  </a:lnTo>
                  <a:lnTo>
                    <a:pt x="143287" y="69926"/>
                  </a:lnTo>
                  <a:lnTo>
                    <a:pt x="140545" y="98811"/>
                  </a:lnTo>
                  <a:lnTo>
                    <a:pt x="139326" y="132287"/>
                  </a:lnTo>
                  <a:lnTo>
                    <a:pt x="139001" y="150103"/>
                  </a:lnTo>
                  <a:lnTo>
                    <a:pt x="138784" y="168331"/>
                  </a:lnTo>
                  <a:lnTo>
                    <a:pt x="138640" y="186833"/>
                  </a:lnTo>
                  <a:lnTo>
                    <a:pt x="138544" y="205518"/>
                  </a:lnTo>
                  <a:lnTo>
                    <a:pt x="138480" y="224324"/>
                  </a:lnTo>
                  <a:lnTo>
                    <a:pt x="138437" y="243212"/>
                  </a:lnTo>
                  <a:lnTo>
                    <a:pt x="138408" y="262154"/>
                  </a:lnTo>
                  <a:lnTo>
                    <a:pt x="138377" y="295900"/>
                  </a:lnTo>
                  <a:lnTo>
                    <a:pt x="138363" y="326774"/>
                  </a:lnTo>
                  <a:lnTo>
                    <a:pt x="138356" y="356370"/>
                  </a:lnTo>
                  <a:lnTo>
                    <a:pt x="136236" y="383282"/>
                  </a:lnTo>
                  <a:lnTo>
                    <a:pt x="131855" y="406091"/>
                  </a:lnTo>
                  <a:lnTo>
                    <a:pt x="118224" y="431552"/>
                  </a:lnTo>
                  <a:lnTo>
                    <a:pt x="115407" y="435339"/>
                  </a:lnTo>
                  <a:lnTo>
                    <a:pt x="111943" y="436276"/>
                  </a:lnTo>
                  <a:lnTo>
                    <a:pt x="108046" y="435313"/>
                  </a:lnTo>
                  <a:lnTo>
                    <a:pt x="103860" y="433084"/>
                  </a:lnTo>
                  <a:lnTo>
                    <a:pt x="86592" y="414776"/>
                  </a:lnTo>
                  <a:lnTo>
                    <a:pt x="66394" y="381659"/>
                  </a:lnTo>
                  <a:lnTo>
                    <a:pt x="52395" y="353247"/>
                  </a:lnTo>
                  <a:lnTo>
                    <a:pt x="38235" y="321305"/>
                  </a:lnTo>
                  <a:lnTo>
                    <a:pt x="24006" y="285942"/>
                  </a:lnTo>
                  <a:lnTo>
                    <a:pt x="13976" y="255408"/>
                  </a:lnTo>
                  <a:lnTo>
                    <a:pt x="3868" y="222256"/>
                  </a:lnTo>
                  <a:lnTo>
                    <a:pt x="0" y="209905"/>
                  </a:lnTo>
                  <a:lnTo>
                    <a:pt x="79" y="206612"/>
                  </a:lnTo>
                  <a:lnTo>
                    <a:pt x="925" y="204416"/>
                  </a:lnTo>
                  <a:lnTo>
                    <a:pt x="3872" y="204540"/>
                  </a:lnTo>
                  <a:lnTo>
                    <a:pt x="18602" y="212299"/>
                  </a:lnTo>
                  <a:lnTo>
                    <a:pt x="54300" y="238366"/>
                  </a:lnTo>
                  <a:lnTo>
                    <a:pt x="87029" y="255106"/>
                  </a:lnTo>
                  <a:lnTo>
                    <a:pt x="102842" y="260224"/>
                  </a:lnTo>
                  <a:lnTo>
                    <a:pt x="136746" y="263510"/>
                  </a:lnTo>
                  <a:lnTo>
                    <a:pt x="151925" y="262371"/>
                  </a:lnTo>
                  <a:lnTo>
                    <a:pt x="166608" y="256574"/>
                  </a:lnTo>
                  <a:lnTo>
                    <a:pt x="188263" y="236800"/>
                  </a:lnTo>
                  <a:lnTo>
                    <a:pt x="209761" y="207041"/>
                  </a:lnTo>
                  <a:lnTo>
                    <a:pt x="227418" y="173088"/>
                  </a:lnTo>
                  <a:lnTo>
                    <a:pt x="242705" y="141685"/>
                  </a:lnTo>
                  <a:lnTo>
                    <a:pt x="256996" y="109263"/>
                  </a:lnTo>
                  <a:lnTo>
                    <a:pt x="257928" y="108561"/>
                  </a:lnTo>
                  <a:lnTo>
                    <a:pt x="253894" y="137004"/>
                  </a:lnTo>
                  <a:lnTo>
                    <a:pt x="251616" y="160903"/>
                  </a:lnTo>
                  <a:lnTo>
                    <a:pt x="245312" y="187400"/>
                  </a:lnTo>
                  <a:lnTo>
                    <a:pt x="239335" y="219284"/>
                  </a:lnTo>
                  <a:lnTo>
                    <a:pt x="234033" y="253035"/>
                  </a:lnTo>
                  <a:lnTo>
                    <a:pt x="229031" y="283910"/>
                  </a:lnTo>
                  <a:lnTo>
                    <a:pt x="226278" y="311390"/>
                  </a:lnTo>
                  <a:lnTo>
                    <a:pt x="224729" y="347057"/>
                  </a:lnTo>
                  <a:lnTo>
                    <a:pt x="226386" y="373500"/>
                  </a:lnTo>
                  <a:lnTo>
                    <a:pt x="227997" y="379969"/>
                  </a:lnTo>
                  <a:lnTo>
                    <a:pt x="230659" y="384281"/>
                  </a:lnTo>
                  <a:lnTo>
                    <a:pt x="234021" y="387156"/>
                  </a:lnTo>
                  <a:lnTo>
                    <a:pt x="237850" y="389073"/>
                  </a:lnTo>
                  <a:lnTo>
                    <a:pt x="241196" y="388763"/>
                  </a:lnTo>
                  <a:lnTo>
                    <a:pt x="244221" y="386969"/>
                  </a:lnTo>
                  <a:lnTo>
                    <a:pt x="250491" y="379155"/>
                  </a:lnTo>
                  <a:lnTo>
                    <a:pt x="267452" y="344035"/>
                  </a:lnTo>
                  <a:lnTo>
                    <a:pt x="276692" y="318798"/>
                  </a:lnTo>
                  <a:lnTo>
                    <a:pt x="286089" y="291706"/>
                  </a:lnTo>
                  <a:lnTo>
                    <a:pt x="295558" y="263791"/>
                  </a:lnTo>
                  <a:lnTo>
                    <a:pt x="304265" y="237097"/>
                  </a:lnTo>
                  <a:lnTo>
                    <a:pt x="314422" y="205805"/>
                  </a:lnTo>
                  <a:lnTo>
                    <a:pt x="322703" y="191746"/>
                  </a:lnTo>
                  <a:lnTo>
                    <a:pt x="325546" y="188949"/>
                  </a:lnTo>
                  <a:lnTo>
                    <a:pt x="327442" y="188672"/>
                  </a:lnTo>
                  <a:lnTo>
                    <a:pt x="328705" y="190075"/>
                  </a:lnTo>
                  <a:lnTo>
                    <a:pt x="330483" y="203427"/>
                  </a:lnTo>
                  <a:lnTo>
                    <a:pt x="327218" y="230049"/>
                  </a:lnTo>
                  <a:lnTo>
                    <a:pt x="321224" y="263072"/>
                  </a:lnTo>
                  <a:lnTo>
                    <a:pt x="314421" y="297992"/>
                  </a:lnTo>
                  <a:lnTo>
                    <a:pt x="310714" y="333147"/>
                  </a:lnTo>
                  <a:lnTo>
                    <a:pt x="309921" y="357500"/>
                  </a:lnTo>
                  <a:lnTo>
                    <a:pt x="310675" y="359777"/>
                  </a:lnTo>
                  <a:lnTo>
                    <a:pt x="311971" y="361295"/>
                  </a:lnTo>
                  <a:lnTo>
                    <a:pt x="313629" y="362307"/>
                  </a:lnTo>
                  <a:lnTo>
                    <a:pt x="319704" y="361315"/>
                  </a:lnTo>
                  <a:lnTo>
                    <a:pt x="323547" y="359939"/>
                  </a:lnTo>
                  <a:lnTo>
                    <a:pt x="336540" y="346626"/>
                  </a:lnTo>
                  <a:lnTo>
                    <a:pt x="350243" y="319206"/>
                  </a:lnTo>
                  <a:lnTo>
                    <a:pt x="362089" y="289225"/>
                  </a:lnTo>
                  <a:lnTo>
                    <a:pt x="375721" y="254480"/>
                  </a:lnTo>
                  <a:lnTo>
                    <a:pt x="384631" y="239179"/>
                  </a:lnTo>
                  <a:lnTo>
                    <a:pt x="385882" y="235652"/>
                  </a:lnTo>
                  <a:lnTo>
                    <a:pt x="387509" y="234889"/>
                  </a:lnTo>
                  <a:lnTo>
                    <a:pt x="389388" y="235968"/>
                  </a:lnTo>
                  <a:lnTo>
                    <a:pt x="391434" y="238274"/>
                  </a:lnTo>
                  <a:lnTo>
                    <a:pt x="393708" y="247187"/>
                  </a:lnTo>
                  <a:lnTo>
                    <a:pt x="395166" y="276104"/>
                  </a:lnTo>
                  <a:lnTo>
                    <a:pt x="395455" y="311596"/>
                  </a:lnTo>
                  <a:lnTo>
                    <a:pt x="395512" y="342361"/>
                  </a:lnTo>
                  <a:lnTo>
                    <a:pt x="395525" y="369196"/>
                  </a:lnTo>
                  <a:lnTo>
                    <a:pt x="396320" y="369162"/>
                  </a:lnTo>
                  <a:lnTo>
                    <a:pt x="399318" y="367007"/>
                  </a:lnTo>
                  <a:lnTo>
                    <a:pt x="409262" y="353747"/>
                  </a:lnTo>
                  <a:lnTo>
                    <a:pt x="421140" y="322229"/>
                  </a:lnTo>
                  <a:lnTo>
                    <a:pt x="429485" y="294001"/>
                  </a:lnTo>
                  <a:lnTo>
                    <a:pt x="440866" y="262442"/>
                  </a:lnTo>
                  <a:lnTo>
                    <a:pt x="451535" y="228562"/>
                  </a:lnTo>
                  <a:lnTo>
                    <a:pt x="451915" y="229369"/>
                  </a:lnTo>
                  <a:lnTo>
                    <a:pt x="453131" y="234498"/>
                  </a:lnTo>
                  <a:lnTo>
                    <a:pt x="457486" y="247898"/>
                  </a:lnTo>
                  <a:lnTo>
                    <a:pt x="459359" y="277949"/>
                  </a:lnTo>
                  <a:lnTo>
                    <a:pt x="459759" y="312651"/>
                  </a:lnTo>
                  <a:lnTo>
                    <a:pt x="459793" y="320989"/>
                  </a:lnTo>
                  <a:lnTo>
                    <a:pt x="461924" y="327341"/>
                  </a:lnTo>
                  <a:lnTo>
                    <a:pt x="463604" y="330146"/>
                  </a:lnTo>
                  <a:lnTo>
                    <a:pt x="465518" y="332016"/>
                  </a:lnTo>
                  <a:lnTo>
                    <a:pt x="469760" y="334094"/>
                  </a:lnTo>
                  <a:lnTo>
                    <a:pt x="472003" y="333060"/>
                  </a:lnTo>
                  <a:lnTo>
                    <a:pt x="476612" y="327679"/>
                  </a:lnTo>
                  <a:lnTo>
                    <a:pt x="486038" y="299882"/>
                  </a:lnTo>
                  <a:lnTo>
                    <a:pt x="493959" y="273092"/>
                  </a:lnTo>
                  <a:lnTo>
                    <a:pt x="508338" y="237712"/>
                  </a:lnTo>
                  <a:lnTo>
                    <a:pt x="514721" y="223918"/>
                  </a:lnTo>
                  <a:lnTo>
                    <a:pt x="522850" y="215142"/>
                  </a:lnTo>
                  <a:lnTo>
                    <a:pt x="526446" y="213278"/>
                  </a:lnTo>
                  <a:lnTo>
                    <a:pt x="529637" y="212829"/>
                  </a:lnTo>
                  <a:lnTo>
                    <a:pt x="532558" y="213323"/>
                  </a:lnTo>
                  <a:lnTo>
                    <a:pt x="534506" y="215240"/>
                  </a:lnTo>
                  <a:lnTo>
                    <a:pt x="536669" y="221604"/>
                  </a:lnTo>
                  <a:lnTo>
                    <a:pt x="538173" y="256645"/>
                  </a:lnTo>
                  <a:lnTo>
                    <a:pt x="534563" y="289438"/>
                  </a:lnTo>
                  <a:lnTo>
                    <a:pt x="534843" y="303529"/>
                  </a:lnTo>
                  <a:lnTo>
                    <a:pt x="536026" y="315877"/>
                  </a:lnTo>
                  <a:lnTo>
                    <a:pt x="532042" y="346455"/>
                  </a:lnTo>
                  <a:lnTo>
                    <a:pt x="531325" y="379924"/>
                  </a:lnTo>
                  <a:lnTo>
                    <a:pt x="525568" y="413154"/>
                  </a:lnTo>
                  <a:lnTo>
                    <a:pt x="516787" y="448176"/>
                  </a:lnTo>
                  <a:lnTo>
                    <a:pt x="502682" y="4857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9" name="SMARTInkShape-7024"/>
            <p:cNvSpPr/>
            <p:nvPr/>
          </p:nvSpPr>
          <p:spPr bwMode="auto">
            <a:xfrm>
              <a:off x="7965281" y="3207544"/>
              <a:ext cx="71439" cy="76755"/>
            </a:xfrm>
            <a:custGeom>
              <a:avLst/>
              <a:gdLst/>
              <a:ahLst/>
              <a:cxnLst/>
              <a:rect l="0" t="0" r="0" b="0"/>
              <a:pathLst>
                <a:path w="71439" h="76755">
                  <a:moveTo>
                    <a:pt x="71438" y="0"/>
                  </a:moveTo>
                  <a:lnTo>
                    <a:pt x="71438" y="7585"/>
                  </a:lnTo>
                  <a:lnTo>
                    <a:pt x="67205" y="15541"/>
                  </a:lnTo>
                  <a:lnTo>
                    <a:pt x="37852" y="47698"/>
                  </a:lnTo>
                  <a:lnTo>
                    <a:pt x="10452" y="74470"/>
                  </a:lnTo>
                  <a:lnTo>
                    <a:pt x="5174" y="76754"/>
                  </a:lnTo>
                  <a:lnTo>
                    <a:pt x="3450" y="76569"/>
                  </a:lnTo>
                  <a:lnTo>
                    <a:pt x="2300" y="75652"/>
                  </a:lnTo>
                  <a:lnTo>
                    <a:pt x="1022" y="72517"/>
                  </a:lnTo>
                  <a:lnTo>
                    <a:pt x="0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61" name="SMARTInkShape-7025"/>
          <p:cNvSpPr/>
          <p:nvPr/>
        </p:nvSpPr>
        <p:spPr bwMode="auto">
          <a:xfrm>
            <a:off x="585788" y="2693414"/>
            <a:ext cx="3614738" cy="92650"/>
          </a:xfrm>
          <a:custGeom>
            <a:avLst/>
            <a:gdLst/>
            <a:ahLst/>
            <a:cxnLst/>
            <a:rect l="0" t="0" r="0" b="0"/>
            <a:pathLst>
              <a:path w="3614738" h="92650">
                <a:moveTo>
                  <a:pt x="0" y="35499"/>
                </a:moveTo>
                <a:lnTo>
                  <a:pt x="0" y="41649"/>
                </a:lnTo>
                <a:lnTo>
                  <a:pt x="793" y="41980"/>
                </a:lnTo>
                <a:lnTo>
                  <a:pt x="3792" y="42348"/>
                </a:lnTo>
                <a:lnTo>
                  <a:pt x="4909" y="43240"/>
                </a:lnTo>
                <a:lnTo>
                  <a:pt x="6150" y="46347"/>
                </a:lnTo>
                <a:lnTo>
                  <a:pt x="7275" y="47494"/>
                </a:lnTo>
                <a:lnTo>
                  <a:pt x="13207" y="49484"/>
                </a:lnTo>
                <a:lnTo>
                  <a:pt x="17759" y="49696"/>
                </a:lnTo>
                <a:lnTo>
                  <a:pt x="21916" y="47630"/>
                </a:lnTo>
                <a:lnTo>
                  <a:pt x="34844" y="39835"/>
                </a:lnTo>
                <a:lnTo>
                  <a:pt x="44279" y="36783"/>
                </a:lnTo>
                <a:lnTo>
                  <a:pt x="76315" y="35521"/>
                </a:lnTo>
                <a:lnTo>
                  <a:pt x="107522" y="34707"/>
                </a:lnTo>
                <a:lnTo>
                  <a:pt x="138729" y="28223"/>
                </a:lnTo>
                <a:lnTo>
                  <a:pt x="171844" y="18499"/>
                </a:lnTo>
                <a:lnTo>
                  <a:pt x="201566" y="8997"/>
                </a:lnTo>
                <a:lnTo>
                  <a:pt x="219796" y="5421"/>
                </a:lnTo>
                <a:lnTo>
                  <a:pt x="237368" y="1451"/>
                </a:lnTo>
                <a:lnTo>
                  <a:pt x="266766" y="0"/>
                </a:lnTo>
                <a:lnTo>
                  <a:pt x="285681" y="639"/>
                </a:lnTo>
                <a:lnTo>
                  <a:pt x="315413" y="9731"/>
                </a:lnTo>
                <a:lnTo>
                  <a:pt x="348070" y="13496"/>
                </a:lnTo>
                <a:lnTo>
                  <a:pt x="380093" y="18108"/>
                </a:lnTo>
                <a:lnTo>
                  <a:pt x="412982" y="15101"/>
                </a:lnTo>
                <a:lnTo>
                  <a:pt x="442644" y="14271"/>
                </a:lnTo>
                <a:lnTo>
                  <a:pt x="476344" y="14108"/>
                </a:lnTo>
                <a:lnTo>
                  <a:pt x="508871" y="16192"/>
                </a:lnTo>
                <a:lnTo>
                  <a:pt x="541842" y="20220"/>
                </a:lnTo>
                <a:lnTo>
                  <a:pt x="576195" y="21809"/>
                </a:lnTo>
                <a:lnTo>
                  <a:pt x="606735" y="26827"/>
                </a:lnTo>
                <a:lnTo>
                  <a:pt x="639490" y="28053"/>
                </a:lnTo>
                <a:lnTo>
                  <a:pt x="670831" y="33204"/>
                </a:lnTo>
                <a:lnTo>
                  <a:pt x="702069" y="35045"/>
                </a:lnTo>
                <a:lnTo>
                  <a:pt x="729249" y="35364"/>
                </a:lnTo>
                <a:lnTo>
                  <a:pt x="757411" y="33342"/>
                </a:lnTo>
                <a:lnTo>
                  <a:pt x="785864" y="29832"/>
                </a:lnTo>
                <a:lnTo>
                  <a:pt x="814402" y="28793"/>
                </a:lnTo>
                <a:lnTo>
                  <a:pt x="842966" y="28484"/>
                </a:lnTo>
                <a:lnTo>
                  <a:pt x="871538" y="28393"/>
                </a:lnTo>
                <a:lnTo>
                  <a:pt x="900112" y="30483"/>
                </a:lnTo>
                <a:lnTo>
                  <a:pt x="928687" y="34012"/>
                </a:lnTo>
                <a:lnTo>
                  <a:pt x="957262" y="37175"/>
                </a:lnTo>
                <a:lnTo>
                  <a:pt x="987954" y="41022"/>
                </a:lnTo>
                <a:lnTo>
                  <a:pt x="1020066" y="42162"/>
                </a:lnTo>
                <a:lnTo>
                  <a:pt x="1049689" y="44617"/>
                </a:lnTo>
                <a:lnTo>
                  <a:pt x="1078575" y="48254"/>
                </a:lnTo>
                <a:lnTo>
                  <a:pt x="1109359" y="49332"/>
                </a:lnTo>
                <a:lnTo>
                  <a:pt x="1141499" y="49652"/>
                </a:lnTo>
                <a:lnTo>
                  <a:pt x="1173246" y="49746"/>
                </a:lnTo>
                <a:lnTo>
                  <a:pt x="1207789" y="47657"/>
                </a:lnTo>
                <a:lnTo>
                  <a:pt x="1243159" y="44128"/>
                </a:lnTo>
                <a:lnTo>
                  <a:pt x="1278774" y="40966"/>
                </a:lnTo>
                <a:lnTo>
                  <a:pt x="1314462" y="37119"/>
                </a:lnTo>
                <a:lnTo>
                  <a:pt x="1339061" y="36219"/>
                </a:lnTo>
                <a:lnTo>
                  <a:pt x="1365869" y="35819"/>
                </a:lnTo>
                <a:lnTo>
                  <a:pt x="1391542" y="33524"/>
                </a:lnTo>
                <a:lnTo>
                  <a:pt x="1417769" y="30652"/>
                </a:lnTo>
                <a:lnTo>
                  <a:pt x="1447946" y="29376"/>
                </a:lnTo>
                <a:lnTo>
                  <a:pt x="1477763" y="26692"/>
                </a:lnTo>
                <a:lnTo>
                  <a:pt x="1506889" y="23647"/>
                </a:lnTo>
                <a:lnTo>
                  <a:pt x="1535710" y="22293"/>
                </a:lnTo>
                <a:lnTo>
                  <a:pt x="1562277" y="21692"/>
                </a:lnTo>
                <a:lnTo>
                  <a:pt x="1588108" y="20631"/>
                </a:lnTo>
                <a:lnTo>
                  <a:pt x="1615463" y="17514"/>
                </a:lnTo>
                <a:lnTo>
                  <a:pt x="1643496" y="15599"/>
                </a:lnTo>
                <a:lnTo>
                  <a:pt x="1671830" y="14748"/>
                </a:lnTo>
                <a:lnTo>
                  <a:pt x="1700298" y="14370"/>
                </a:lnTo>
                <a:lnTo>
                  <a:pt x="1728825" y="16319"/>
                </a:lnTo>
                <a:lnTo>
                  <a:pt x="1756585" y="19036"/>
                </a:lnTo>
                <a:lnTo>
                  <a:pt x="1782152" y="20244"/>
                </a:lnTo>
                <a:lnTo>
                  <a:pt x="1806744" y="20781"/>
                </a:lnTo>
                <a:lnTo>
                  <a:pt x="1831697" y="21814"/>
                </a:lnTo>
                <a:lnTo>
                  <a:pt x="1858662" y="24919"/>
                </a:lnTo>
                <a:lnTo>
                  <a:pt x="1884405" y="26828"/>
                </a:lnTo>
                <a:lnTo>
                  <a:pt x="1909869" y="28470"/>
                </a:lnTo>
                <a:lnTo>
                  <a:pt x="1937062" y="31846"/>
                </a:lnTo>
                <a:lnTo>
                  <a:pt x="1962906" y="33875"/>
                </a:lnTo>
                <a:lnTo>
                  <a:pt x="1987621" y="35571"/>
                </a:lnTo>
                <a:lnTo>
                  <a:pt x="2011835" y="38970"/>
                </a:lnTo>
                <a:lnTo>
                  <a:pt x="2037942" y="41010"/>
                </a:lnTo>
                <a:lnTo>
                  <a:pt x="2065421" y="41917"/>
                </a:lnTo>
                <a:lnTo>
                  <a:pt x="2093508" y="42320"/>
                </a:lnTo>
                <a:lnTo>
                  <a:pt x="2121866" y="42499"/>
                </a:lnTo>
                <a:lnTo>
                  <a:pt x="2149551" y="43372"/>
                </a:lnTo>
                <a:lnTo>
                  <a:pt x="2175085" y="46406"/>
                </a:lnTo>
                <a:lnTo>
                  <a:pt x="2201779" y="48284"/>
                </a:lnTo>
                <a:lnTo>
                  <a:pt x="2229518" y="49912"/>
                </a:lnTo>
                <a:lnTo>
                  <a:pt x="2257722" y="53282"/>
                </a:lnTo>
                <a:lnTo>
                  <a:pt x="2286132" y="57425"/>
                </a:lnTo>
                <a:lnTo>
                  <a:pt x="2314633" y="61119"/>
                </a:lnTo>
                <a:lnTo>
                  <a:pt x="2343176" y="62760"/>
                </a:lnTo>
                <a:lnTo>
                  <a:pt x="2373853" y="63490"/>
                </a:lnTo>
                <a:lnTo>
                  <a:pt x="2405214" y="64608"/>
                </a:lnTo>
                <a:lnTo>
                  <a:pt x="2435028" y="67751"/>
                </a:lnTo>
                <a:lnTo>
                  <a:pt x="2466270" y="67560"/>
                </a:lnTo>
                <a:lnTo>
                  <a:pt x="2497882" y="65623"/>
                </a:lnTo>
                <a:lnTo>
                  <a:pt x="2527807" y="64762"/>
                </a:lnTo>
                <a:lnTo>
                  <a:pt x="2559099" y="64380"/>
                </a:lnTo>
                <a:lnTo>
                  <a:pt x="2590733" y="64210"/>
                </a:lnTo>
                <a:lnTo>
                  <a:pt x="2620668" y="64134"/>
                </a:lnTo>
                <a:lnTo>
                  <a:pt x="2651964" y="64101"/>
                </a:lnTo>
                <a:lnTo>
                  <a:pt x="2684394" y="64086"/>
                </a:lnTo>
                <a:lnTo>
                  <a:pt x="2717328" y="64079"/>
                </a:lnTo>
                <a:lnTo>
                  <a:pt x="2752603" y="64076"/>
                </a:lnTo>
                <a:lnTo>
                  <a:pt x="2787860" y="64075"/>
                </a:lnTo>
                <a:lnTo>
                  <a:pt x="2819405" y="64074"/>
                </a:lnTo>
                <a:lnTo>
                  <a:pt x="2851417" y="64074"/>
                </a:lnTo>
                <a:lnTo>
                  <a:pt x="2884959" y="64074"/>
                </a:lnTo>
                <a:lnTo>
                  <a:pt x="2902793" y="64074"/>
                </a:lnTo>
                <a:lnTo>
                  <a:pt x="2921032" y="64074"/>
                </a:lnTo>
                <a:lnTo>
                  <a:pt x="2956116" y="64074"/>
                </a:lnTo>
                <a:lnTo>
                  <a:pt x="2990229" y="63280"/>
                </a:lnTo>
                <a:lnTo>
                  <a:pt x="3023911" y="60281"/>
                </a:lnTo>
                <a:lnTo>
                  <a:pt x="3059519" y="58419"/>
                </a:lnTo>
                <a:lnTo>
                  <a:pt x="3077904" y="57923"/>
                </a:lnTo>
                <a:lnTo>
                  <a:pt x="3113149" y="55255"/>
                </a:lnTo>
                <a:lnTo>
                  <a:pt x="3147334" y="52216"/>
                </a:lnTo>
                <a:lnTo>
                  <a:pt x="3181048" y="50866"/>
                </a:lnTo>
                <a:lnTo>
                  <a:pt x="3216670" y="48149"/>
                </a:lnTo>
                <a:lnTo>
                  <a:pt x="3252081" y="45090"/>
                </a:lnTo>
                <a:lnTo>
                  <a:pt x="3283694" y="43730"/>
                </a:lnTo>
                <a:lnTo>
                  <a:pt x="3317852" y="41009"/>
                </a:lnTo>
                <a:lnTo>
                  <a:pt x="3352613" y="37948"/>
                </a:lnTo>
                <a:lnTo>
                  <a:pt x="3383938" y="36587"/>
                </a:lnTo>
                <a:lnTo>
                  <a:pt x="3413735" y="38099"/>
                </a:lnTo>
                <a:lnTo>
                  <a:pt x="3442853" y="41417"/>
                </a:lnTo>
                <a:lnTo>
                  <a:pt x="3471669" y="45537"/>
                </a:lnTo>
                <a:lnTo>
                  <a:pt x="3498234" y="50014"/>
                </a:lnTo>
                <a:lnTo>
                  <a:pt x="3523270" y="55444"/>
                </a:lnTo>
                <a:lnTo>
                  <a:pt x="3558091" y="67426"/>
                </a:lnTo>
                <a:lnTo>
                  <a:pt x="3591994" y="83580"/>
                </a:lnTo>
                <a:lnTo>
                  <a:pt x="3614737" y="9264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64" name="SMARTInkShape-Group1304"/>
          <p:cNvGrpSpPr/>
          <p:nvPr/>
        </p:nvGrpSpPr>
        <p:grpSpPr>
          <a:xfrm>
            <a:off x="1701093" y="1857375"/>
            <a:ext cx="384883" cy="532691"/>
            <a:chOff x="1701093" y="1857375"/>
            <a:chExt cx="384883" cy="532691"/>
          </a:xfrm>
        </p:grpSpPr>
        <p:sp>
          <p:nvSpPr>
            <p:cNvPr id="62" name="SMARTInkShape-7026"/>
            <p:cNvSpPr/>
            <p:nvPr/>
          </p:nvSpPr>
          <p:spPr bwMode="auto">
            <a:xfrm>
              <a:off x="1721652" y="1857375"/>
              <a:ext cx="364324" cy="532691"/>
            </a:xfrm>
            <a:custGeom>
              <a:avLst/>
              <a:gdLst/>
              <a:ahLst/>
              <a:cxnLst/>
              <a:rect l="0" t="0" r="0" b="0"/>
              <a:pathLst>
                <a:path w="364324" h="532691">
                  <a:moveTo>
                    <a:pt x="28567" y="514350"/>
                  </a:moveTo>
                  <a:lnTo>
                    <a:pt x="24774" y="518142"/>
                  </a:lnTo>
                  <a:lnTo>
                    <a:pt x="23657" y="518466"/>
                  </a:lnTo>
                  <a:lnTo>
                    <a:pt x="22912" y="517888"/>
                  </a:lnTo>
                  <a:lnTo>
                    <a:pt x="22416" y="516708"/>
                  </a:lnTo>
                  <a:lnTo>
                    <a:pt x="21291" y="515922"/>
                  </a:lnTo>
                  <a:lnTo>
                    <a:pt x="15359" y="514557"/>
                  </a:lnTo>
                  <a:lnTo>
                    <a:pt x="8223" y="514368"/>
                  </a:lnTo>
                  <a:lnTo>
                    <a:pt x="7861" y="515156"/>
                  </a:lnTo>
                  <a:lnTo>
                    <a:pt x="7458" y="518148"/>
                  </a:lnTo>
                  <a:lnTo>
                    <a:pt x="6557" y="519263"/>
                  </a:lnTo>
                  <a:lnTo>
                    <a:pt x="3439" y="520502"/>
                  </a:lnTo>
                  <a:lnTo>
                    <a:pt x="2290" y="521627"/>
                  </a:lnTo>
                  <a:lnTo>
                    <a:pt x="81" y="528317"/>
                  </a:lnTo>
                  <a:lnTo>
                    <a:pt x="10" y="532690"/>
                  </a:lnTo>
                  <a:lnTo>
                    <a:pt x="0" y="530968"/>
                  </a:lnTo>
                  <a:lnTo>
                    <a:pt x="2112" y="527557"/>
                  </a:lnTo>
                  <a:lnTo>
                    <a:pt x="3786" y="525536"/>
                  </a:lnTo>
                  <a:lnTo>
                    <a:pt x="13765" y="498685"/>
                  </a:lnTo>
                  <a:lnTo>
                    <a:pt x="31325" y="465700"/>
                  </a:lnTo>
                  <a:lnTo>
                    <a:pt x="47520" y="436901"/>
                  </a:lnTo>
                  <a:lnTo>
                    <a:pt x="65301" y="401347"/>
                  </a:lnTo>
                  <a:lnTo>
                    <a:pt x="74487" y="381864"/>
                  </a:lnTo>
                  <a:lnTo>
                    <a:pt x="85374" y="361733"/>
                  </a:lnTo>
                  <a:lnTo>
                    <a:pt x="97395" y="341168"/>
                  </a:lnTo>
                  <a:lnTo>
                    <a:pt x="110171" y="320314"/>
                  </a:lnTo>
                  <a:lnTo>
                    <a:pt x="124244" y="298474"/>
                  </a:lnTo>
                  <a:lnTo>
                    <a:pt x="139183" y="275976"/>
                  </a:lnTo>
                  <a:lnTo>
                    <a:pt x="154698" y="253040"/>
                  </a:lnTo>
                  <a:lnTo>
                    <a:pt x="170598" y="231400"/>
                  </a:lnTo>
                  <a:lnTo>
                    <a:pt x="186754" y="210623"/>
                  </a:lnTo>
                  <a:lnTo>
                    <a:pt x="203081" y="190422"/>
                  </a:lnTo>
                  <a:lnTo>
                    <a:pt x="218729" y="170604"/>
                  </a:lnTo>
                  <a:lnTo>
                    <a:pt x="233923" y="151042"/>
                  </a:lnTo>
                  <a:lnTo>
                    <a:pt x="248814" y="131651"/>
                  </a:lnTo>
                  <a:lnTo>
                    <a:pt x="275944" y="99522"/>
                  </a:lnTo>
                  <a:lnTo>
                    <a:pt x="300437" y="72807"/>
                  </a:lnTo>
                  <a:lnTo>
                    <a:pt x="330489" y="41504"/>
                  </a:lnTo>
                  <a:lnTo>
                    <a:pt x="359536" y="7067"/>
                  </a:lnTo>
                  <a:lnTo>
                    <a:pt x="36432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3" name="SMARTInkShape-7027"/>
            <p:cNvSpPr/>
            <p:nvPr/>
          </p:nvSpPr>
          <p:spPr bwMode="auto">
            <a:xfrm>
              <a:off x="1701093" y="2144118"/>
              <a:ext cx="192002" cy="216776"/>
            </a:xfrm>
            <a:custGeom>
              <a:avLst/>
              <a:gdLst/>
              <a:ahLst/>
              <a:cxnLst/>
              <a:rect l="0" t="0" r="0" b="0"/>
              <a:pathLst>
                <a:path w="192002" h="216776">
                  <a:moveTo>
                    <a:pt x="34838" y="6151"/>
                  </a:moveTo>
                  <a:lnTo>
                    <a:pt x="34838" y="0"/>
                  </a:lnTo>
                  <a:lnTo>
                    <a:pt x="34838" y="3094"/>
                  </a:lnTo>
                  <a:lnTo>
                    <a:pt x="32722" y="6909"/>
                  </a:lnTo>
                  <a:lnTo>
                    <a:pt x="29929" y="11250"/>
                  </a:lnTo>
                  <a:lnTo>
                    <a:pt x="17839" y="43712"/>
                  </a:lnTo>
                  <a:lnTo>
                    <a:pt x="13489" y="72396"/>
                  </a:lnTo>
                  <a:lnTo>
                    <a:pt x="7963" y="103390"/>
                  </a:lnTo>
                  <a:lnTo>
                    <a:pt x="2093" y="136915"/>
                  </a:lnTo>
                  <a:lnTo>
                    <a:pt x="0" y="167310"/>
                  </a:lnTo>
                  <a:lnTo>
                    <a:pt x="968" y="194836"/>
                  </a:lnTo>
                  <a:lnTo>
                    <a:pt x="6820" y="208015"/>
                  </a:lnTo>
                  <a:lnTo>
                    <a:pt x="11397" y="212165"/>
                  </a:lnTo>
                  <a:lnTo>
                    <a:pt x="22832" y="216775"/>
                  </a:lnTo>
                  <a:lnTo>
                    <a:pt x="40086" y="214591"/>
                  </a:lnTo>
                  <a:lnTo>
                    <a:pt x="74228" y="204436"/>
                  </a:lnTo>
                  <a:lnTo>
                    <a:pt x="100764" y="195877"/>
                  </a:lnTo>
                  <a:lnTo>
                    <a:pt x="128432" y="186782"/>
                  </a:lnTo>
                  <a:lnTo>
                    <a:pt x="154488" y="175331"/>
                  </a:lnTo>
                  <a:lnTo>
                    <a:pt x="192001" y="1561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2" name="SMARTInkShape-Group1305"/>
          <p:cNvGrpSpPr/>
          <p:nvPr/>
        </p:nvGrpSpPr>
        <p:grpSpPr>
          <a:xfrm>
            <a:off x="2500694" y="1235869"/>
            <a:ext cx="1885570" cy="1258925"/>
            <a:chOff x="2500694" y="1235869"/>
            <a:chExt cx="1885570" cy="1258925"/>
          </a:xfrm>
        </p:grpSpPr>
        <p:sp>
          <p:nvSpPr>
            <p:cNvPr id="65" name="SMARTInkShape-7028"/>
            <p:cNvSpPr/>
            <p:nvPr/>
          </p:nvSpPr>
          <p:spPr bwMode="auto">
            <a:xfrm>
              <a:off x="2500694" y="1821656"/>
              <a:ext cx="349663" cy="535462"/>
            </a:xfrm>
            <a:custGeom>
              <a:avLst/>
              <a:gdLst/>
              <a:ahLst/>
              <a:cxnLst/>
              <a:rect l="0" t="0" r="0" b="0"/>
              <a:pathLst>
                <a:path w="349663" h="535462">
                  <a:moveTo>
                    <a:pt x="13906" y="521494"/>
                  </a:moveTo>
                  <a:lnTo>
                    <a:pt x="13906" y="525286"/>
                  </a:lnTo>
                  <a:lnTo>
                    <a:pt x="13112" y="526404"/>
                  </a:lnTo>
                  <a:lnTo>
                    <a:pt x="11789" y="527148"/>
                  </a:lnTo>
                  <a:lnTo>
                    <a:pt x="10114" y="527645"/>
                  </a:lnTo>
                  <a:lnTo>
                    <a:pt x="0" y="535461"/>
                  </a:lnTo>
                  <a:lnTo>
                    <a:pt x="30157" y="501453"/>
                  </a:lnTo>
                  <a:lnTo>
                    <a:pt x="45470" y="475810"/>
                  </a:lnTo>
                  <a:lnTo>
                    <a:pt x="64447" y="441659"/>
                  </a:lnTo>
                  <a:lnTo>
                    <a:pt x="76175" y="421439"/>
                  </a:lnTo>
                  <a:lnTo>
                    <a:pt x="88756" y="400022"/>
                  </a:lnTo>
                  <a:lnTo>
                    <a:pt x="102700" y="376219"/>
                  </a:lnTo>
                  <a:lnTo>
                    <a:pt x="117552" y="350825"/>
                  </a:lnTo>
                  <a:lnTo>
                    <a:pt x="133010" y="324371"/>
                  </a:lnTo>
                  <a:lnTo>
                    <a:pt x="148871" y="297210"/>
                  </a:lnTo>
                  <a:lnTo>
                    <a:pt x="165001" y="269578"/>
                  </a:lnTo>
                  <a:lnTo>
                    <a:pt x="181311" y="241631"/>
                  </a:lnTo>
                  <a:lnTo>
                    <a:pt x="198535" y="215062"/>
                  </a:lnTo>
                  <a:lnTo>
                    <a:pt x="216367" y="189413"/>
                  </a:lnTo>
                  <a:lnTo>
                    <a:pt x="234605" y="164375"/>
                  </a:lnTo>
                  <a:lnTo>
                    <a:pt x="251526" y="140540"/>
                  </a:lnTo>
                  <a:lnTo>
                    <a:pt x="267569" y="117506"/>
                  </a:lnTo>
                  <a:lnTo>
                    <a:pt x="283027" y="95006"/>
                  </a:lnTo>
                  <a:lnTo>
                    <a:pt x="297301" y="74450"/>
                  </a:lnTo>
                  <a:lnTo>
                    <a:pt x="310786" y="55190"/>
                  </a:lnTo>
                  <a:lnTo>
                    <a:pt x="332384" y="24529"/>
                  </a:lnTo>
                  <a:lnTo>
                    <a:pt x="3496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6" name="SMARTInkShape-7029"/>
            <p:cNvSpPr/>
            <p:nvPr/>
          </p:nvSpPr>
          <p:spPr bwMode="auto">
            <a:xfrm>
              <a:off x="2925439" y="1508866"/>
              <a:ext cx="71834" cy="419663"/>
            </a:xfrm>
            <a:custGeom>
              <a:avLst/>
              <a:gdLst/>
              <a:ahLst/>
              <a:cxnLst/>
              <a:rect l="0" t="0" r="0" b="0"/>
              <a:pathLst>
                <a:path w="71834" h="419663">
                  <a:moveTo>
                    <a:pt x="24930" y="91334"/>
                  </a:moveTo>
                  <a:lnTo>
                    <a:pt x="18779" y="91334"/>
                  </a:lnTo>
                  <a:lnTo>
                    <a:pt x="14288" y="87542"/>
                  </a:lnTo>
                  <a:lnTo>
                    <a:pt x="12262" y="81446"/>
                  </a:lnTo>
                  <a:lnTo>
                    <a:pt x="10705" y="45983"/>
                  </a:lnTo>
                  <a:lnTo>
                    <a:pt x="10645" y="11778"/>
                  </a:lnTo>
                  <a:lnTo>
                    <a:pt x="10643" y="3645"/>
                  </a:lnTo>
                  <a:lnTo>
                    <a:pt x="9849" y="1918"/>
                  </a:lnTo>
                  <a:lnTo>
                    <a:pt x="8526" y="767"/>
                  </a:lnTo>
                  <a:lnTo>
                    <a:pt x="6850" y="0"/>
                  </a:lnTo>
                  <a:lnTo>
                    <a:pt x="5733" y="1076"/>
                  </a:lnTo>
                  <a:lnTo>
                    <a:pt x="0" y="22279"/>
                  </a:lnTo>
                  <a:lnTo>
                    <a:pt x="1227" y="53411"/>
                  </a:lnTo>
                  <a:lnTo>
                    <a:pt x="2489" y="81358"/>
                  </a:lnTo>
                  <a:lnTo>
                    <a:pt x="3843" y="113094"/>
                  </a:lnTo>
                  <a:lnTo>
                    <a:pt x="7091" y="148366"/>
                  </a:lnTo>
                  <a:lnTo>
                    <a:pt x="9863" y="167455"/>
                  </a:lnTo>
                  <a:lnTo>
                    <a:pt x="13298" y="187325"/>
                  </a:lnTo>
                  <a:lnTo>
                    <a:pt x="17175" y="207716"/>
                  </a:lnTo>
                  <a:lnTo>
                    <a:pt x="21347" y="227659"/>
                  </a:lnTo>
                  <a:lnTo>
                    <a:pt x="25717" y="247305"/>
                  </a:lnTo>
                  <a:lnTo>
                    <a:pt x="30217" y="266752"/>
                  </a:lnTo>
                  <a:lnTo>
                    <a:pt x="41567" y="301060"/>
                  </a:lnTo>
                  <a:lnTo>
                    <a:pt x="53755" y="332183"/>
                  </a:lnTo>
                  <a:lnTo>
                    <a:pt x="64464" y="361891"/>
                  </a:lnTo>
                  <a:lnTo>
                    <a:pt x="71833" y="394014"/>
                  </a:lnTo>
                  <a:lnTo>
                    <a:pt x="71440" y="408685"/>
                  </a:lnTo>
                  <a:lnTo>
                    <a:pt x="70224" y="414820"/>
                  </a:lnTo>
                  <a:lnTo>
                    <a:pt x="67032" y="418117"/>
                  </a:lnTo>
                  <a:lnTo>
                    <a:pt x="62523" y="419520"/>
                  </a:lnTo>
                  <a:lnTo>
                    <a:pt x="57136" y="419662"/>
                  </a:lnTo>
                  <a:lnTo>
                    <a:pt x="44800" y="413470"/>
                  </a:lnTo>
                  <a:lnTo>
                    <a:pt x="24930" y="3985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7" name="SMARTInkShape-7030"/>
            <p:cNvSpPr/>
            <p:nvPr/>
          </p:nvSpPr>
          <p:spPr bwMode="auto">
            <a:xfrm>
              <a:off x="2871788" y="1685925"/>
              <a:ext cx="151937" cy="107157"/>
            </a:xfrm>
            <a:custGeom>
              <a:avLst/>
              <a:gdLst/>
              <a:ahLst/>
              <a:cxnLst/>
              <a:rect l="0" t="0" r="0" b="0"/>
              <a:pathLst>
                <a:path w="151937" h="107157">
                  <a:moveTo>
                    <a:pt x="0" y="107156"/>
                  </a:moveTo>
                  <a:lnTo>
                    <a:pt x="31063" y="105040"/>
                  </a:lnTo>
                  <a:lnTo>
                    <a:pt x="61433" y="93421"/>
                  </a:lnTo>
                  <a:lnTo>
                    <a:pt x="88670" y="80420"/>
                  </a:lnTo>
                  <a:lnTo>
                    <a:pt x="116848" y="66514"/>
                  </a:lnTo>
                  <a:lnTo>
                    <a:pt x="137721" y="48548"/>
                  </a:lnTo>
                  <a:lnTo>
                    <a:pt x="150167" y="31935"/>
                  </a:lnTo>
                  <a:lnTo>
                    <a:pt x="151936" y="19750"/>
                  </a:lnTo>
                  <a:lnTo>
                    <a:pt x="15001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8" name="SMARTInkShape-7031"/>
            <p:cNvSpPr/>
            <p:nvPr/>
          </p:nvSpPr>
          <p:spPr bwMode="auto">
            <a:xfrm>
              <a:off x="2978944" y="1675014"/>
              <a:ext cx="98197" cy="144741"/>
            </a:xfrm>
            <a:custGeom>
              <a:avLst/>
              <a:gdLst/>
              <a:ahLst/>
              <a:cxnLst/>
              <a:rect l="0" t="0" r="0" b="0"/>
              <a:pathLst>
                <a:path w="98197" h="144741">
                  <a:moveTo>
                    <a:pt x="0" y="82349"/>
                  </a:moveTo>
                  <a:lnTo>
                    <a:pt x="5703" y="88845"/>
                  </a:lnTo>
                  <a:lnTo>
                    <a:pt x="29257" y="123962"/>
                  </a:lnTo>
                  <a:lnTo>
                    <a:pt x="43064" y="137012"/>
                  </a:lnTo>
                  <a:lnTo>
                    <a:pt x="52477" y="142362"/>
                  </a:lnTo>
                  <a:lnTo>
                    <a:pt x="61952" y="144740"/>
                  </a:lnTo>
                  <a:lnTo>
                    <a:pt x="71455" y="143680"/>
                  </a:lnTo>
                  <a:lnTo>
                    <a:pt x="76212" y="142286"/>
                  </a:lnTo>
                  <a:lnTo>
                    <a:pt x="80177" y="138976"/>
                  </a:lnTo>
                  <a:lnTo>
                    <a:pt x="89549" y="122939"/>
                  </a:lnTo>
                  <a:lnTo>
                    <a:pt x="96559" y="101519"/>
                  </a:lnTo>
                  <a:lnTo>
                    <a:pt x="98196" y="71536"/>
                  </a:lnTo>
                  <a:lnTo>
                    <a:pt x="93212" y="42985"/>
                  </a:lnTo>
                  <a:lnTo>
                    <a:pt x="86142" y="26754"/>
                  </a:lnTo>
                  <a:lnTo>
                    <a:pt x="69444" y="8020"/>
                  </a:lnTo>
                  <a:lnTo>
                    <a:pt x="58381" y="1689"/>
                  </a:lnTo>
                  <a:lnTo>
                    <a:pt x="53208" y="0"/>
                  </a:lnTo>
                  <a:lnTo>
                    <a:pt x="48172" y="462"/>
                  </a:lnTo>
                  <a:lnTo>
                    <a:pt x="38343" y="5209"/>
                  </a:lnTo>
                  <a:lnTo>
                    <a:pt x="30799" y="14727"/>
                  </a:lnTo>
                  <a:lnTo>
                    <a:pt x="25595" y="26894"/>
                  </a:lnTo>
                  <a:lnTo>
                    <a:pt x="23281" y="40240"/>
                  </a:lnTo>
                  <a:lnTo>
                    <a:pt x="27500" y="72325"/>
                  </a:lnTo>
                  <a:lnTo>
                    <a:pt x="31537" y="84773"/>
                  </a:lnTo>
                  <a:lnTo>
                    <a:pt x="40210" y="93480"/>
                  </a:lnTo>
                  <a:lnTo>
                    <a:pt x="45857" y="96913"/>
                  </a:lnTo>
                  <a:lnTo>
                    <a:pt x="51209" y="98408"/>
                  </a:lnTo>
                  <a:lnTo>
                    <a:pt x="61388" y="97953"/>
                  </a:lnTo>
                  <a:lnTo>
                    <a:pt x="71204" y="92988"/>
                  </a:lnTo>
                  <a:lnTo>
                    <a:pt x="76045" y="89441"/>
                  </a:lnTo>
                  <a:lnTo>
                    <a:pt x="83539" y="79151"/>
                  </a:lnTo>
                  <a:lnTo>
                    <a:pt x="92869" y="609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9" name="SMARTInkShape-7032"/>
            <p:cNvSpPr/>
            <p:nvPr/>
          </p:nvSpPr>
          <p:spPr bwMode="auto">
            <a:xfrm>
              <a:off x="3086100" y="1537939"/>
              <a:ext cx="107157" cy="213619"/>
            </a:xfrm>
            <a:custGeom>
              <a:avLst/>
              <a:gdLst/>
              <a:ahLst/>
              <a:cxnLst/>
              <a:rect l="0" t="0" r="0" b="0"/>
              <a:pathLst>
                <a:path w="107157" h="213619">
                  <a:moveTo>
                    <a:pt x="0" y="76549"/>
                  </a:moveTo>
                  <a:lnTo>
                    <a:pt x="14473" y="109728"/>
                  </a:lnTo>
                  <a:lnTo>
                    <a:pt x="23849" y="144133"/>
                  </a:lnTo>
                  <a:lnTo>
                    <a:pt x="39048" y="175006"/>
                  </a:lnTo>
                  <a:lnTo>
                    <a:pt x="60261" y="206378"/>
                  </a:lnTo>
                  <a:lnTo>
                    <a:pt x="62501" y="213096"/>
                  </a:lnTo>
                  <a:lnTo>
                    <a:pt x="63893" y="213618"/>
                  </a:lnTo>
                  <a:lnTo>
                    <a:pt x="65614" y="212378"/>
                  </a:lnTo>
                  <a:lnTo>
                    <a:pt x="67555" y="209964"/>
                  </a:lnTo>
                  <a:lnTo>
                    <a:pt x="68056" y="206767"/>
                  </a:lnTo>
                  <a:lnTo>
                    <a:pt x="61154" y="174297"/>
                  </a:lnTo>
                  <a:lnTo>
                    <a:pt x="58336" y="141847"/>
                  </a:lnTo>
                  <a:lnTo>
                    <a:pt x="55561" y="116682"/>
                  </a:lnTo>
                  <a:lnTo>
                    <a:pt x="51681" y="90417"/>
                  </a:lnTo>
                  <a:lnTo>
                    <a:pt x="45828" y="54905"/>
                  </a:lnTo>
                  <a:lnTo>
                    <a:pt x="44535" y="29390"/>
                  </a:lnTo>
                  <a:lnTo>
                    <a:pt x="47045" y="16960"/>
                  </a:lnTo>
                  <a:lnTo>
                    <a:pt x="52924" y="8260"/>
                  </a:lnTo>
                  <a:lnTo>
                    <a:pt x="56714" y="4829"/>
                  </a:lnTo>
                  <a:lnTo>
                    <a:pt x="65158" y="1017"/>
                  </a:lnTo>
                  <a:lnTo>
                    <a:pt x="69633" y="0"/>
                  </a:lnTo>
                  <a:lnTo>
                    <a:pt x="78837" y="988"/>
                  </a:lnTo>
                  <a:lnTo>
                    <a:pt x="87426" y="4072"/>
                  </a:lnTo>
                  <a:lnTo>
                    <a:pt x="107156" y="193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0" name="SMARTInkShape-7033"/>
            <p:cNvSpPr/>
            <p:nvPr/>
          </p:nvSpPr>
          <p:spPr bwMode="auto">
            <a:xfrm>
              <a:off x="3207544" y="1464577"/>
              <a:ext cx="164307" cy="218509"/>
            </a:xfrm>
            <a:custGeom>
              <a:avLst/>
              <a:gdLst/>
              <a:ahLst/>
              <a:cxnLst/>
              <a:rect l="0" t="0" r="0" b="0"/>
              <a:pathLst>
                <a:path w="164307" h="218509">
                  <a:moveTo>
                    <a:pt x="0" y="35611"/>
                  </a:moveTo>
                  <a:lnTo>
                    <a:pt x="0" y="39403"/>
                  </a:lnTo>
                  <a:lnTo>
                    <a:pt x="6151" y="66139"/>
                  </a:lnTo>
                  <a:lnTo>
                    <a:pt x="7741" y="98849"/>
                  </a:lnTo>
                  <a:lnTo>
                    <a:pt x="12789" y="126491"/>
                  </a:lnTo>
                  <a:lnTo>
                    <a:pt x="19311" y="154789"/>
                  </a:lnTo>
                  <a:lnTo>
                    <a:pt x="28626" y="188563"/>
                  </a:lnTo>
                  <a:lnTo>
                    <a:pt x="41454" y="218279"/>
                  </a:lnTo>
                  <a:lnTo>
                    <a:pt x="42717" y="218508"/>
                  </a:lnTo>
                  <a:lnTo>
                    <a:pt x="46238" y="216646"/>
                  </a:lnTo>
                  <a:lnTo>
                    <a:pt x="46700" y="213451"/>
                  </a:lnTo>
                  <a:lnTo>
                    <a:pt x="43856" y="186980"/>
                  </a:lnTo>
                  <a:lnTo>
                    <a:pt x="43157" y="155338"/>
                  </a:lnTo>
                  <a:lnTo>
                    <a:pt x="41406" y="131685"/>
                  </a:lnTo>
                  <a:lnTo>
                    <a:pt x="35336" y="105298"/>
                  </a:lnTo>
                  <a:lnTo>
                    <a:pt x="31580" y="79812"/>
                  </a:lnTo>
                  <a:lnTo>
                    <a:pt x="29465" y="47384"/>
                  </a:lnTo>
                  <a:lnTo>
                    <a:pt x="30955" y="24812"/>
                  </a:lnTo>
                  <a:lnTo>
                    <a:pt x="32543" y="18886"/>
                  </a:lnTo>
                  <a:lnTo>
                    <a:pt x="34395" y="16523"/>
                  </a:lnTo>
                  <a:lnTo>
                    <a:pt x="36424" y="16536"/>
                  </a:lnTo>
                  <a:lnTo>
                    <a:pt x="38570" y="18132"/>
                  </a:lnTo>
                  <a:lnTo>
                    <a:pt x="45383" y="27962"/>
                  </a:lnTo>
                  <a:lnTo>
                    <a:pt x="55590" y="57706"/>
                  </a:lnTo>
                  <a:lnTo>
                    <a:pt x="66830" y="88812"/>
                  </a:lnTo>
                  <a:lnTo>
                    <a:pt x="74746" y="118490"/>
                  </a:lnTo>
                  <a:lnTo>
                    <a:pt x="78238" y="146598"/>
                  </a:lnTo>
                  <a:lnTo>
                    <a:pt x="85757" y="180282"/>
                  </a:lnTo>
                  <a:lnTo>
                    <a:pt x="87334" y="182064"/>
                  </a:lnTo>
                  <a:lnTo>
                    <a:pt x="89179" y="183253"/>
                  </a:lnTo>
                  <a:lnTo>
                    <a:pt x="90409" y="182457"/>
                  </a:lnTo>
                  <a:lnTo>
                    <a:pt x="91775" y="177340"/>
                  </a:lnTo>
                  <a:lnTo>
                    <a:pt x="91858" y="144010"/>
                  </a:lnTo>
                  <a:lnTo>
                    <a:pt x="87895" y="109974"/>
                  </a:lnTo>
                  <a:lnTo>
                    <a:pt x="86689" y="83742"/>
                  </a:lnTo>
                  <a:lnTo>
                    <a:pt x="86153" y="58325"/>
                  </a:lnTo>
                  <a:lnTo>
                    <a:pt x="87968" y="25937"/>
                  </a:lnTo>
                  <a:lnTo>
                    <a:pt x="93533" y="5492"/>
                  </a:lnTo>
                  <a:lnTo>
                    <a:pt x="95693" y="1244"/>
                  </a:lnTo>
                  <a:lnTo>
                    <a:pt x="98720" y="0"/>
                  </a:lnTo>
                  <a:lnTo>
                    <a:pt x="102326" y="757"/>
                  </a:lnTo>
                  <a:lnTo>
                    <a:pt x="106317" y="2850"/>
                  </a:lnTo>
                  <a:lnTo>
                    <a:pt x="112868" y="11525"/>
                  </a:lnTo>
                  <a:lnTo>
                    <a:pt x="123542" y="44082"/>
                  </a:lnTo>
                  <a:lnTo>
                    <a:pt x="130885" y="77191"/>
                  </a:lnTo>
                  <a:lnTo>
                    <a:pt x="138087" y="108344"/>
                  </a:lnTo>
                  <a:lnTo>
                    <a:pt x="145249" y="137683"/>
                  </a:lnTo>
                  <a:lnTo>
                    <a:pt x="151507" y="167928"/>
                  </a:lnTo>
                  <a:lnTo>
                    <a:pt x="154649" y="173000"/>
                  </a:lnTo>
                  <a:lnTo>
                    <a:pt x="155487" y="173241"/>
                  </a:lnTo>
                  <a:lnTo>
                    <a:pt x="156045" y="172608"/>
                  </a:lnTo>
                  <a:lnTo>
                    <a:pt x="157015" y="143962"/>
                  </a:lnTo>
                  <a:lnTo>
                    <a:pt x="159235" y="110313"/>
                  </a:lnTo>
                  <a:lnTo>
                    <a:pt x="162052" y="84686"/>
                  </a:lnTo>
                  <a:lnTo>
                    <a:pt x="163638" y="51916"/>
                  </a:lnTo>
                  <a:lnTo>
                    <a:pt x="164306" y="356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1" name="SMARTInkShape-7034"/>
            <p:cNvSpPr/>
            <p:nvPr/>
          </p:nvSpPr>
          <p:spPr bwMode="auto">
            <a:xfrm>
              <a:off x="3386141" y="1236024"/>
              <a:ext cx="178591" cy="354762"/>
            </a:xfrm>
            <a:custGeom>
              <a:avLst/>
              <a:gdLst/>
              <a:ahLst/>
              <a:cxnLst/>
              <a:rect l="0" t="0" r="0" b="0"/>
              <a:pathLst>
                <a:path w="178591" h="354762">
                  <a:moveTo>
                    <a:pt x="14284" y="221301"/>
                  </a:moveTo>
                  <a:lnTo>
                    <a:pt x="298" y="221301"/>
                  </a:lnTo>
                  <a:lnTo>
                    <a:pt x="14" y="251374"/>
                  </a:lnTo>
                  <a:lnTo>
                    <a:pt x="0" y="280864"/>
                  </a:lnTo>
                  <a:lnTo>
                    <a:pt x="3790" y="313235"/>
                  </a:lnTo>
                  <a:lnTo>
                    <a:pt x="8816" y="345532"/>
                  </a:lnTo>
                  <a:lnTo>
                    <a:pt x="10638" y="349366"/>
                  </a:lnTo>
                  <a:lnTo>
                    <a:pt x="13441" y="351921"/>
                  </a:lnTo>
                  <a:lnTo>
                    <a:pt x="20789" y="354761"/>
                  </a:lnTo>
                  <a:lnTo>
                    <a:pt x="24177" y="353137"/>
                  </a:lnTo>
                  <a:lnTo>
                    <a:pt x="30058" y="344982"/>
                  </a:lnTo>
                  <a:lnTo>
                    <a:pt x="34039" y="327003"/>
                  </a:lnTo>
                  <a:lnTo>
                    <a:pt x="36178" y="298801"/>
                  </a:lnTo>
                  <a:lnTo>
                    <a:pt x="41304" y="267713"/>
                  </a:lnTo>
                  <a:lnTo>
                    <a:pt x="42654" y="248109"/>
                  </a:lnTo>
                  <a:lnTo>
                    <a:pt x="42723" y="247904"/>
                  </a:lnTo>
                  <a:lnTo>
                    <a:pt x="43635" y="256113"/>
                  </a:lnTo>
                  <a:lnTo>
                    <a:pt x="59651" y="290508"/>
                  </a:lnTo>
                  <a:lnTo>
                    <a:pt x="66708" y="300897"/>
                  </a:lnTo>
                  <a:lnTo>
                    <a:pt x="71450" y="304302"/>
                  </a:lnTo>
                  <a:lnTo>
                    <a:pt x="73826" y="305210"/>
                  </a:lnTo>
                  <a:lnTo>
                    <a:pt x="76204" y="305022"/>
                  </a:lnTo>
                  <a:lnTo>
                    <a:pt x="80962" y="302695"/>
                  </a:lnTo>
                  <a:lnTo>
                    <a:pt x="88104" y="293131"/>
                  </a:lnTo>
                  <a:lnTo>
                    <a:pt x="100009" y="259041"/>
                  </a:lnTo>
                  <a:lnTo>
                    <a:pt x="107153" y="226927"/>
                  </a:lnTo>
                  <a:lnTo>
                    <a:pt x="111122" y="203164"/>
                  </a:lnTo>
                  <a:lnTo>
                    <a:pt x="112886" y="176728"/>
                  </a:lnTo>
                  <a:lnTo>
                    <a:pt x="113669" y="146987"/>
                  </a:lnTo>
                  <a:lnTo>
                    <a:pt x="113224" y="116041"/>
                  </a:lnTo>
                  <a:lnTo>
                    <a:pt x="110380" y="86413"/>
                  </a:lnTo>
                  <a:lnTo>
                    <a:pt x="106471" y="59486"/>
                  </a:lnTo>
                  <a:lnTo>
                    <a:pt x="99807" y="26247"/>
                  </a:lnTo>
                  <a:lnTo>
                    <a:pt x="92806" y="5551"/>
                  </a:lnTo>
                  <a:lnTo>
                    <a:pt x="90444" y="1268"/>
                  </a:lnTo>
                  <a:lnTo>
                    <a:pt x="88076" y="0"/>
                  </a:lnTo>
                  <a:lnTo>
                    <a:pt x="85704" y="742"/>
                  </a:lnTo>
                  <a:lnTo>
                    <a:pt x="83328" y="2824"/>
                  </a:lnTo>
                  <a:lnTo>
                    <a:pt x="80689" y="13604"/>
                  </a:lnTo>
                  <a:lnTo>
                    <a:pt x="79203" y="39640"/>
                  </a:lnTo>
                  <a:lnTo>
                    <a:pt x="79649" y="62776"/>
                  </a:lnTo>
                  <a:lnTo>
                    <a:pt x="82494" y="91578"/>
                  </a:lnTo>
                  <a:lnTo>
                    <a:pt x="88520" y="120784"/>
                  </a:lnTo>
                  <a:lnTo>
                    <a:pt x="96490" y="148846"/>
                  </a:lnTo>
                  <a:lnTo>
                    <a:pt x="105324" y="174546"/>
                  </a:lnTo>
                  <a:lnTo>
                    <a:pt x="119223" y="207536"/>
                  </a:lnTo>
                  <a:lnTo>
                    <a:pt x="137187" y="229834"/>
                  </a:lnTo>
                  <a:lnTo>
                    <a:pt x="158094" y="245094"/>
                  </a:lnTo>
                  <a:lnTo>
                    <a:pt x="164983" y="247751"/>
                  </a:lnTo>
                  <a:lnTo>
                    <a:pt x="167931" y="246872"/>
                  </a:lnTo>
                  <a:lnTo>
                    <a:pt x="178590" y="2355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2" name="SMARTInkShape-7035"/>
            <p:cNvSpPr/>
            <p:nvPr/>
          </p:nvSpPr>
          <p:spPr bwMode="auto">
            <a:xfrm>
              <a:off x="3350419" y="1235869"/>
              <a:ext cx="200026" cy="71118"/>
            </a:xfrm>
            <a:custGeom>
              <a:avLst/>
              <a:gdLst/>
              <a:ahLst/>
              <a:cxnLst/>
              <a:rect l="0" t="0" r="0" b="0"/>
              <a:pathLst>
                <a:path w="200026" h="71118">
                  <a:moveTo>
                    <a:pt x="0" y="57150"/>
                  </a:moveTo>
                  <a:lnTo>
                    <a:pt x="0" y="63301"/>
                  </a:lnTo>
                  <a:lnTo>
                    <a:pt x="3792" y="67792"/>
                  </a:lnTo>
                  <a:lnTo>
                    <a:pt x="7771" y="69817"/>
                  </a:lnTo>
                  <a:lnTo>
                    <a:pt x="24377" y="71117"/>
                  </a:lnTo>
                  <a:lnTo>
                    <a:pt x="51320" y="67550"/>
                  </a:lnTo>
                  <a:lnTo>
                    <a:pt x="84438" y="61466"/>
                  </a:lnTo>
                  <a:lnTo>
                    <a:pt x="119387" y="47052"/>
                  </a:lnTo>
                  <a:lnTo>
                    <a:pt x="154877" y="31492"/>
                  </a:lnTo>
                  <a:lnTo>
                    <a:pt x="188637" y="8690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3" name="SMARTInkShape-7036"/>
            <p:cNvSpPr/>
            <p:nvPr/>
          </p:nvSpPr>
          <p:spPr bwMode="auto">
            <a:xfrm>
              <a:off x="3107689" y="1871663"/>
              <a:ext cx="151338" cy="190560"/>
            </a:xfrm>
            <a:custGeom>
              <a:avLst/>
              <a:gdLst/>
              <a:ahLst/>
              <a:cxnLst/>
              <a:rect l="0" t="0" r="0" b="0"/>
              <a:pathLst>
                <a:path w="151338" h="190560">
                  <a:moveTo>
                    <a:pt x="71280" y="0"/>
                  </a:moveTo>
                  <a:lnTo>
                    <a:pt x="61337" y="0"/>
                  </a:lnTo>
                  <a:lnTo>
                    <a:pt x="59889" y="793"/>
                  </a:lnTo>
                  <a:lnTo>
                    <a:pt x="58923" y="2116"/>
                  </a:lnTo>
                  <a:lnTo>
                    <a:pt x="58279" y="3792"/>
                  </a:lnTo>
                  <a:lnTo>
                    <a:pt x="25231" y="38403"/>
                  </a:lnTo>
                  <a:lnTo>
                    <a:pt x="12304" y="53270"/>
                  </a:lnTo>
                  <a:lnTo>
                    <a:pt x="3887" y="71611"/>
                  </a:lnTo>
                  <a:lnTo>
                    <a:pt x="0" y="101889"/>
                  </a:lnTo>
                  <a:lnTo>
                    <a:pt x="2329" y="103645"/>
                  </a:lnTo>
                  <a:lnTo>
                    <a:pt x="16983" y="106116"/>
                  </a:lnTo>
                  <a:lnTo>
                    <a:pt x="45385" y="104834"/>
                  </a:lnTo>
                  <a:lnTo>
                    <a:pt x="72074" y="99324"/>
                  </a:lnTo>
                  <a:lnTo>
                    <a:pt x="100090" y="92664"/>
                  </a:lnTo>
                  <a:lnTo>
                    <a:pt x="134209" y="87095"/>
                  </a:lnTo>
                  <a:lnTo>
                    <a:pt x="140220" y="88226"/>
                  </a:lnTo>
                  <a:lnTo>
                    <a:pt x="149016" y="93715"/>
                  </a:lnTo>
                  <a:lnTo>
                    <a:pt x="150885" y="97402"/>
                  </a:lnTo>
                  <a:lnTo>
                    <a:pt x="151337" y="101447"/>
                  </a:lnTo>
                  <a:lnTo>
                    <a:pt x="150845" y="105731"/>
                  </a:lnTo>
                  <a:lnTo>
                    <a:pt x="142568" y="123138"/>
                  </a:lnTo>
                  <a:lnTo>
                    <a:pt x="114142" y="155263"/>
                  </a:lnTo>
                  <a:lnTo>
                    <a:pt x="87243" y="176443"/>
                  </a:lnTo>
                  <a:lnTo>
                    <a:pt x="53942" y="189399"/>
                  </a:lnTo>
                  <a:lnTo>
                    <a:pt x="47815" y="190559"/>
                  </a:lnTo>
                  <a:lnTo>
                    <a:pt x="42143" y="189746"/>
                  </a:lnTo>
                  <a:lnTo>
                    <a:pt x="21274" y="178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4" name="SMARTInkShape-7037"/>
            <p:cNvSpPr/>
            <p:nvPr/>
          </p:nvSpPr>
          <p:spPr bwMode="auto">
            <a:xfrm>
              <a:off x="3267993" y="1707356"/>
              <a:ext cx="101935" cy="282315"/>
            </a:xfrm>
            <a:custGeom>
              <a:avLst/>
              <a:gdLst/>
              <a:ahLst/>
              <a:cxnLst/>
              <a:rect l="0" t="0" r="0" b="0"/>
              <a:pathLst>
                <a:path w="101935" h="282315">
                  <a:moveTo>
                    <a:pt x="25276" y="0"/>
                  </a:moveTo>
                  <a:lnTo>
                    <a:pt x="21484" y="3793"/>
                  </a:lnTo>
                  <a:lnTo>
                    <a:pt x="10803" y="32132"/>
                  </a:lnTo>
                  <a:lnTo>
                    <a:pt x="5906" y="60321"/>
                  </a:lnTo>
                  <a:lnTo>
                    <a:pt x="2339" y="95925"/>
                  </a:lnTo>
                  <a:lnTo>
                    <a:pt x="0" y="122802"/>
                  </a:lnTo>
                  <a:lnTo>
                    <a:pt x="1607" y="150623"/>
                  </a:lnTo>
                  <a:lnTo>
                    <a:pt x="4967" y="178862"/>
                  </a:lnTo>
                  <a:lnTo>
                    <a:pt x="9899" y="205701"/>
                  </a:lnTo>
                  <a:lnTo>
                    <a:pt x="22395" y="237867"/>
                  </a:lnTo>
                  <a:lnTo>
                    <a:pt x="45433" y="268354"/>
                  </a:lnTo>
                  <a:lnTo>
                    <a:pt x="50620" y="274153"/>
                  </a:lnTo>
                  <a:lnTo>
                    <a:pt x="62734" y="280596"/>
                  </a:lnTo>
                  <a:lnTo>
                    <a:pt x="69297" y="282314"/>
                  </a:lnTo>
                  <a:lnTo>
                    <a:pt x="75261" y="281872"/>
                  </a:lnTo>
                  <a:lnTo>
                    <a:pt x="86120" y="277147"/>
                  </a:lnTo>
                  <a:lnTo>
                    <a:pt x="94122" y="269756"/>
                  </a:lnTo>
                  <a:lnTo>
                    <a:pt x="99530" y="261179"/>
                  </a:lnTo>
                  <a:lnTo>
                    <a:pt x="101934" y="252076"/>
                  </a:lnTo>
                  <a:lnTo>
                    <a:pt x="99495" y="230440"/>
                  </a:lnTo>
                  <a:lnTo>
                    <a:pt x="91600" y="215131"/>
                  </a:lnTo>
                  <a:lnTo>
                    <a:pt x="62703" y="181083"/>
                  </a:lnTo>
                  <a:lnTo>
                    <a:pt x="53851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5" name="SMARTInkShape-7038"/>
            <p:cNvSpPr/>
            <p:nvPr/>
          </p:nvSpPr>
          <p:spPr bwMode="auto">
            <a:xfrm>
              <a:off x="3178969" y="1821656"/>
              <a:ext cx="178595" cy="85432"/>
            </a:xfrm>
            <a:custGeom>
              <a:avLst/>
              <a:gdLst/>
              <a:ahLst/>
              <a:cxnLst/>
              <a:rect l="0" t="0" r="0" b="0"/>
              <a:pathLst>
                <a:path w="178595" h="85432">
                  <a:moveTo>
                    <a:pt x="0" y="78582"/>
                  </a:moveTo>
                  <a:lnTo>
                    <a:pt x="3792" y="82374"/>
                  </a:lnTo>
                  <a:lnTo>
                    <a:pt x="7771" y="84236"/>
                  </a:lnTo>
                  <a:lnTo>
                    <a:pt x="20585" y="85431"/>
                  </a:lnTo>
                  <a:lnTo>
                    <a:pt x="50835" y="77916"/>
                  </a:lnTo>
                  <a:lnTo>
                    <a:pt x="86330" y="65133"/>
                  </a:lnTo>
                  <a:lnTo>
                    <a:pt x="120945" y="46527"/>
                  </a:lnTo>
                  <a:lnTo>
                    <a:pt x="155418" y="20744"/>
                  </a:lnTo>
                  <a:lnTo>
                    <a:pt x="1785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6" name="SMARTInkShape-7039"/>
            <p:cNvSpPr/>
            <p:nvPr/>
          </p:nvSpPr>
          <p:spPr bwMode="auto">
            <a:xfrm>
              <a:off x="3407569" y="1771650"/>
              <a:ext cx="50007" cy="153113"/>
            </a:xfrm>
            <a:custGeom>
              <a:avLst/>
              <a:gdLst/>
              <a:ahLst/>
              <a:cxnLst/>
              <a:rect l="0" t="0" r="0" b="0"/>
              <a:pathLst>
                <a:path w="50007" h="153113">
                  <a:moveTo>
                    <a:pt x="0" y="71438"/>
                  </a:moveTo>
                  <a:lnTo>
                    <a:pt x="3792" y="75230"/>
                  </a:lnTo>
                  <a:lnTo>
                    <a:pt x="5654" y="81325"/>
                  </a:lnTo>
                  <a:lnTo>
                    <a:pt x="8819" y="93682"/>
                  </a:lnTo>
                  <a:lnTo>
                    <a:pt x="19461" y="121515"/>
                  </a:lnTo>
                  <a:lnTo>
                    <a:pt x="21349" y="130207"/>
                  </a:lnTo>
                  <a:lnTo>
                    <a:pt x="26912" y="142254"/>
                  </a:lnTo>
                  <a:lnTo>
                    <a:pt x="28630" y="147362"/>
                  </a:lnTo>
                  <a:lnTo>
                    <a:pt x="32039" y="152277"/>
                  </a:lnTo>
                  <a:lnTo>
                    <a:pt x="33266" y="153112"/>
                  </a:lnTo>
                  <a:lnTo>
                    <a:pt x="34083" y="152875"/>
                  </a:lnTo>
                  <a:lnTo>
                    <a:pt x="34628" y="151923"/>
                  </a:lnTo>
                  <a:lnTo>
                    <a:pt x="35623" y="130300"/>
                  </a:lnTo>
                  <a:lnTo>
                    <a:pt x="30052" y="97181"/>
                  </a:lnTo>
                  <a:lnTo>
                    <a:pt x="29012" y="70598"/>
                  </a:lnTo>
                  <a:lnTo>
                    <a:pt x="29426" y="35109"/>
                  </a:lnTo>
                  <a:lnTo>
                    <a:pt x="35855" y="6505"/>
                  </a:lnTo>
                  <a:lnTo>
                    <a:pt x="37397" y="4337"/>
                  </a:lnTo>
                  <a:lnTo>
                    <a:pt x="41227" y="1927"/>
                  </a:lnTo>
                  <a:lnTo>
                    <a:pt x="500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7" name="SMARTInkShape-7040"/>
            <p:cNvSpPr/>
            <p:nvPr/>
          </p:nvSpPr>
          <p:spPr bwMode="auto">
            <a:xfrm>
              <a:off x="3514725" y="1807369"/>
              <a:ext cx="20326" cy="70038"/>
            </a:xfrm>
            <a:custGeom>
              <a:avLst/>
              <a:gdLst/>
              <a:ahLst/>
              <a:cxnLst/>
              <a:rect l="0" t="0" r="0" b="0"/>
              <a:pathLst>
                <a:path w="20326" h="70038">
                  <a:moveTo>
                    <a:pt x="0" y="42862"/>
                  </a:moveTo>
                  <a:lnTo>
                    <a:pt x="0" y="46655"/>
                  </a:lnTo>
                  <a:lnTo>
                    <a:pt x="2117" y="50633"/>
                  </a:lnTo>
                  <a:lnTo>
                    <a:pt x="11391" y="61995"/>
                  </a:lnTo>
                  <a:lnTo>
                    <a:pt x="13000" y="66711"/>
                  </a:lnTo>
                  <a:lnTo>
                    <a:pt x="14223" y="68287"/>
                  </a:lnTo>
                  <a:lnTo>
                    <a:pt x="17698" y="70037"/>
                  </a:lnTo>
                  <a:lnTo>
                    <a:pt x="18943" y="69710"/>
                  </a:lnTo>
                  <a:lnTo>
                    <a:pt x="19772" y="68698"/>
                  </a:lnTo>
                  <a:lnTo>
                    <a:pt x="20325" y="67230"/>
                  </a:lnTo>
                  <a:lnTo>
                    <a:pt x="9182" y="33598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8" name="SMARTInkShape-7041"/>
            <p:cNvSpPr/>
            <p:nvPr/>
          </p:nvSpPr>
          <p:spPr bwMode="auto">
            <a:xfrm>
              <a:off x="3464719" y="1621668"/>
              <a:ext cx="50007" cy="28539"/>
            </a:xfrm>
            <a:custGeom>
              <a:avLst/>
              <a:gdLst/>
              <a:ahLst/>
              <a:cxnLst/>
              <a:rect l="0" t="0" r="0" b="0"/>
              <a:pathLst>
                <a:path w="50007" h="28539">
                  <a:moveTo>
                    <a:pt x="0" y="28538"/>
                  </a:moveTo>
                  <a:lnTo>
                    <a:pt x="3792" y="28538"/>
                  </a:lnTo>
                  <a:lnTo>
                    <a:pt x="4909" y="27745"/>
                  </a:lnTo>
                  <a:lnTo>
                    <a:pt x="5654" y="26422"/>
                  </a:lnTo>
                  <a:lnTo>
                    <a:pt x="7741" y="16353"/>
                  </a:lnTo>
                  <a:lnTo>
                    <a:pt x="11995" y="9406"/>
                  </a:lnTo>
                  <a:lnTo>
                    <a:pt x="13268" y="4689"/>
                  </a:lnTo>
                  <a:lnTo>
                    <a:pt x="14402" y="3114"/>
                  </a:lnTo>
                  <a:lnTo>
                    <a:pt x="15951" y="2064"/>
                  </a:lnTo>
                  <a:lnTo>
                    <a:pt x="21924" y="586"/>
                  </a:lnTo>
                  <a:lnTo>
                    <a:pt x="38129" y="0"/>
                  </a:lnTo>
                  <a:lnTo>
                    <a:pt x="42875" y="2096"/>
                  </a:lnTo>
                  <a:lnTo>
                    <a:pt x="50006" y="71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9" name="SMARTInkShape-7042"/>
            <p:cNvSpPr/>
            <p:nvPr/>
          </p:nvSpPr>
          <p:spPr bwMode="auto">
            <a:xfrm>
              <a:off x="3571883" y="1704652"/>
              <a:ext cx="49999" cy="74017"/>
            </a:xfrm>
            <a:custGeom>
              <a:avLst/>
              <a:gdLst/>
              <a:ahLst/>
              <a:cxnLst/>
              <a:rect l="0" t="0" r="0" b="0"/>
              <a:pathLst>
                <a:path w="49999" h="74017">
                  <a:moveTo>
                    <a:pt x="7136" y="24136"/>
                  </a:moveTo>
                  <a:lnTo>
                    <a:pt x="985" y="30286"/>
                  </a:lnTo>
                  <a:lnTo>
                    <a:pt x="286" y="34777"/>
                  </a:lnTo>
                  <a:lnTo>
                    <a:pt x="0" y="61970"/>
                  </a:lnTo>
                  <a:lnTo>
                    <a:pt x="2112" y="66880"/>
                  </a:lnTo>
                  <a:lnTo>
                    <a:pt x="6144" y="72707"/>
                  </a:lnTo>
                  <a:lnTo>
                    <a:pt x="8811" y="73504"/>
                  </a:lnTo>
                  <a:lnTo>
                    <a:pt x="13199" y="74016"/>
                  </a:lnTo>
                  <a:lnTo>
                    <a:pt x="17752" y="66520"/>
                  </a:lnTo>
                  <a:lnTo>
                    <a:pt x="26118" y="35081"/>
                  </a:lnTo>
                  <a:lnTo>
                    <a:pt x="28635" y="17589"/>
                  </a:lnTo>
                  <a:lnTo>
                    <a:pt x="34622" y="1029"/>
                  </a:lnTo>
                  <a:lnTo>
                    <a:pt x="36573" y="0"/>
                  </a:lnTo>
                  <a:lnTo>
                    <a:pt x="49998" y="27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0" name="SMARTInkShape-7043"/>
            <p:cNvSpPr/>
            <p:nvPr/>
          </p:nvSpPr>
          <p:spPr bwMode="auto">
            <a:xfrm>
              <a:off x="3664770" y="1624765"/>
              <a:ext cx="64269" cy="246899"/>
            </a:xfrm>
            <a:custGeom>
              <a:avLst/>
              <a:gdLst/>
              <a:ahLst/>
              <a:cxnLst/>
              <a:rect l="0" t="0" r="0" b="0"/>
              <a:pathLst>
                <a:path w="64269" h="246899">
                  <a:moveTo>
                    <a:pt x="7118" y="89735"/>
                  </a:moveTo>
                  <a:lnTo>
                    <a:pt x="7118" y="59720"/>
                  </a:lnTo>
                  <a:lnTo>
                    <a:pt x="7118" y="28508"/>
                  </a:lnTo>
                  <a:lnTo>
                    <a:pt x="7118" y="0"/>
                  </a:lnTo>
                  <a:lnTo>
                    <a:pt x="6324" y="15754"/>
                  </a:lnTo>
                  <a:lnTo>
                    <a:pt x="967" y="51271"/>
                  </a:lnTo>
                  <a:lnTo>
                    <a:pt x="170" y="86165"/>
                  </a:lnTo>
                  <a:lnTo>
                    <a:pt x="0" y="107560"/>
                  </a:lnTo>
                  <a:lnTo>
                    <a:pt x="785" y="107968"/>
                  </a:lnTo>
                  <a:lnTo>
                    <a:pt x="3774" y="106306"/>
                  </a:lnTo>
                  <a:lnTo>
                    <a:pt x="9919" y="97114"/>
                  </a:lnTo>
                  <a:lnTo>
                    <a:pt x="23577" y="69511"/>
                  </a:lnTo>
                  <a:lnTo>
                    <a:pt x="42400" y="44068"/>
                  </a:lnTo>
                  <a:lnTo>
                    <a:pt x="44926" y="42622"/>
                  </a:lnTo>
                  <a:lnTo>
                    <a:pt x="47405" y="43245"/>
                  </a:lnTo>
                  <a:lnTo>
                    <a:pt x="52275" y="48171"/>
                  </a:lnTo>
                  <a:lnTo>
                    <a:pt x="59479" y="63661"/>
                  </a:lnTo>
                  <a:lnTo>
                    <a:pt x="63322" y="96726"/>
                  </a:lnTo>
                  <a:lnTo>
                    <a:pt x="63987" y="129201"/>
                  </a:lnTo>
                  <a:lnTo>
                    <a:pt x="64185" y="163165"/>
                  </a:lnTo>
                  <a:lnTo>
                    <a:pt x="64243" y="193689"/>
                  </a:lnTo>
                  <a:lnTo>
                    <a:pt x="64263" y="228215"/>
                  </a:lnTo>
                  <a:lnTo>
                    <a:pt x="64268" y="2468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" name="SMARTInkShape-7044"/>
            <p:cNvSpPr/>
            <p:nvPr/>
          </p:nvSpPr>
          <p:spPr bwMode="auto">
            <a:xfrm>
              <a:off x="3571962" y="2014832"/>
              <a:ext cx="78495" cy="429435"/>
            </a:xfrm>
            <a:custGeom>
              <a:avLst/>
              <a:gdLst/>
              <a:ahLst/>
              <a:cxnLst/>
              <a:rect l="0" t="0" r="0" b="0"/>
              <a:pathLst>
                <a:path w="78495" h="429435">
                  <a:moveTo>
                    <a:pt x="7057" y="6849"/>
                  </a:moveTo>
                  <a:lnTo>
                    <a:pt x="207" y="0"/>
                  </a:lnTo>
                  <a:lnTo>
                    <a:pt x="0" y="7378"/>
                  </a:lnTo>
                  <a:lnTo>
                    <a:pt x="4185" y="15286"/>
                  </a:lnTo>
                  <a:lnTo>
                    <a:pt x="7523" y="19618"/>
                  </a:lnTo>
                  <a:lnTo>
                    <a:pt x="16015" y="44675"/>
                  </a:lnTo>
                  <a:lnTo>
                    <a:pt x="23209" y="72344"/>
                  </a:lnTo>
                  <a:lnTo>
                    <a:pt x="31698" y="106602"/>
                  </a:lnTo>
                  <a:lnTo>
                    <a:pt x="36184" y="125739"/>
                  </a:lnTo>
                  <a:lnTo>
                    <a:pt x="40762" y="145640"/>
                  </a:lnTo>
                  <a:lnTo>
                    <a:pt x="44609" y="166052"/>
                  </a:lnTo>
                  <a:lnTo>
                    <a:pt x="47966" y="186803"/>
                  </a:lnTo>
                  <a:lnTo>
                    <a:pt x="50999" y="207781"/>
                  </a:lnTo>
                  <a:lnTo>
                    <a:pt x="53814" y="228910"/>
                  </a:lnTo>
                  <a:lnTo>
                    <a:pt x="56484" y="250140"/>
                  </a:lnTo>
                  <a:lnTo>
                    <a:pt x="59059" y="271437"/>
                  </a:lnTo>
                  <a:lnTo>
                    <a:pt x="60775" y="291985"/>
                  </a:lnTo>
                  <a:lnTo>
                    <a:pt x="61919" y="312033"/>
                  </a:lnTo>
                  <a:lnTo>
                    <a:pt x="62681" y="331749"/>
                  </a:lnTo>
                  <a:lnTo>
                    <a:pt x="61412" y="364239"/>
                  </a:lnTo>
                  <a:lnTo>
                    <a:pt x="58996" y="390320"/>
                  </a:lnTo>
                  <a:lnTo>
                    <a:pt x="58430" y="416804"/>
                  </a:lnTo>
                  <a:lnTo>
                    <a:pt x="61110" y="426647"/>
                  </a:lnTo>
                  <a:lnTo>
                    <a:pt x="62936" y="428796"/>
                  </a:lnTo>
                  <a:lnTo>
                    <a:pt x="64947" y="429434"/>
                  </a:lnTo>
                  <a:lnTo>
                    <a:pt x="67082" y="429067"/>
                  </a:lnTo>
                  <a:lnTo>
                    <a:pt x="71570" y="424424"/>
                  </a:lnTo>
                  <a:lnTo>
                    <a:pt x="78494" y="4140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" name="SMARTInkShape-7045"/>
            <p:cNvSpPr/>
            <p:nvPr/>
          </p:nvSpPr>
          <p:spPr bwMode="auto">
            <a:xfrm>
              <a:off x="3557675" y="2339696"/>
              <a:ext cx="228514" cy="155098"/>
            </a:xfrm>
            <a:custGeom>
              <a:avLst/>
              <a:gdLst/>
              <a:ahLst/>
              <a:cxnLst/>
              <a:rect l="0" t="0" r="0" b="0"/>
              <a:pathLst>
                <a:path w="228514" h="155098">
                  <a:moveTo>
                    <a:pt x="7056" y="10598"/>
                  </a:moveTo>
                  <a:lnTo>
                    <a:pt x="3264" y="10598"/>
                  </a:lnTo>
                  <a:lnTo>
                    <a:pt x="2147" y="9804"/>
                  </a:lnTo>
                  <a:lnTo>
                    <a:pt x="1402" y="8481"/>
                  </a:lnTo>
                  <a:lnTo>
                    <a:pt x="109" y="0"/>
                  </a:lnTo>
                  <a:lnTo>
                    <a:pt x="0" y="1390"/>
                  </a:lnTo>
                  <a:lnTo>
                    <a:pt x="13349" y="22957"/>
                  </a:lnTo>
                  <a:lnTo>
                    <a:pt x="23557" y="56872"/>
                  </a:lnTo>
                  <a:lnTo>
                    <a:pt x="34612" y="88514"/>
                  </a:lnTo>
                  <a:lnTo>
                    <a:pt x="44149" y="119233"/>
                  </a:lnTo>
                  <a:lnTo>
                    <a:pt x="59392" y="145857"/>
                  </a:lnTo>
                  <a:lnTo>
                    <a:pt x="65506" y="153527"/>
                  </a:lnTo>
                  <a:lnTo>
                    <a:pt x="69042" y="155097"/>
                  </a:lnTo>
                  <a:lnTo>
                    <a:pt x="77203" y="154724"/>
                  </a:lnTo>
                  <a:lnTo>
                    <a:pt x="86122" y="147679"/>
                  </a:lnTo>
                  <a:lnTo>
                    <a:pt x="116805" y="112081"/>
                  </a:lnTo>
                  <a:lnTo>
                    <a:pt x="147348" y="89615"/>
                  </a:lnTo>
                  <a:lnTo>
                    <a:pt x="181533" y="67877"/>
                  </a:lnTo>
                  <a:lnTo>
                    <a:pt x="212829" y="48736"/>
                  </a:lnTo>
                  <a:lnTo>
                    <a:pt x="228513" y="391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3" name="SMARTInkShape-7046"/>
            <p:cNvSpPr/>
            <p:nvPr/>
          </p:nvSpPr>
          <p:spPr bwMode="auto">
            <a:xfrm>
              <a:off x="3693443" y="2090239"/>
              <a:ext cx="57000" cy="149924"/>
            </a:xfrm>
            <a:custGeom>
              <a:avLst/>
              <a:gdLst/>
              <a:ahLst/>
              <a:cxnLst/>
              <a:rect l="0" t="0" r="0" b="0"/>
              <a:pathLst>
                <a:path w="57000" h="149924">
                  <a:moveTo>
                    <a:pt x="42738" y="38599"/>
                  </a:moveTo>
                  <a:lnTo>
                    <a:pt x="49588" y="31749"/>
                  </a:lnTo>
                  <a:lnTo>
                    <a:pt x="50618" y="42126"/>
                  </a:lnTo>
                  <a:lnTo>
                    <a:pt x="54774" y="50932"/>
                  </a:lnTo>
                  <a:lnTo>
                    <a:pt x="56938" y="86333"/>
                  </a:lnTo>
                  <a:lnTo>
                    <a:pt x="56999" y="96751"/>
                  </a:lnTo>
                  <a:lnTo>
                    <a:pt x="56215" y="98798"/>
                  </a:lnTo>
                  <a:lnTo>
                    <a:pt x="54898" y="100163"/>
                  </a:lnTo>
                  <a:lnTo>
                    <a:pt x="53226" y="101073"/>
                  </a:lnTo>
                  <a:lnTo>
                    <a:pt x="52905" y="101679"/>
                  </a:lnTo>
                  <a:lnTo>
                    <a:pt x="53485" y="102084"/>
                  </a:lnTo>
                  <a:lnTo>
                    <a:pt x="54665" y="102353"/>
                  </a:lnTo>
                  <a:lnTo>
                    <a:pt x="54658" y="100945"/>
                  </a:lnTo>
                  <a:lnTo>
                    <a:pt x="50668" y="82959"/>
                  </a:lnTo>
                  <a:lnTo>
                    <a:pt x="53523" y="57797"/>
                  </a:lnTo>
                  <a:lnTo>
                    <a:pt x="52294" y="45544"/>
                  </a:lnTo>
                  <a:lnTo>
                    <a:pt x="54477" y="29720"/>
                  </a:lnTo>
                  <a:lnTo>
                    <a:pt x="52453" y="19836"/>
                  </a:lnTo>
                  <a:lnTo>
                    <a:pt x="43957" y="942"/>
                  </a:lnTo>
                  <a:lnTo>
                    <a:pt x="41963" y="0"/>
                  </a:lnTo>
                  <a:lnTo>
                    <a:pt x="35515" y="1071"/>
                  </a:lnTo>
                  <a:lnTo>
                    <a:pt x="29474" y="6309"/>
                  </a:lnTo>
                  <a:lnTo>
                    <a:pt x="21610" y="20300"/>
                  </a:lnTo>
                  <a:lnTo>
                    <a:pt x="11842" y="50153"/>
                  </a:lnTo>
                  <a:lnTo>
                    <a:pt x="3063" y="85831"/>
                  </a:lnTo>
                  <a:lnTo>
                    <a:pt x="505" y="116632"/>
                  </a:lnTo>
                  <a:lnTo>
                    <a:pt x="0" y="141854"/>
                  </a:lnTo>
                  <a:lnTo>
                    <a:pt x="752" y="145536"/>
                  </a:lnTo>
                  <a:lnTo>
                    <a:pt x="2048" y="147990"/>
                  </a:lnTo>
                  <a:lnTo>
                    <a:pt x="3705" y="149626"/>
                  </a:lnTo>
                  <a:lnTo>
                    <a:pt x="5604" y="149923"/>
                  </a:lnTo>
                  <a:lnTo>
                    <a:pt x="9830" y="148137"/>
                  </a:lnTo>
                  <a:lnTo>
                    <a:pt x="27518" y="126078"/>
                  </a:lnTo>
                  <a:lnTo>
                    <a:pt x="39702" y="96918"/>
                  </a:lnTo>
                  <a:lnTo>
                    <a:pt x="48385" y="63976"/>
                  </a:lnTo>
                  <a:lnTo>
                    <a:pt x="47100" y="53582"/>
                  </a:lnTo>
                  <a:lnTo>
                    <a:pt x="41005" y="32143"/>
                  </a:lnTo>
                  <a:lnTo>
                    <a:pt x="39201" y="29532"/>
                  </a:lnTo>
                  <a:lnTo>
                    <a:pt x="37205" y="28586"/>
                  </a:lnTo>
                  <a:lnTo>
                    <a:pt x="35081" y="28748"/>
                  </a:lnTo>
                  <a:lnTo>
                    <a:pt x="29761" y="30920"/>
                  </a:lnTo>
                  <a:lnTo>
                    <a:pt x="28566" y="47502"/>
                  </a:lnTo>
                  <a:lnTo>
                    <a:pt x="30618" y="52610"/>
                  </a:lnTo>
                  <a:lnTo>
                    <a:pt x="33383" y="57526"/>
                  </a:lnTo>
                  <a:lnTo>
                    <a:pt x="35158" y="67149"/>
                  </a:lnTo>
                  <a:lnTo>
                    <a:pt x="35303" y="69539"/>
                  </a:lnTo>
                  <a:lnTo>
                    <a:pt x="36194" y="71132"/>
                  </a:lnTo>
                  <a:lnTo>
                    <a:pt x="37582" y="72193"/>
                  </a:lnTo>
                  <a:lnTo>
                    <a:pt x="42437" y="74193"/>
                  </a:lnTo>
                  <a:lnTo>
                    <a:pt x="37044" y="60876"/>
                  </a:lnTo>
                  <a:lnTo>
                    <a:pt x="28451" y="314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4" name="SMARTInkShape-7047"/>
            <p:cNvSpPr/>
            <p:nvPr/>
          </p:nvSpPr>
          <p:spPr bwMode="auto">
            <a:xfrm>
              <a:off x="3679118" y="2025210"/>
              <a:ext cx="157077" cy="255495"/>
            </a:xfrm>
            <a:custGeom>
              <a:avLst/>
              <a:gdLst/>
              <a:ahLst/>
              <a:cxnLst/>
              <a:rect l="0" t="0" r="0" b="0"/>
              <a:pathLst>
                <a:path w="157077" h="255495">
                  <a:moveTo>
                    <a:pt x="7057" y="82196"/>
                  </a:moveTo>
                  <a:lnTo>
                    <a:pt x="7057" y="78404"/>
                  </a:lnTo>
                  <a:lnTo>
                    <a:pt x="4940" y="74425"/>
                  </a:lnTo>
                  <a:lnTo>
                    <a:pt x="2148" y="70011"/>
                  </a:lnTo>
                  <a:lnTo>
                    <a:pt x="355" y="60710"/>
                  </a:lnTo>
                  <a:lnTo>
                    <a:pt x="0" y="51229"/>
                  </a:lnTo>
                  <a:lnTo>
                    <a:pt x="765" y="50439"/>
                  </a:lnTo>
                  <a:lnTo>
                    <a:pt x="2069" y="50706"/>
                  </a:lnTo>
                  <a:lnTo>
                    <a:pt x="3731" y="51678"/>
                  </a:lnTo>
                  <a:lnTo>
                    <a:pt x="9864" y="60630"/>
                  </a:lnTo>
                  <a:lnTo>
                    <a:pt x="19841" y="90078"/>
                  </a:lnTo>
                  <a:lnTo>
                    <a:pt x="31041" y="122720"/>
                  </a:lnTo>
                  <a:lnTo>
                    <a:pt x="37031" y="148625"/>
                  </a:lnTo>
                  <a:lnTo>
                    <a:pt x="42339" y="173897"/>
                  </a:lnTo>
                  <a:lnTo>
                    <a:pt x="51907" y="208321"/>
                  </a:lnTo>
                  <a:lnTo>
                    <a:pt x="65570" y="240813"/>
                  </a:lnTo>
                  <a:lnTo>
                    <a:pt x="73430" y="253636"/>
                  </a:lnTo>
                  <a:lnTo>
                    <a:pt x="75912" y="255227"/>
                  </a:lnTo>
                  <a:lnTo>
                    <a:pt x="78360" y="255494"/>
                  </a:lnTo>
                  <a:lnTo>
                    <a:pt x="80786" y="254878"/>
                  </a:lnTo>
                  <a:lnTo>
                    <a:pt x="91786" y="242634"/>
                  </a:lnTo>
                  <a:lnTo>
                    <a:pt x="101306" y="216340"/>
                  </a:lnTo>
                  <a:lnTo>
                    <a:pt x="109154" y="183414"/>
                  </a:lnTo>
                  <a:lnTo>
                    <a:pt x="114081" y="156022"/>
                  </a:lnTo>
                  <a:lnTo>
                    <a:pt x="118123" y="126120"/>
                  </a:lnTo>
                  <a:lnTo>
                    <a:pt x="119920" y="96955"/>
                  </a:lnTo>
                  <a:lnTo>
                    <a:pt x="120718" y="70235"/>
                  </a:lnTo>
                  <a:lnTo>
                    <a:pt x="121168" y="37113"/>
                  </a:lnTo>
                  <a:lnTo>
                    <a:pt x="123418" y="14334"/>
                  </a:lnTo>
                  <a:lnTo>
                    <a:pt x="127497" y="0"/>
                  </a:lnTo>
                  <a:lnTo>
                    <a:pt x="127831" y="411"/>
                  </a:lnTo>
                  <a:lnTo>
                    <a:pt x="130485" y="12478"/>
                  </a:lnTo>
                  <a:lnTo>
                    <a:pt x="147628" y="48132"/>
                  </a:lnTo>
                  <a:lnTo>
                    <a:pt x="157076" y="6076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5" name="SMARTInkShape-7048"/>
            <p:cNvSpPr/>
            <p:nvPr/>
          </p:nvSpPr>
          <p:spPr bwMode="auto">
            <a:xfrm>
              <a:off x="3846567" y="1978819"/>
              <a:ext cx="211084" cy="218266"/>
            </a:xfrm>
            <a:custGeom>
              <a:avLst/>
              <a:gdLst/>
              <a:ahLst/>
              <a:cxnLst/>
              <a:rect l="0" t="0" r="0" b="0"/>
              <a:pathLst>
                <a:path w="211084" h="218266">
                  <a:moveTo>
                    <a:pt x="18202" y="0"/>
                  </a:moveTo>
                  <a:lnTo>
                    <a:pt x="14410" y="0"/>
                  </a:lnTo>
                  <a:lnTo>
                    <a:pt x="13292" y="1587"/>
                  </a:lnTo>
                  <a:lnTo>
                    <a:pt x="11499" y="15542"/>
                  </a:lnTo>
                  <a:lnTo>
                    <a:pt x="6206" y="49672"/>
                  </a:lnTo>
                  <a:lnTo>
                    <a:pt x="3800" y="77600"/>
                  </a:lnTo>
                  <a:lnTo>
                    <a:pt x="0" y="109864"/>
                  </a:lnTo>
                  <a:lnTo>
                    <a:pt x="2402" y="139885"/>
                  </a:lnTo>
                  <a:lnTo>
                    <a:pt x="4260" y="168095"/>
                  </a:lnTo>
                  <a:lnTo>
                    <a:pt x="9484" y="190299"/>
                  </a:lnTo>
                  <a:lnTo>
                    <a:pt x="13799" y="199142"/>
                  </a:lnTo>
                  <a:lnTo>
                    <a:pt x="18361" y="203601"/>
                  </a:lnTo>
                  <a:lnTo>
                    <a:pt x="20689" y="204790"/>
                  </a:lnTo>
                  <a:lnTo>
                    <a:pt x="23035" y="204789"/>
                  </a:lnTo>
                  <a:lnTo>
                    <a:pt x="27758" y="202671"/>
                  </a:lnTo>
                  <a:lnTo>
                    <a:pt x="34880" y="189432"/>
                  </a:lnTo>
                  <a:lnTo>
                    <a:pt x="44397" y="157922"/>
                  </a:lnTo>
                  <a:lnTo>
                    <a:pt x="50746" y="130488"/>
                  </a:lnTo>
                  <a:lnTo>
                    <a:pt x="52980" y="101457"/>
                  </a:lnTo>
                  <a:lnTo>
                    <a:pt x="53642" y="68867"/>
                  </a:lnTo>
                  <a:lnTo>
                    <a:pt x="51749" y="33241"/>
                  </a:lnTo>
                  <a:lnTo>
                    <a:pt x="47759" y="18031"/>
                  </a:lnTo>
                  <a:lnTo>
                    <a:pt x="47431" y="18371"/>
                  </a:lnTo>
                  <a:lnTo>
                    <a:pt x="46834" y="46167"/>
                  </a:lnTo>
                  <a:lnTo>
                    <a:pt x="47588" y="76209"/>
                  </a:lnTo>
                  <a:lnTo>
                    <a:pt x="52485" y="110246"/>
                  </a:lnTo>
                  <a:lnTo>
                    <a:pt x="58963" y="145466"/>
                  </a:lnTo>
                  <a:lnTo>
                    <a:pt x="65910" y="178656"/>
                  </a:lnTo>
                  <a:lnTo>
                    <a:pt x="77744" y="210685"/>
                  </a:lnTo>
                  <a:lnTo>
                    <a:pt x="80915" y="214275"/>
                  </a:lnTo>
                  <a:lnTo>
                    <a:pt x="88673" y="218265"/>
                  </a:lnTo>
                  <a:lnTo>
                    <a:pt x="92170" y="217741"/>
                  </a:lnTo>
                  <a:lnTo>
                    <a:pt x="95295" y="215804"/>
                  </a:lnTo>
                  <a:lnTo>
                    <a:pt x="98172" y="212926"/>
                  </a:lnTo>
                  <a:lnTo>
                    <a:pt x="101369" y="205494"/>
                  </a:lnTo>
                  <a:lnTo>
                    <a:pt x="103590" y="171729"/>
                  </a:lnTo>
                  <a:lnTo>
                    <a:pt x="103033" y="143839"/>
                  </a:lnTo>
                  <a:lnTo>
                    <a:pt x="98988" y="111587"/>
                  </a:lnTo>
                  <a:lnTo>
                    <a:pt x="97219" y="76076"/>
                  </a:lnTo>
                  <a:lnTo>
                    <a:pt x="96821" y="55274"/>
                  </a:lnTo>
                  <a:lnTo>
                    <a:pt x="96809" y="55899"/>
                  </a:lnTo>
                  <a:lnTo>
                    <a:pt x="106728" y="90662"/>
                  </a:lnTo>
                  <a:lnTo>
                    <a:pt x="115122" y="125917"/>
                  </a:lnTo>
                  <a:lnTo>
                    <a:pt x="119720" y="156635"/>
                  </a:lnTo>
                  <a:lnTo>
                    <a:pt x="125804" y="174204"/>
                  </a:lnTo>
                  <a:lnTo>
                    <a:pt x="128037" y="178048"/>
                  </a:lnTo>
                  <a:lnTo>
                    <a:pt x="130319" y="179817"/>
                  </a:lnTo>
                  <a:lnTo>
                    <a:pt x="132634" y="180203"/>
                  </a:lnTo>
                  <a:lnTo>
                    <a:pt x="134971" y="179667"/>
                  </a:lnTo>
                  <a:lnTo>
                    <a:pt x="136529" y="177721"/>
                  </a:lnTo>
                  <a:lnTo>
                    <a:pt x="144281" y="146996"/>
                  </a:lnTo>
                  <a:lnTo>
                    <a:pt x="146046" y="116756"/>
                  </a:lnTo>
                  <a:lnTo>
                    <a:pt x="147363" y="82660"/>
                  </a:lnTo>
                  <a:lnTo>
                    <a:pt x="151634" y="49010"/>
                  </a:lnTo>
                  <a:lnTo>
                    <a:pt x="154839" y="24840"/>
                  </a:lnTo>
                  <a:lnTo>
                    <a:pt x="161215" y="15538"/>
                  </a:lnTo>
                  <a:lnTo>
                    <a:pt x="167224" y="10874"/>
                  </a:lnTo>
                  <a:lnTo>
                    <a:pt x="169937" y="9631"/>
                  </a:lnTo>
                  <a:lnTo>
                    <a:pt x="177185" y="10366"/>
                  </a:lnTo>
                  <a:lnTo>
                    <a:pt x="181341" y="11673"/>
                  </a:lnTo>
                  <a:lnTo>
                    <a:pt x="184111" y="14132"/>
                  </a:lnTo>
                  <a:lnTo>
                    <a:pt x="200636" y="48786"/>
                  </a:lnTo>
                  <a:lnTo>
                    <a:pt x="210731" y="77724"/>
                  </a:lnTo>
                  <a:lnTo>
                    <a:pt x="211083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6" name="SMARTInkShape-7049"/>
            <p:cNvSpPr/>
            <p:nvPr/>
          </p:nvSpPr>
          <p:spPr bwMode="auto">
            <a:xfrm>
              <a:off x="4107743" y="1778794"/>
              <a:ext cx="49921" cy="337156"/>
            </a:xfrm>
            <a:custGeom>
              <a:avLst/>
              <a:gdLst/>
              <a:ahLst/>
              <a:cxnLst/>
              <a:rect l="0" t="0" r="0" b="0"/>
              <a:pathLst>
                <a:path w="49921" h="337156">
                  <a:moveTo>
                    <a:pt x="7057" y="0"/>
                  </a:moveTo>
                  <a:lnTo>
                    <a:pt x="3265" y="3792"/>
                  </a:lnTo>
                  <a:lnTo>
                    <a:pt x="1403" y="7771"/>
                  </a:lnTo>
                  <a:lnTo>
                    <a:pt x="0" y="37584"/>
                  </a:lnTo>
                  <a:lnTo>
                    <a:pt x="724" y="71159"/>
                  </a:lnTo>
                  <a:lnTo>
                    <a:pt x="6416" y="105310"/>
                  </a:lnTo>
                  <a:lnTo>
                    <a:pt x="13651" y="134381"/>
                  </a:lnTo>
                  <a:lnTo>
                    <a:pt x="20042" y="163706"/>
                  </a:lnTo>
                  <a:lnTo>
                    <a:pt x="25528" y="192614"/>
                  </a:lnTo>
                  <a:lnTo>
                    <a:pt x="30612" y="221338"/>
                  </a:lnTo>
                  <a:lnTo>
                    <a:pt x="33401" y="247862"/>
                  </a:lnTo>
                  <a:lnTo>
                    <a:pt x="37088" y="282990"/>
                  </a:lnTo>
                  <a:lnTo>
                    <a:pt x="41091" y="311390"/>
                  </a:lnTo>
                  <a:lnTo>
                    <a:pt x="42628" y="337155"/>
                  </a:lnTo>
                  <a:lnTo>
                    <a:pt x="48417" y="308333"/>
                  </a:lnTo>
                  <a:lnTo>
                    <a:pt x="49920" y="2786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7" name="SMARTInkShape-7050"/>
            <p:cNvSpPr/>
            <p:nvPr/>
          </p:nvSpPr>
          <p:spPr bwMode="auto">
            <a:xfrm>
              <a:off x="4179094" y="1978819"/>
              <a:ext cx="35720" cy="109260"/>
            </a:xfrm>
            <a:custGeom>
              <a:avLst/>
              <a:gdLst/>
              <a:ahLst/>
              <a:cxnLst/>
              <a:rect l="0" t="0" r="0" b="0"/>
              <a:pathLst>
                <a:path w="35720" h="109260">
                  <a:moveTo>
                    <a:pt x="0" y="0"/>
                  </a:moveTo>
                  <a:lnTo>
                    <a:pt x="0" y="31063"/>
                  </a:lnTo>
                  <a:lnTo>
                    <a:pt x="0" y="64621"/>
                  </a:lnTo>
                  <a:lnTo>
                    <a:pt x="0" y="96263"/>
                  </a:lnTo>
                  <a:lnTo>
                    <a:pt x="2116" y="104431"/>
                  </a:lnTo>
                  <a:lnTo>
                    <a:pt x="3792" y="107721"/>
                  </a:lnTo>
                  <a:lnTo>
                    <a:pt x="5703" y="109120"/>
                  </a:lnTo>
                  <a:lnTo>
                    <a:pt x="7771" y="109259"/>
                  </a:lnTo>
                  <a:lnTo>
                    <a:pt x="12185" y="107297"/>
                  </a:lnTo>
                  <a:lnTo>
                    <a:pt x="16793" y="103779"/>
                  </a:lnTo>
                  <a:lnTo>
                    <a:pt x="23849" y="93544"/>
                  </a:lnTo>
                  <a:lnTo>
                    <a:pt x="35719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8" name="SMARTInkShape-7051"/>
            <p:cNvSpPr/>
            <p:nvPr/>
          </p:nvSpPr>
          <p:spPr bwMode="auto">
            <a:xfrm>
              <a:off x="4164814" y="1850231"/>
              <a:ext cx="35712" cy="35720"/>
            </a:xfrm>
            <a:custGeom>
              <a:avLst/>
              <a:gdLst/>
              <a:ahLst/>
              <a:cxnLst/>
              <a:rect l="0" t="0" r="0" b="0"/>
              <a:pathLst>
                <a:path w="35712" h="35720">
                  <a:moveTo>
                    <a:pt x="7136" y="0"/>
                  </a:moveTo>
                  <a:lnTo>
                    <a:pt x="3344" y="0"/>
                  </a:lnTo>
                  <a:lnTo>
                    <a:pt x="2227" y="794"/>
                  </a:lnTo>
                  <a:lnTo>
                    <a:pt x="1482" y="2117"/>
                  </a:lnTo>
                  <a:lnTo>
                    <a:pt x="286" y="9943"/>
                  </a:lnTo>
                  <a:lnTo>
                    <a:pt x="0" y="24817"/>
                  </a:lnTo>
                  <a:lnTo>
                    <a:pt x="791" y="26069"/>
                  </a:lnTo>
                  <a:lnTo>
                    <a:pt x="2112" y="26905"/>
                  </a:lnTo>
                  <a:lnTo>
                    <a:pt x="3787" y="27462"/>
                  </a:lnTo>
                  <a:lnTo>
                    <a:pt x="14466" y="34083"/>
                  </a:lnTo>
                  <a:lnTo>
                    <a:pt x="35711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9" name="SMARTInkShape-7052"/>
            <p:cNvSpPr/>
            <p:nvPr/>
          </p:nvSpPr>
          <p:spPr bwMode="auto">
            <a:xfrm>
              <a:off x="4215107" y="1893094"/>
              <a:ext cx="76557" cy="134329"/>
            </a:xfrm>
            <a:custGeom>
              <a:avLst/>
              <a:gdLst/>
              <a:ahLst/>
              <a:cxnLst/>
              <a:rect l="0" t="0" r="0" b="0"/>
              <a:pathLst>
                <a:path w="76557" h="134329">
                  <a:moveTo>
                    <a:pt x="6849" y="0"/>
                  </a:moveTo>
                  <a:lnTo>
                    <a:pt x="698" y="0"/>
                  </a:lnTo>
                  <a:lnTo>
                    <a:pt x="367" y="794"/>
                  </a:lnTo>
                  <a:lnTo>
                    <a:pt x="0" y="3792"/>
                  </a:lnTo>
                  <a:lnTo>
                    <a:pt x="1953" y="7771"/>
                  </a:lnTo>
                  <a:lnTo>
                    <a:pt x="4673" y="12185"/>
                  </a:lnTo>
                  <a:lnTo>
                    <a:pt x="6204" y="19926"/>
                  </a:lnTo>
                  <a:lnTo>
                    <a:pt x="7452" y="31921"/>
                  </a:lnTo>
                  <a:lnTo>
                    <a:pt x="17484" y="62943"/>
                  </a:lnTo>
                  <a:lnTo>
                    <a:pt x="19495" y="65774"/>
                  </a:lnTo>
                  <a:lnTo>
                    <a:pt x="54612" y="90526"/>
                  </a:lnTo>
                  <a:lnTo>
                    <a:pt x="76556" y="105746"/>
                  </a:lnTo>
                  <a:lnTo>
                    <a:pt x="76339" y="107010"/>
                  </a:lnTo>
                  <a:lnTo>
                    <a:pt x="70288" y="114741"/>
                  </a:lnTo>
                  <a:lnTo>
                    <a:pt x="65207" y="119259"/>
                  </a:lnTo>
                  <a:lnTo>
                    <a:pt x="44784" y="132573"/>
                  </a:lnTo>
                  <a:lnTo>
                    <a:pt x="36674" y="134328"/>
                  </a:lnTo>
                  <a:lnTo>
                    <a:pt x="29894" y="132991"/>
                  </a:lnTo>
                  <a:lnTo>
                    <a:pt x="26975" y="131523"/>
                  </a:lnTo>
                  <a:lnTo>
                    <a:pt x="21615" y="125659"/>
                  </a:lnTo>
                  <a:lnTo>
                    <a:pt x="6849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0" name="SMARTInkShape-7053"/>
            <p:cNvSpPr/>
            <p:nvPr/>
          </p:nvSpPr>
          <p:spPr bwMode="auto">
            <a:xfrm>
              <a:off x="4317853" y="1735931"/>
              <a:ext cx="52992" cy="254115"/>
            </a:xfrm>
            <a:custGeom>
              <a:avLst/>
              <a:gdLst/>
              <a:ahLst/>
              <a:cxnLst/>
              <a:rect l="0" t="0" r="0" b="0"/>
              <a:pathLst>
                <a:path w="52992" h="254115">
                  <a:moveTo>
                    <a:pt x="4116" y="0"/>
                  </a:moveTo>
                  <a:lnTo>
                    <a:pt x="3322" y="7291"/>
                  </a:lnTo>
                  <a:lnTo>
                    <a:pt x="0" y="23592"/>
                  </a:lnTo>
                  <a:lnTo>
                    <a:pt x="3068" y="52550"/>
                  </a:lnTo>
                  <a:lnTo>
                    <a:pt x="3805" y="83568"/>
                  </a:lnTo>
                  <a:lnTo>
                    <a:pt x="3978" y="108579"/>
                  </a:lnTo>
                  <a:lnTo>
                    <a:pt x="4055" y="132924"/>
                  </a:lnTo>
                  <a:lnTo>
                    <a:pt x="4089" y="156973"/>
                  </a:lnTo>
                  <a:lnTo>
                    <a:pt x="6225" y="190709"/>
                  </a:lnTo>
                  <a:lnTo>
                    <a:pt x="11884" y="218696"/>
                  </a:lnTo>
                  <a:lnTo>
                    <a:pt x="20908" y="245694"/>
                  </a:lnTo>
                  <a:lnTo>
                    <a:pt x="25602" y="252072"/>
                  </a:lnTo>
                  <a:lnTo>
                    <a:pt x="27965" y="253774"/>
                  </a:lnTo>
                  <a:lnTo>
                    <a:pt x="31128" y="254114"/>
                  </a:lnTo>
                  <a:lnTo>
                    <a:pt x="38875" y="252375"/>
                  </a:lnTo>
                  <a:lnTo>
                    <a:pt x="48370" y="246933"/>
                  </a:lnTo>
                  <a:lnTo>
                    <a:pt x="50287" y="243997"/>
                  </a:lnTo>
                  <a:lnTo>
                    <a:pt x="52418" y="236502"/>
                  </a:lnTo>
                  <a:lnTo>
                    <a:pt x="52991" y="213051"/>
                  </a:lnTo>
                  <a:lnTo>
                    <a:pt x="46978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1" name="SMARTInkShape-7054"/>
            <p:cNvSpPr/>
            <p:nvPr/>
          </p:nvSpPr>
          <p:spPr bwMode="auto">
            <a:xfrm>
              <a:off x="4214813" y="1814513"/>
              <a:ext cx="171451" cy="71438"/>
            </a:xfrm>
            <a:custGeom>
              <a:avLst/>
              <a:gdLst/>
              <a:ahLst/>
              <a:cxnLst/>
              <a:rect l="0" t="0" r="0" b="0"/>
              <a:pathLst>
                <a:path w="171451" h="71438">
                  <a:moveTo>
                    <a:pt x="0" y="71437"/>
                  </a:moveTo>
                  <a:lnTo>
                    <a:pt x="30867" y="54343"/>
                  </a:lnTo>
                  <a:lnTo>
                    <a:pt x="56947" y="44235"/>
                  </a:lnTo>
                  <a:lnTo>
                    <a:pt x="88663" y="28452"/>
                  </a:lnTo>
                  <a:lnTo>
                    <a:pt x="117728" y="17249"/>
                  </a:lnTo>
                  <a:lnTo>
                    <a:pt x="147168" y="3877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2" name="SMARTInkShape-Group1306"/>
          <p:cNvGrpSpPr/>
          <p:nvPr/>
        </p:nvGrpSpPr>
        <p:grpSpPr>
          <a:xfrm>
            <a:off x="2095654" y="1152399"/>
            <a:ext cx="711325" cy="695749"/>
            <a:chOff x="2095654" y="1152399"/>
            <a:chExt cx="711325" cy="695749"/>
          </a:xfrm>
        </p:grpSpPr>
        <p:sp>
          <p:nvSpPr>
            <p:cNvPr id="93" name="SMARTInkShape-7055"/>
            <p:cNvSpPr/>
            <p:nvPr/>
          </p:nvSpPr>
          <p:spPr bwMode="auto">
            <a:xfrm>
              <a:off x="2095654" y="1529219"/>
              <a:ext cx="151675" cy="318929"/>
            </a:xfrm>
            <a:custGeom>
              <a:avLst/>
              <a:gdLst/>
              <a:ahLst/>
              <a:cxnLst/>
              <a:rect l="0" t="0" r="0" b="0"/>
              <a:pathLst>
                <a:path w="151675" h="318929">
                  <a:moveTo>
                    <a:pt x="26040" y="120987"/>
                  </a:moveTo>
                  <a:lnTo>
                    <a:pt x="19190" y="120987"/>
                  </a:lnTo>
                  <a:lnTo>
                    <a:pt x="18983" y="128572"/>
                  </a:lnTo>
                  <a:lnTo>
                    <a:pt x="28847" y="162157"/>
                  </a:lnTo>
                  <a:lnTo>
                    <a:pt x="35691" y="188572"/>
                  </a:lnTo>
                  <a:lnTo>
                    <a:pt x="42746" y="220299"/>
                  </a:lnTo>
                  <a:lnTo>
                    <a:pt x="53656" y="251043"/>
                  </a:lnTo>
                  <a:lnTo>
                    <a:pt x="63150" y="280260"/>
                  </a:lnTo>
                  <a:lnTo>
                    <a:pt x="75916" y="310462"/>
                  </a:lnTo>
                  <a:lnTo>
                    <a:pt x="81753" y="318928"/>
                  </a:lnTo>
                  <a:lnTo>
                    <a:pt x="82232" y="318829"/>
                  </a:lnTo>
                  <a:lnTo>
                    <a:pt x="82764" y="316602"/>
                  </a:lnTo>
                  <a:lnTo>
                    <a:pt x="70186" y="283162"/>
                  </a:lnTo>
                  <a:lnTo>
                    <a:pt x="58346" y="256969"/>
                  </a:lnTo>
                  <a:lnTo>
                    <a:pt x="43991" y="225219"/>
                  </a:lnTo>
                  <a:lnTo>
                    <a:pt x="26596" y="194557"/>
                  </a:lnTo>
                  <a:lnTo>
                    <a:pt x="14916" y="161483"/>
                  </a:lnTo>
                  <a:lnTo>
                    <a:pt x="3341" y="132016"/>
                  </a:lnTo>
                  <a:lnTo>
                    <a:pt x="0" y="108645"/>
                  </a:lnTo>
                  <a:lnTo>
                    <a:pt x="3684" y="91313"/>
                  </a:lnTo>
                  <a:lnTo>
                    <a:pt x="7637" y="81076"/>
                  </a:lnTo>
                  <a:lnTo>
                    <a:pt x="16273" y="73351"/>
                  </a:lnTo>
                  <a:lnTo>
                    <a:pt x="48860" y="48774"/>
                  </a:lnTo>
                  <a:lnTo>
                    <a:pt x="81818" y="28436"/>
                  </a:lnTo>
                  <a:lnTo>
                    <a:pt x="111494" y="12923"/>
                  </a:lnTo>
                  <a:lnTo>
                    <a:pt x="139677" y="1854"/>
                  </a:lnTo>
                  <a:lnTo>
                    <a:pt x="151674" y="0"/>
                  </a:lnTo>
                  <a:lnTo>
                    <a:pt x="151071" y="641"/>
                  </a:lnTo>
                  <a:lnTo>
                    <a:pt x="140340" y="66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4" name="SMARTInkShape-7056"/>
            <p:cNvSpPr/>
            <p:nvPr/>
          </p:nvSpPr>
          <p:spPr bwMode="auto">
            <a:xfrm>
              <a:off x="2121694" y="1607344"/>
              <a:ext cx="135732" cy="128588"/>
            </a:xfrm>
            <a:custGeom>
              <a:avLst/>
              <a:gdLst/>
              <a:ahLst/>
              <a:cxnLst/>
              <a:rect l="0" t="0" r="0" b="0"/>
              <a:pathLst>
                <a:path w="135732" h="128588">
                  <a:moveTo>
                    <a:pt x="0" y="128587"/>
                  </a:moveTo>
                  <a:lnTo>
                    <a:pt x="0" y="124795"/>
                  </a:lnTo>
                  <a:lnTo>
                    <a:pt x="3792" y="114852"/>
                  </a:lnTo>
                  <a:lnTo>
                    <a:pt x="26736" y="84153"/>
                  </a:lnTo>
                  <a:lnTo>
                    <a:pt x="57848" y="49799"/>
                  </a:lnTo>
                  <a:lnTo>
                    <a:pt x="92167" y="20757"/>
                  </a:lnTo>
                  <a:lnTo>
                    <a:pt x="122760" y="3534"/>
                  </a:lnTo>
                  <a:lnTo>
                    <a:pt x="1357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5" name="SMARTInkShape-7057"/>
            <p:cNvSpPr/>
            <p:nvPr/>
          </p:nvSpPr>
          <p:spPr bwMode="auto">
            <a:xfrm>
              <a:off x="2286000" y="1600200"/>
              <a:ext cx="34336" cy="162053"/>
            </a:xfrm>
            <a:custGeom>
              <a:avLst/>
              <a:gdLst/>
              <a:ahLst/>
              <a:cxnLst/>
              <a:rect l="0" t="0" r="0" b="0"/>
              <a:pathLst>
                <a:path w="34336" h="162053">
                  <a:moveTo>
                    <a:pt x="0" y="0"/>
                  </a:moveTo>
                  <a:lnTo>
                    <a:pt x="0" y="30528"/>
                  </a:lnTo>
                  <a:lnTo>
                    <a:pt x="794" y="58330"/>
                  </a:lnTo>
                  <a:lnTo>
                    <a:pt x="7771" y="91455"/>
                  </a:lnTo>
                  <a:lnTo>
                    <a:pt x="13000" y="121165"/>
                  </a:lnTo>
                  <a:lnTo>
                    <a:pt x="19736" y="148376"/>
                  </a:lnTo>
                  <a:lnTo>
                    <a:pt x="24118" y="156697"/>
                  </a:lnTo>
                  <a:lnTo>
                    <a:pt x="28711" y="160924"/>
                  </a:lnTo>
                  <a:lnTo>
                    <a:pt x="31047" y="162052"/>
                  </a:lnTo>
                  <a:lnTo>
                    <a:pt x="32604" y="161216"/>
                  </a:lnTo>
                  <a:lnTo>
                    <a:pt x="33642" y="159071"/>
                  </a:lnTo>
                  <a:lnTo>
                    <a:pt x="34335" y="156054"/>
                  </a:lnTo>
                  <a:lnTo>
                    <a:pt x="27766" y="123267"/>
                  </a:lnTo>
                  <a:lnTo>
                    <a:pt x="21191" y="91292"/>
                  </a:lnTo>
                  <a:lnTo>
                    <a:pt x="14288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6" name="SMARTInkShape-7058"/>
            <p:cNvSpPr/>
            <p:nvPr/>
          </p:nvSpPr>
          <p:spPr bwMode="auto">
            <a:xfrm>
              <a:off x="2243439" y="1428750"/>
              <a:ext cx="21131" cy="7145"/>
            </a:xfrm>
            <a:custGeom>
              <a:avLst/>
              <a:gdLst/>
              <a:ahLst/>
              <a:cxnLst/>
              <a:rect l="0" t="0" r="0" b="0"/>
              <a:pathLst>
                <a:path w="21131" h="7145">
                  <a:moveTo>
                    <a:pt x="13986" y="7144"/>
                  </a:moveTo>
                  <a:lnTo>
                    <a:pt x="7835" y="7144"/>
                  </a:lnTo>
                  <a:lnTo>
                    <a:pt x="7504" y="6350"/>
                  </a:lnTo>
                  <a:lnTo>
                    <a:pt x="7136" y="3351"/>
                  </a:lnTo>
                  <a:lnTo>
                    <a:pt x="6245" y="2234"/>
                  </a:lnTo>
                  <a:lnTo>
                    <a:pt x="0" y="87"/>
                  </a:lnTo>
                  <a:lnTo>
                    <a:pt x="2113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7" name="SMARTInkShape-7059"/>
            <p:cNvSpPr/>
            <p:nvPr/>
          </p:nvSpPr>
          <p:spPr bwMode="auto">
            <a:xfrm>
              <a:off x="2321719" y="1464469"/>
              <a:ext cx="164307" cy="197743"/>
            </a:xfrm>
            <a:custGeom>
              <a:avLst/>
              <a:gdLst/>
              <a:ahLst/>
              <a:cxnLst/>
              <a:rect l="0" t="0" r="0" b="0"/>
              <a:pathLst>
                <a:path w="164307" h="197743">
                  <a:moveTo>
                    <a:pt x="0" y="0"/>
                  </a:moveTo>
                  <a:lnTo>
                    <a:pt x="0" y="7584"/>
                  </a:lnTo>
                  <a:lnTo>
                    <a:pt x="2116" y="13425"/>
                  </a:lnTo>
                  <a:lnTo>
                    <a:pt x="16590" y="44041"/>
                  </a:lnTo>
                  <a:lnTo>
                    <a:pt x="33792" y="75462"/>
                  </a:lnTo>
                  <a:lnTo>
                    <a:pt x="43967" y="102880"/>
                  </a:lnTo>
                  <a:lnTo>
                    <a:pt x="52009" y="131113"/>
                  </a:lnTo>
                  <a:lnTo>
                    <a:pt x="61044" y="163394"/>
                  </a:lnTo>
                  <a:lnTo>
                    <a:pt x="64802" y="194888"/>
                  </a:lnTo>
                  <a:lnTo>
                    <a:pt x="66220" y="196600"/>
                  </a:lnTo>
                  <a:lnTo>
                    <a:pt x="67959" y="197742"/>
                  </a:lnTo>
                  <a:lnTo>
                    <a:pt x="69118" y="197709"/>
                  </a:lnTo>
                  <a:lnTo>
                    <a:pt x="69891" y="196893"/>
                  </a:lnTo>
                  <a:lnTo>
                    <a:pt x="89265" y="162964"/>
                  </a:lnTo>
                  <a:lnTo>
                    <a:pt x="112071" y="132203"/>
                  </a:lnTo>
                  <a:lnTo>
                    <a:pt x="135751" y="115089"/>
                  </a:lnTo>
                  <a:lnTo>
                    <a:pt x="147908" y="109507"/>
                  </a:lnTo>
                  <a:lnTo>
                    <a:pt x="164306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8" name="SMARTInkShape-7060"/>
            <p:cNvSpPr/>
            <p:nvPr/>
          </p:nvSpPr>
          <p:spPr bwMode="auto">
            <a:xfrm>
              <a:off x="2436019" y="1385888"/>
              <a:ext cx="164307" cy="148041"/>
            </a:xfrm>
            <a:custGeom>
              <a:avLst/>
              <a:gdLst/>
              <a:ahLst/>
              <a:cxnLst/>
              <a:rect l="0" t="0" r="0" b="0"/>
              <a:pathLst>
                <a:path w="164307" h="148041">
                  <a:moveTo>
                    <a:pt x="0" y="0"/>
                  </a:moveTo>
                  <a:lnTo>
                    <a:pt x="5703" y="6496"/>
                  </a:lnTo>
                  <a:lnTo>
                    <a:pt x="21486" y="38076"/>
                  </a:lnTo>
                  <a:lnTo>
                    <a:pt x="34138" y="72541"/>
                  </a:lnTo>
                  <a:lnTo>
                    <a:pt x="48518" y="105728"/>
                  </a:lnTo>
                  <a:lnTo>
                    <a:pt x="59237" y="131656"/>
                  </a:lnTo>
                  <a:lnTo>
                    <a:pt x="66280" y="140005"/>
                  </a:lnTo>
                  <a:lnTo>
                    <a:pt x="74701" y="145568"/>
                  </a:lnTo>
                  <a:lnTo>
                    <a:pt x="83736" y="148040"/>
                  </a:lnTo>
                  <a:lnTo>
                    <a:pt x="90926" y="147023"/>
                  </a:lnTo>
                  <a:lnTo>
                    <a:pt x="110222" y="136924"/>
                  </a:lnTo>
                  <a:lnTo>
                    <a:pt x="128723" y="118622"/>
                  </a:lnTo>
                  <a:lnTo>
                    <a:pt x="155057" y="86104"/>
                  </a:lnTo>
                  <a:lnTo>
                    <a:pt x="160195" y="76368"/>
                  </a:lnTo>
                  <a:lnTo>
                    <a:pt x="164306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" name="SMARTInkShape-7061"/>
            <p:cNvSpPr/>
            <p:nvPr/>
          </p:nvSpPr>
          <p:spPr bwMode="auto">
            <a:xfrm>
              <a:off x="2478881" y="1400175"/>
              <a:ext cx="91330" cy="85726"/>
            </a:xfrm>
            <a:custGeom>
              <a:avLst/>
              <a:gdLst/>
              <a:ahLst/>
              <a:cxnLst/>
              <a:rect l="0" t="0" r="0" b="0"/>
              <a:pathLst>
                <a:path w="91330" h="85726">
                  <a:moveTo>
                    <a:pt x="0" y="85725"/>
                  </a:moveTo>
                  <a:lnTo>
                    <a:pt x="13736" y="85725"/>
                  </a:lnTo>
                  <a:lnTo>
                    <a:pt x="20128" y="83608"/>
                  </a:lnTo>
                  <a:lnTo>
                    <a:pt x="54118" y="62782"/>
                  </a:lnTo>
                  <a:lnTo>
                    <a:pt x="72897" y="46856"/>
                  </a:lnTo>
                  <a:lnTo>
                    <a:pt x="89404" y="24686"/>
                  </a:lnTo>
                  <a:lnTo>
                    <a:pt x="91329" y="19438"/>
                  </a:lnTo>
                  <a:lnTo>
                    <a:pt x="90255" y="16134"/>
                  </a:lnTo>
                  <a:lnTo>
                    <a:pt x="7858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" name="SMARTInkShape-7062"/>
            <p:cNvSpPr/>
            <p:nvPr/>
          </p:nvSpPr>
          <p:spPr bwMode="auto">
            <a:xfrm>
              <a:off x="2428875" y="1278731"/>
              <a:ext cx="121445" cy="85726"/>
            </a:xfrm>
            <a:custGeom>
              <a:avLst/>
              <a:gdLst/>
              <a:ahLst/>
              <a:cxnLst/>
              <a:rect l="0" t="0" r="0" b="0"/>
              <a:pathLst>
                <a:path w="121445" h="85726">
                  <a:moveTo>
                    <a:pt x="0" y="85725"/>
                  </a:moveTo>
                  <a:lnTo>
                    <a:pt x="0" y="81933"/>
                  </a:lnTo>
                  <a:lnTo>
                    <a:pt x="4233" y="77954"/>
                  </a:lnTo>
                  <a:lnTo>
                    <a:pt x="37378" y="55725"/>
                  </a:lnTo>
                  <a:lnTo>
                    <a:pt x="71656" y="35218"/>
                  </a:lnTo>
                  <a:lnTo>
                    <a:pt x="106549" y="12754"/>
                  </a:lnTo>
                  <a:lnTo>
                    <a:pt x="1214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1" name="SMARTInkShape-7063"/>
            <p:cNvSpPr/>
            <p:nvPr/>
          </p:nvSpPr>
          <p:spPr bwMode="auto">
            <a:xfrm>
              <a:off x="2645442" y="1152399"/>
              <a:ext cx="161537" cy="219041"/>
            </a:xfrm>
            <a:custGeom>
              <a:avLst/>
              <a:gdLst/>
              <a:ahLst/>
              <a:cxnLst/>
              <a:rect l="0" t="0" r="0" b="0"/>
              <a:pathLst>
                <a:path w="161537" h="219041">
                  <a:moveTo>
                    <a:pt x="54896" y="154907"/>
                  </a:moveTo>
                  <a:lnTo>
                    <a:pt x="54896" y="171001"/>
                  </a:lnTo>
                  <a:lnTo>
                    <a:pt x="52779" y="176083"/>
                  </a:lnTo>
                  <a:lnTo>
                    <a:pt x="51103" y="178549"/>
                  </a:lnTo>
                  <a:lnTo>
                    <a:pt x="47620" y="192327"/>
                  </a:lnTo>
                  <a:lnTo>
                    <a:pt x="46077" y="194141"/>
                  </a:lnTo>
                  <a:lnTo>
                    <a:pt x="40928" y="197557"/>
                  </a:lnTo>
                  <a:lnTo>
                    <a:pt x="45581" y="186321"/>
                  </a:lnTo>
                  <a:lnTo>
                    <a:pt x="52471" y="153004"/>
                  </a:lnTo>
                  <a:lnTo>
                    <a:pt x="54416" y="120459"/>
                  </a:lnTo>
                  <a:lnTo>
                    <a:pt x="54801" y="87072"/>
                  </a:lnTo>
                  <a:lnTo>
                    <a:pt x="54877" y="55606"/>
                  </a:lnTo>
                  <a:lnTo>
                    <a:pt x="54892" y="26460"/>
                  </a:lnTo>
                  <a:lnTo>
                    <a:pt x="54895" y="5357"/>
                  </a:lnTo>
                  <a:lnTo>
                    <a:pt x="55689" y="2820"/>
                  </a:lnTo>
                  <a:lnTo>
                    <a:pt x="57012" y="1128"/>
                  </a:lnTo>
                  <a:lnTo>
                    <a:pt x="58688" y="0"/>
                  </a:lnTo>
                  <a:lnTo>
                    <a:pt x="59805" y="42"/>
                  </a:lnTo>
                  <a:lnTo>
                    <a:pt x="60549" y="864"/>
                  </a:lnTo>
                  <a:lnTo>
                    <a:pt x="74960" y="35598"/>
                  </a:lnTo>
                  <a:lnTo>
                    <a:pt x="91285" y="67958"/>
                  </a:lnTo>
                  <a:lnTo>
                    <a:pt x="109797" y="101308"/>
                  </a:lnTo>
                  <a:lnTo>
                    <a:pt x="131377" y="134492"/>
                  </a:lnTo>
                  <a:lnTo>
                    <a:pt x="142115" y="153092"/>
                  </a:lnTo>
                  <a:lnTo>
                    <a:pt x="158133" y="172777"/>
                  </a:lnTo>
                  <a:lnTo>
                    <a:pt x="161536" y="181916"/>
                  </a:lnTo>
                  <a:lnTo>
                    <a:pt x="160914" y="182438"/>
                  </a:lnTo>
                  <a:lnTo>
                    <a:pt x="155453" y="183173"/>
                  </a:lnTo>
                  <a:lnTo>
                    <a:pt x="143340" y="182597"/>
                  </a:lnTo>
                  <a:lnTo>
                    <a:pt x="111463" y="173527"/>
                  </a:lnTo>
                  <a:lnTo>
                    <a:pt x="78446" y="159438"/>
                  </a:lnTo>
                  <a:lnTo>
                    <a:pt x="48170" y="146071"/>
                  </a:lnTo>
                  <a:lnTo>
                    <a:pt x="13676" y="129431"/>
                  </a:lnTo>
                  <a:lnTo>
                    <a:pt x="5355" y="124270"/>
                  </a:lnTo>
                  <a:lnTo>
                    <a:pt x="1127" y="119330"/>
                  </a:lnTo>
                  <a:lnTo>
                    <a:pt x="0" y="116902"/>
                  </a:lnTo>
                  <a:lnTo>
                    <a:pt x="836" y="113695"/>
                  </a:lnTo>
                  <a:lnTo>
                    <a:pt x="5998" y="105899"/>
                  </a:lnTo>
                  <a:lnTo>
                    <a:pt x="35182" y="84737"/>
                  </a:lnTo>
                  <a:lnTo>
                    <a:pt x="63172" y="61671"/>
                  </a:lnTo>
                  <a:lnTo>
                    <a:pt x="96336" y="38888"/>
                  </a:lnTo>
                  <a:lnTo>
                    <a:pt x="118768" y="22900"/>
                  </a:lnTo>
                  <a:lnTo>
                    <a:pt x="145492" y="6518"/>
                  </a:lnTo>
                  <a:lnTo>
                    <a:pt x="145456" y="6768"/>
                  </a:lnTo>
                  <a:lnTo>
                    <a:pt x="124040" y="35072"/>
                  </a:lnTo>
                  <a:lnTo>
                    <a:pt x="103429" y="66308"/>
                  </a:lnTo>
                  <a:lnTo>
                    <a:pt x="79153" y="101492"/>
                  </a:lnTo>
                  <a:lnTo>
                    <a:pt x="66735" y="127992"/>
                  </a:lnTo>
                  <a:lnTo>
                    <a:pt x="53808" y="153528"/>
                  </a:lnTo>
                  <a:lnTo>
                    <a:pt x="37375" y="185984"/>
                  </a:lnTo>
                  <a:lnTo>
                    <a:pt x="32028" y="202057"/>
                  </a:lnTo>
                  <a:lnTo>
                    <a:pt x="32296" y="214492"/>
                  </a:lnTo>
                  <a:lnTo>
                    <a:pt x="34273" y="217649"/>
                  </a:lnTo>
                  <a:lnTo>
                    <a:pt x="37179" y="218960"/>
                  </a:lnTo>
                  <a:lnTo>
                    <a:pt x="40703" y="219040"/>
                  </a:lnTo>
                  <a:lnTo>
                    <a:pt x="48852" y="214896"/>
                  </a:lnTo>
                  <a:lnTo>
                    <a:pt x="53248" y="211569"/>
                  </a:lnTo>
                  <a:lnTo>
                    <a:pt x="70769" y="180361"/>
                  </a:lnTo>
                  <a:lnTo>
                    <a:pt x="81824" y="151866"/>
                  </a:lnTo>
                  <a:lnTo>
                    <a:pt x="88010" y="120404"/>
                  </a:lnTo>
                  <a:lnTo>
                    <a:pt x="90614" y="906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4529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Makefile</a:t>
            </a:r>
            <a:endParaRPr lang="en-US" dirty="0" smtClean="0"/>
          </a:p>
          <a:p>
            <a:r>
              <a:rPr lang="en-US" dirty="0" err="1" smtClean="0"/>
              <a:t>Tree.output</a:t>
            </a:r>
            <a:endParaRPr lang="en-US" dirty="0" smtClean="0"/>
          </a:p>
          <a:p>
            <a:r>
              <a:rPr lang="en-US" dirty="0"/>
              <a:t>c</a:t>
            </a:r>
            <a:r>
              <a:rPr lang="en-US" dirty="0" smtClean="0"/>
              <a:t>lean: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4967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TestLexAnalyzer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028700"/>
            <a:ext cx="8307387" cy="5416550"/>
          </a:xfrm>
        </p:spPr>
        <p:txBody>
          <a:bodyPr/>
          <a:lstStyle/>
          <a:p>
            <a:r>
              <a:rPr lang="en-US" sz="2000" dirty="0" smtClean="0"/>
              <a:t>cocsce-l1d39-11&gt; tree </a:t>
            </a:r>
            <a:r>
              <a:rPr lang="en-US" sz="2000" dirty="0" err="1" smtClean="0"/>
              <a:t>TestLexAnalyzer</a:t>
            </a:r>
            <a:r>
              <a:rPr lang="en-US" sz="2000" dirty="0" smtClean="0"/>
              <a:t>/</a:t>
            </a:r>
          </a:p>
          <a:p>
            <a:r>
              <a:rPr lang="en-US" sz="2000" dirty="0" err="1" smtClean="0"/>
              <a:t>TestLexAnalyzer</a:t>
            </a:r>
            <a:r>
              <a:rPr lang="en-US" sz="2000" dirty="0" smtClean="0"/>
              <a:t>/</a:t>
            </a:r>
          </a:p>
          <a:p>
            <a:r>
              <a:rPr lang="en-US" sz="2000" dirty="0" smtClean="0"/>
              <a:t>├── core2.tab.h</a:t>
            </a:r>
          </a:p>
          <a:p>
            <a:r>
              <a:rPr lang="en-US" sz="2000" dirty="0" smtClean="0"/>
              <a:t>├── </a:t>
            </a:r>
            <a:r>
              <a:rPr lang="en-US" sz="2000" dirty="0" err="1" smtClean="0"/>
              <a:t>lex.yy.c</a:t>
            </a:r>
            <a:endParaRPr lang="en-US" sz="2000" dirty="0" smtClean="0"/>
          </a:p>
          <a:p>
            <a:r>
              <a:rPr lang="en-US" sz="2000" dirty="0" smtClean="0"/>
              <a:t>├── </a:t>
            </a:r>
            <a:r>
              <a:rPr lang="en-US" sz="2000" dirty="0" err="1" smtClean="0"/>
              <a:t>lex.yy.o</a:t>
            </a:r>
            <a:endParaRPr lang="en-US" sz="2000" dirty="0" smtClean="0"/>
          </a:p>
          <a:p>
            <a:r>
              <a:rPr lang="en-US" sz="2000" dirty="0" smtClean="0"/>
              <a:t>├── </a:t>
            </a:r>
            <a:r>
              <a:rPr lang="en-US" sz="2000" dirty="0" err="1" smtClean="0"/>
              <a:t>Makefile</a:t>
            </a:r>
            <a:endParaRPr lang="en-US" sz="2000" dirty="0" smtClean="0"/>
          </a:p>
          <a:p>
            <a:r>
              <a:rPr lang="en-US" sz="2000" dirty="0" smtClean="0"/>
              <a:t>├── regexp.py</a:t>
            </a:r>
          </a:p>
          <a:p>
            <a:r>
              <a:rPr lang="en-US" sz="2000" dirty="0" smtClean="0"/>
              <a:t>├── </a:t>
            </a:r>
            <a:r>
              <a:rPr lang="en-US" sz="2000" dirty="0" err="1" smtClean="0"/>
              <a:t>struct.h</a:t>
            </a:r>
            <a:endParaRPr lang="en-US" sz="2000" dirty="0" smtClean="0"/>
          </a:p>
          <a:p>
            <a:r>
              <a:rPr lang="en-US" sz="2000" dirty="0" smtClean="0"/>
              <a:t>├── test8</a:t>
            </a:r>
          </a:p>
          <a:p>
            <a:r>
              <a:rPr lang="en-US" sz="2000" dirty="0" smtClean="0"/>
              <a:t>├── </a:t>
            </a:r>
            <a:r>
              <a:rPr lang="en-US" sz="2000" dirty="0" err="1" smtClean="0"/>
              <a:t>testLex</a:t>
            </a:r>
            <a:endParaRPr lang="en-US" sz="2000" dirty="0" smtClean="0"/>
          </a:p>
          <a:p>
            <a:r>
              <a:rPr lang="en-US" sz="2000" dirty="0" smtClean="0"/>
              <a:t>├── </a:t>
            </a:r>
            <a:r>
              <a:rPr lang="en-US" sz="2000" dirty="0" err="1" smtClean="0"/>
              <a:t>testLex.c</a:t>
            </a:r>
            <a:endParaRPr lang="en-US" sz="2000" dirty="0" smtClean="0"/>
          </a:p>
          <a:p>
            <a:r>
              <a:rPr lang="en-US" sz="2000" dirty="0" smtClean="0"/>
              <a:t>├── </a:t>
            </a:r>
            <a:r>
              <a:rPr lang="en-US" sz="2000" dirty="0" err="1" smtClean="0"/>
              <a:t>toName.c</a:t>
            </a:r>
            <a:endParaRPr lang="en-US" sz="2000" dirty="0" smtClean="0"/>
          </a:p>
          <a:p>
            <a:r>
              <a:rPr lang="en-US" sz="2000" dirty="0" smtClean="0"/>
              <a:t>└── </a:t>
            </a:r>
            <a:r>
              <a:rPr lang="en-US" sz="2000" dirty="0" err="1" smtClean="0"/>
              <a:t>toName.o</a:t>
            </a:r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284471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./</a:t>
            </a:r>
            <a:r>
              <a:rPr lang="en-US" sz="4000" dirty="0" err="1" smtClean="0"/>
              <a:t>testLex</a:t>
            </a:r>
            <a:r>
              <a:rPr lang="en-US" sz="4000" dirty="0" smtClean="0"/>
              <a:t> &lt; test8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220788"/>
            <a:ext cx="8831262" cy="5224462"/>
          </a:xfrm>
        </p:spPr>
        <p:txBody>
          <a:bodyPr/>
          <a:lstStyle/>
          <a:p>
            <a:r>
              <a:rPr lang="en-US" sz="1800" dirty="0" smtClean="0"/>
              <a:t>cocsce-l1d39-11&gt; ./</a:t>
            </a:r>
            <a:r>
              <a:rPr lang="en-US" sz="1800" dirty="0" err="1" smtClean="0"/>
              <a:t>testLex</a:t>
            </a:r>
            <a:r>
              <a:rPr lang="en-US" sz="1800" dirty="0" smtClean="0"/>
              <a:t> &lt; test8</a:t>
            </a:r>
          </a:p>
          <a:p>
            <a:r>
              <a:rPr lang="en-US" sz="1800" dirty="0" smtClean="0"/>
              <a:t>Token returned = 267    lexeme=program  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=PROGRAM</a:t>
            </a:r>
          </a:p>
          <a:p>
            <a:r>
              <a:rPr lang="en-US" sz="1800" dirty="0" smtClean="0"/>
              <a:t>Token returned = 274    lexeme=</a:t>
            </a:r>
            <a:r>
              <a:rPr lang="en-US" sz="1800" dirty="0" err="1" smtClean="0"/>
              <a:t>int</a:t>
            </a:r>
            <a:r>
              <a:rPr lang="en-US" sz="1800" dirty="0" smtClean="0"/>
              <a:t>       </a:t>
            </a:r>
            <a:r>
              <a:rPr lang="en-US" sz="1800" dirty="0" err="1" smtClean="0">
                <a:solidFill>
                  <a:srgbClr val="FF0000"/>
                </a:solidFill>
              </a:rPr>
              <a:t>TokenDefinedConstant</a:t>
            </a:r>
            <a:r>
              <a:rPr lang="en-US" sz="1800" dirty="0" smtClean="0">
                <a:solidFill>
                  <a:srgbClr val="FF0000"/>
                </a:solidFill>
              </a:rPr>
              <a:t>=UNRECOGNIZED TOKEN CODE!</a:t>
            </a:r>
          </a:p>
          <a:p>
            <a:r>
              <a:rPr lang="en-US" sz="1800" dirty="0" smtClean="0"/>
              <a:t>Token returned = 278    lexeme=a        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=ID</a:t>
            </a:r>
          </a:p>
          <a:p>
            <a:r>
              <a:rPr lang="en-US" sz="1800" dirty="0" smtClean="0"/>
              <a:t>Token returned = 44     lexeme=,        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=,</a:t>
            </a:r>
          </a:p>
          <a:p>
            <a:r>
              <a:rPr lang="en-US" sz="1800" dirty="0" smtClean="0"/>
              <a:t>Token returned = 278    lexeme=b        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=ID</a:t>
            </a:r>
          </a:p>
          <a:p>
            <a:r>
              <a:rPr lang="en-US" sz="1800" dirty="0" smtClean="0"/>
              <a:t>Token returned = 44     lexeme=,        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=,</a:t>
            </a:r>
          </a:p>
          <a:p>
            <a:r>
              <a:rPr lang="en-US" sz="1800" dirty="0" smtClean="0"/>
              <a:t>Token returned = 278    lexeme=c        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=ID</a:t>
            </a:r>
          </a:p>
          <a:p>
            <a:r>
              <a:rPr lang="en-US" sz="1800" dirty="0" smtClean="0"/>
              <a:t>Token returned = 44     lexeme=,        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=,</a:t>
            </a:r>
          </a:p>
          <a:p>
            <a:r>
              <a:rPr lang="en-US" sz="1800" dirty="0" smtClean="0"/>
              <a:t>Token returned = 278    lexeme=d        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=ID</a:t>
            </a:r>
          </a:p>
          <a:p>
            <a:r>
              <a:rPr lang="en-US" sz="1800" dirty="0" smtClean="0"/>
              <a:t>Token returned = 59     lexeme=;        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=;</a:t>
            </a:r>
          </a:p>
          <a:p>
            <a:r>
              <a:rPr lang="en-US" sz="1800" dirty="0" smtClean="0"/>
              <a:t>Token returned = 268    lexeme=begin    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=BEGN</a:t>
            </a:r>
          </a:p>
          <a:p>
            <a:r>
              <a:rPr lang="en-US" sz="1800" dirty="0" smtClean="0"/>
              <a:t>Token returned = 260    lexeme=if       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=IF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623436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0"/>
            <a:ext cx="8716962" cy="781050"/>
          </a:xfrm>
        </p:spPr>
        <p:txBody>
          <a:bodyPr/>
          <a:lstStyle/>
          <a:p>
            <a:r>
              <a:rPr lang="en-US" sz="4000" dirty="0" smtClean="0"/>
              <a:t> </a:t>
            </a:r>
            <a:r>
              <a:rPr lang="en-US" sz="4000" dirty="0" err="1" smtClean="0"/>
              <a:t>testLex.c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973138"/>
            <a:ext cx="8831262" cy="5224462"/>
          </a:xfrm>
        </p:spPr>
        <p:txBody>
          <a:bodyPr/>
          <a:lstStyle/>
          <a:p>
            <a:r>
              <a:rPr lang="en-US" sz="1800" dirty="0" smtClean="0"/>
              <a:t>#include&lt;</a:t>
            </a:r>
            <a:r>
              <a:rPr lang="en-US" sz="1800" dirty="0" err="1" smtClean="0"/>
              <a:t>stdio.h</a:t>
            </a:r>
            <a:r>
              <a:rPr lang="en-US" sz="1800" dirty="0" smtClean="0"/>
              <a:t>&gt;</a:t>
            </a:r>
          </a:p>
          <a:p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yylex</a:t>
            </a:r>
            <a:r>
              <a:rPr lang="en-US" sz="1800" dirty="0" smtClean="0"/>
              <a:t>();</a:t>
            </a:r>
          </a:p>
          <a:p>
            <a:r>
              <a:rPr lang="en-US" sz="1800" dirty="0" smtClean="0"/>
              <a:t>#include "</a:t>
            </a:r>
            <a:r>
              <a:rPr lang="en-US" sz="1800" dirty="0" err="1" smtClean="0"/>
              <a:t>struct.h</a:t>
            </a:r>
            <a:r>
              <a:rPr lang="en-US" sz="1800" dirty="0" smtClean="0"/>
              <a:t>"</a:t>
            </a:r>
          </a:p>
          <a:p>
            <a:r>
              <a:rPr lang="en-US" sz="1800" dirty="0" smtClean="0"/>
              <a:t>#include "core2.tab.h"</a:t>
            </a:r>
          </a:p>
          <a:p>
            <a:r>
              <a:rPr lang="en-US" sz="1800" dirty="0" smtClean="0"/>
              <a:t>YYSTYPE </a:t>
            </a:r>
            <a:r>
              <a:rPr lang="en-US" sz="1800" dirty="0" err="1" smtClean="0"/>
              <a:t>yylval</a:t>
            </a:r>
            <a:r>
              <a:rPr lang="en-US" sz="1800" dirty="0" smtClean="0"/>
              <a:t>;</a:t>
            </a:r>
          </a:p>
          <a:p>
            <a:r>
              <a:rPr lang="en-US" sz="1800" dirty="0" smtClean="0"/>
              <a:t>extern char *</a:t>
            </a:r>
            <a:r>
              <a:rPr lang="en-US" sz="1800" dirty="0" err="1" smtClean="0"/>
              <a:t>yytext</a:t>
            </a:r>
            <a:r>
              <a:rPr lang="en-US" sz="1800" dirty="0" smtClean="0"/>
              <a:t>;</a:t>
            </a:r>
          </a:p>
          <a:p>
            <a:r>
              <a:rPr lang="en-US" sz="1800" dirty="0" smtClean="0"/>
              <a:t>char *</a:t>
            </a:r>
            <a:r>
              <a:rPr lang="en-US" sz="1800" dirty="0" err="1" smtClean="0"/>
              <a:t>toTokenName</a:t>
            </a:r>
            <a:r>
              <a:rPr lang="en-US" sz="1800" dirty="0" smtClean="0"/>
              <a:t>();</a:t>
            </a:r>
          </a:p>
          <a:p>
            <a:r>
              <a:rPr lang="en-US" sz="1800" dirty="0"/>
              <a:t>v</a:t>
            </a:r>
            <a:r>
              <a:rPr lang="en-US" sz="1800" dirty="0" smtClean="0"/>
              <a:t>oid main(){</a:t>
            </a:r>
          </a:p>
          <a:p>
            <a:r>
              <a:rPr lang="en-US" sz="1800" dirty="0" smtClean="0"/>
              <a:t>   </a:t>
            </a: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tokenCode</a:t>
            </a:r>
            <a:r>
              <a:rPr lang="en-US" sz="1800" dirty="0" smtClean="0"/>
              <a:t> = 0;</a:t>
            </a:r>
          </a:p>
          <a:p>
            <a:r>
              <a:rPr lang="en-US" sz="1800" dirty="0" smtClean="0"/>
              <a:t>   while((</a:t>
            </a:r>
            <a:r>
              <a:rPr lang="en-US" sz="1800" dirty="0" err="1" smtClean="0"/>
              <a:t>tokenCode</a:t>
            </a:r>
            <a:r>
              <a:rPr lang="en-US" sz="1800" dirty="0" smtClean="0"/>
              <a:t> = </a:t>
            </a:r>
            <a:r>
              <a:rPr lang="en-US" sz="1800" dirty="0" err="1" smtClean="0"/>
              <a:t>yylex</a:t>
            </a:r>
            <a:r>
              <a:rPr lang="en-US" sz="1800" dirty="0" smtClean="0"/>
              <a:t>()) != 0){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        </a:t>
            </a:r>
            <a:r>
              <a:rPr lang="en-US" sz="1800" dirty="0" err="1" smtClean="0"/>
              <a:t>printf</a:t>
            </a:r>
            <a:r>
              <a:rPr lang="en-US" sz="1800" dirty="0" smtClean="0"/>
              <a:t>("Token returned = %d\</a:t>
            </a:r>
            <a:r>
              <a:rPr lang="en-US" sz="1800" dirty="0" err="1" smtClean="0"/>
              <a:t>tlexeme</a:t>
            </a:r>
            <a:r>
              <a:rPr lang="en-US" sz="1800" dirty="0" smtClean="0"/>
              <a:t>=%s\t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=%s\n", 	    	</a:t>
            </a:r>
            <a:r>
              <a:rPr lang="en-US" sz="1800" dirty="0" err="1" smtClean="0"/>
              <a:t>tokenCode</a:t>
            </a:r>
            <a:r>
              <a:rPr lang="en-US" sz="1800" dirty="0" smtClean="0"/>
              <a:t>, </a:t>
            </a:r>
          </a:p>
          <a:p>
            <a:pPr>
              <a:spcBef>
                <a:spcPts val="600"/>
              </a:spcBef>
            </a:pPr>
            <a:r>
              <a:rPr lang="en-US" sz="1800" dirty="0"/>
              <a:t>	</a:t>
            </a:r>
            <a:r>
              <a:rPr lang="en-US" sz="1800" dirty="0" smtClean="0"/>
              <a:t>		</a:t>
            </a:r>
            <a:r>
              <a:rPr lang="en-US" sz="1800" dirty="0" err="1" smtClean="0"/>
              <a:t>yytext</a:t>
            </a:r>
            <a:r>
              <a:rPr lang="en-US" sz="1800" dirty="0" smtClean="0"/>
              <a:t>, </a:t>
            </a:r>
          </a:p>
          <a:p>
            <a:pPr>
              <a:spcBef>
                <a:spcPts val="600"/>
              </a:spcBef>
            </a:pPr>
            <a:r>
              <a:rPr lang="en-US" sz="1800" dirty="0"/>
              <a:t>	</a:t>
            </a:r>
            <a:r>
              <a:rPr lang="en-US" sz="1800" dirty="0" smtClean="0"/>
              <a:t>		</a:t>
            </a:r>
            <a:r>
              <a:rPr lang="en-US" sz="1800" dirty="0" err="1" smtClean="0"/>
              <a:t>toTokenName</a:t>
            </a:r>
            <a:r>
              <a:rPr lang="en-US" sz="1800" dirty="0" smtClean="0"/>
              <a:t>(</a:t>
            </a:r>
            <a:r>
              <a:rPr lang="en-US" sz="1800" dirty="0" err="1" smtClean="0"/>
              <a:t>tokenCode</a:t>
            </a:r>
            <a:r>
              <a:rPr lang="en-US" sz="1800" dirty="0" smtClean="0"/>
              <a:t>));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   }</a:t>
            </a:r>
          </a:p>
          <a:p>
            <a:r>
              <a:rPr lang="en-US" sz="1800" dirty="0" smtClean="0"/>
              <a:t>}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617670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ore2.tab.h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400"/>
              </a:spcBef>
            </a:pPr>
            <a:r>
              <a:rPr lang="en-US" sz="1800" dirty="0" smtClean="0"/>
              <a:t> …</a:t>
            </a:r>
          </a:p>
          <a:p>
            <a:pPr>
              <a:spcBef>
                <a:spcPts val="400"/>
              </a:spcBef>
            </a:pPr>
            <a:r>
              <a:rPr lang="en-US" sz="1800" dirty="0" err="1" smtClean="0"/>
              <a:t>enum</a:t>
            </a:r>
            <a:r>
              <a:rPr lang="en-US" sz="1800" dirty="0" smtClean="0"/>
              <a:t> </a:t>
            </a:r>
            <a:r>
              <a:rPr lang="en-US" sz="1800" dirty="0" err="1" smtClean="0"/>
              <a:t>yytokentype</a:t>
            </a:r>
            <a:endParaRPr lang="en-US" sz="1800" dirty="0" smtClean="0"/>
          </a:p>
          <a:p>
            <a:pPr>
              <a:spcBef>
                <a:spcPts val="400"/>
              </a:spcBef>
            </a:pPr>
            <a:r>
              <a:rPr lang="en-US" sz="1800" dirty="0" smtClean="0"/>
              <a:t>  {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INT = 258,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RELOP = 259,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IF = 260,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THEN = 261,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ELSE = 262,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AND = 263,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ASSIGNOP = 264,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OR = 265,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NOT = 266,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PROGRAM = 267,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BEGN = 268,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END = 269,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WHILE = 270,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DO = 271,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ENDLOOP = 272,</a:t>
            </a:r>
          </a:p>
        </p:txBody>
      </p:sp>
    </p:spTree>
    <p:extLst>
      <p:ext uri="{BB962C8B-B14F-4D97-AF65-F5344CB8AC3E}">
        <p14:creationId xmlns:p14="http://schemas.microsoft.com/office/powerpoint/2010/main" val="6023584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48389</TotalTime>
  <Pages>35</Pages>
  <Words>2205</Words>
  <Application>Microsoft Office PowerPoint</Application>
  <PresentationFormat>Letter Paper (8.5x11 in)</PresentationFormat>
  <Paragraphs>368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white212</vt:lpstr>
      <vt:lpstr>Lecture 17 Control Flow</vt:lpstr>
      <vt:lpstr>Overview</vt:lpstr>
      <vt:lpstr>/class/csce531</vt:lpstr>
      <vt:lpstr>Postfix/mmmerror.c</vt:lpstr>
      <vt:lpstr>tree</vt:lpstr>
      <vt:lpstr>TestLexAnalyzer</vt:lpstr>
      <vt:lpstr>./testLex &lt; test8</vt:lpstr>
      <vt:lpstr> testLex.c</vt:lpstr>
      <vt:lpstr>core2.tab.h</vt:lpstr>
      <vt:lpstr>toName.c</vt:lpstr>
      <vt:lpstr>Python3 regular expressions</vt:lpstr>
      <vt:lpstr>PowerPoint Presentation</vt:lpstr>
      <vt:lpstr>Generate header of the function</vt:lpstr>
      <vt:lpstr>PowerPoint Presentation</vt:lpstr>
      <vt:lpstr>bison -- report=all</vt:lpstr>
      <vt:lpstr>Debugging Parsers written with Yacc</vt:lpstr>
      <vt:lpstr>Parsing Traces with yydebug=1</vt:lpstr>
      <vt:lpstr>./tree    </vt:lpstr>
      <vt:lpstr>Common Mistakes</vt:lpstr>
      <vt:lpstr>GDB - Essential Commands</vt:lpstr>
      <vt:lpstr>Example using gdb</vt:lpstr>
      <vt:lpstr>Example using gdb</vt:lpstr>
      <vt:lpstr>Getting in and out of GDB</vt:lpstr>
      <vt:lpstr>Backtrace(bt) To see the Activation Stack</vt:lpstr>
      <vt:lpstr>Printing values</vt:lpstr>
      <vt:lpstr>Markers</vt:lpstr>
      <vt:lpstr>Semantic Actions for B B or M B</vt:lpstr>
      <vt:lpstr>PowerPoint Presentation</vt:lpstr>
      <vt:lpstr>Project Two and Three</vt:lpstr>
      <vt:lpstr>Test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531 Summer04 Lec8 Bottom Up Parsing</dc:title>
  <dc:creator>Manton Matthews</dc:creator>
  <cp:lastModifiedBy>STUDIO</cp:lastModifiedBy>
  <cp:revision>271</cp:revision>
  <cp:lastPrinted>1998-08-31T18:34:23Z</cp:lastPrinted>
  <dcterms:created xsi:type="dcterms:W3CDTF">1998-08-11T09:19:24Z</dcterms:created>
  <dcterms:modified xsi:type="dcterms:W3CDTF">2018-03-29T20:16:17Z</dcterms:modified>
</cp:coreProperties>
</file>